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1"/>
  </p:notesMasterIdLst>
  <p:sldIdLst>
    <p:sldId id="256" r:id="rId3"/>
    <p:sldId id="257" r:id="rId4"/>
    <p:sldId id="274" r:id="rId5"/>
    <p:sldId id="261" r:id="rId6"/>
    <p:sldId id="277" r:id="rId7"/>
    <p:sldId id="271" r:id="rId8"/>
    <p:sldId id="272" r:id="rId9"/>
    <p:sldId id="1127" r:id="rId10"/>
    <p:sldId id="1129" r:id="rId11"/>
    <p:sldId id="273" r:id="rId12"/>
    <p:sldId id="266" r:id="rId13"/>
    <p:sldId id="1128" r:id="rId14"/>
    <p:sldId id="268" r:id="rId15"/>
    <p:sldId id="269" r:id="rId16"/>
    <p:sldId id="270" r:id="rId17"/>
    <p:sldId id="258" r:id="rId18"/>
    <p:sldId id="1131" r:id="rId19"/>
    <p:sldId id="2007578498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F1B"/>
    <a:srgbClr val="ECD979"/>
    <a:srgbClr val="F7EA86"/>
    <a:srgbClr val="E7CF70"/>
    <a:srgbClr val="CDA74A"/>
    <a:srgbClr val="F9DA76"/>
    <a:srgbClr val="FBA84B"/>
    <a:srgbClr val="9E141F"/>
    <a:srgbClr val="A3202B"/>
    <a:srgbClr val="9F15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2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78" y="5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altLang="zh-CN"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/>
              <a:t>请输入标题</a:t>
            </a:r>
            <a:endParaRPr lang="zh-CN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altLang="zh-CN"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产品1</c:v>
                </c:pt>
                <c:pt idx="1">
                  <c:v>产品2</c:v>
                </c:pt>
                <c:pt idx="2">
                  <c:v>产品3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9FB-4764-9A75-F886817FF28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产品1</c:v>
                </c:pt>
                <c:pt idx="1">
                  <c:v>产品2</c:v>
                </c:pt>
                <c:pt idx="2">
                  <c:v>产品3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9FB-4764-9A75-F886817FF28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产品1</c:v>
                </c:pt>
                <c:pt idx="1">
                  <c:v>产品2</c:v>
                </c:pt>
                <c:pt idx="2">
                  <c:v>产品3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9FB-4764-9A75-F886817FF2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96920351"/>
        <c:axId val="1215114415"/>
      </c:barChart>
      <c:catAx>
        <c:axId val="109692035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15114415"/>
        <c:crosses val="autoZero"/>
        <c:auto val="1"/>
        <c:lblAlgn val="ctr"/>
        <c:lblOffset val="100"/>
        <c:noMultiLvlLbl val="0"/>
      </c:catAx>
      <c:valAx>
        <c:axId val="121511441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altLang="zh-CN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9692035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altLang="zh-CN"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lang="en-US" alt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400" dirty="0"/>
              <a:t>请输入标题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9AF-4413-AEFD-D06A158F584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9AF-4413-AEFD-D06A158F584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9AF-4413-AEFD-D06A158F584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9AF-4413-AEFD-D06A158F584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CF-49FF-9041-C6DCF033461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943A2E-ADA6-4CC9-B664-ECC5AA952A6E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592BEE-768A-426D-90AA-049F07C845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1392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8804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6612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0306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9888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311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2774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1545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830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5322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5783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7072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589447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7565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0">
              <a:srgbClr val="CD4C2F"/>
            </a:gs>
            <a:gs pos="58000">
              <a:srgbClr val="BF2D18"/>
            </a:gs>
            <a:gs pos="89000">
              <a:srgbClr val="B10D01"/>
            </a:gs>
          </a:gsLst>
          <a:lin ang="2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087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0">
          <p15:clr>
            <a:srgbClr val="F26B43"/>
          </p15:clr>
        </p15:guide>
        <p15:guide id="2" orient="horz" pos="4184">
          <p15:clr>
            <a:srgbClr val="F26B43"/>
          </p15:clr>
        </p15:guide>
        <p15:guide id="3" pos="384">
          <p15:clr>
            <a:srgbClr val="F26B43"/>
          </p15:clr>
        </p15:guide>
        <p15:guide id="4" pos="7296">
          <p15:clr>
            <a:srgbClr val="F26B43"/>
          </p15:clr>
        </p15:guide>
        <p15:guide id="5" orient="horz" pos="512">
          <p15:clr>
            <a:srgbClr val="F26B43"/>
          </p15:clr>
        </p15:guide>
        <p15:guide id="6" orient="horz" pos="560">
          <p15:clr>
            <a:srgbClr val="F26B43"/>
          </p15:clr>
        </p15:guide>
        <p15:guide id="7" orient="horz" pos="3968">
          <p15:clr>
            <a:srgbClr val="F26B43"/>
          </p15:clr>
        </p15:guide>
        <p15:guide id="8" orient="horz" pos="392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9.pn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svg"/><Relationship Id="rId3" Type="http://schemas.openxmlformats.org/officeDocument/2006/relationships/image" Target="../media/image25.svg"/><Relationship Id="rId7" Type="http://schemas.openxmlformats.org/officeDocument/2006/relationships/image" Target="../media/image29.svg"/><Relationship Id="rId12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3.svg"/><Relationship Id="rId5" Type="http://schemas.openxmlformats.org/officeDocument/2006/relationships/image" Target="../media/image27.sv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svg"/><Relationship Id="rId1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40.sv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4AB29C77-97EF-3617-C3EC-D30D1EF9C17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1"/>
            <a:ext cx="10715075" cy="5901241"/>
          </a:xfrm>
          <a:custGeom>
            <a:avLst/>
            <a:gdLst>
              <a:gd name="connsiteX0" fmla="*/ 0 w 10715075"/>
              <a:gd name="connsiteY0" fmla="*/ 0 h 5901241"/>
              <a:gd name="connsiteX1" fmla="*/ 10715075 w 10715075"/>
              <a:gd name="connsiteY1" fmla="*/ 0 h 5901241"/>
              <a:gd name="connsiteX2" fmla="*/ 10715075 w 10715075"/>
              <a:gd name="connsiteY2" fmla="*/ 5901241 h 5901241"/>
              <a:gd name="connsiteX3" fmla="*/ 0 w 10715075"/>
              <a:gd name="connsiteY3" fmla="*/ 5901241 h 5901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15075" h="5901241">
                <a:moveTo>
                  <a:pt x="0" y="0"/>
                </a:moveTo>
                <a:lnTo>
                  <a:pt x="10715075" y="0"/>
                </a:lnTo>
                <a:lnTo>
                  <a:pt x="10715075" y="5901241"/>
                </a:lnTo>
                <a:lnTo>
                  <a:pt x="0" y="5901241"/>
                </a:lnTo>
                <a:close/>
              </a:path>
            </a:pathLst>
          </a:custGeom>
        </p:spPr>
      </p:pic>
      <p:pic>
        <p:nvPicPr>
          <p:cNvPr id="6" name="图片 5" descr="夜晚的城市&#10;&#10;描述已自动生成">
            <a:extLst>
              <a:ext uri="{FF2B5EF4-FFF2-40B4-BE49-F238E27FC236}">
                <a16:creationId xmlns:a16="http://schemas.microsoft.com/office/drawing/2014/main" id="{CD9888B8-6F70-C377-DED8-D3558475D61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947" y="3705079"/>
            <a:ext cx="11704320" cy="319048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63519430-6BFB-C9E8-EEA3-F53CEF0D702E}"/>
              </a:ext>
            </a:extLst>
          </p:cNvPr>
          <p:cNvSpPr txBox="1"/>
          <p:nvPr/>
        </p:nvSpPr>
        <p:spPr>
          <a:xfrm>
            <a:off x="838200" y="1732084"/>
            <a:ext cx="1051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gradFill>
                  <a:gsLst>
                    <a:gs pos="42000">
                      <a:srgbClr val="E7CF70"/>
                    </a:gs>
                    <a:gs pos="15000">
                      <a:srgbClr val="CDA74A"/>
                    </a:gs>
                    <a:gs pos="100000">
                      <a:srgbClr val="ECD979"/>
                    </a:gs>
                    <a:gs pos="78000">
                      <a:srgbClr val="F7EA86"/>
                    </a:gs>
                  </a:gsLst>
                  <a:lin ang="2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学思想、强党性、重实践、建新功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A50379D-D84F-792E-4845-E31B00245249}"/>
              </a:ext>
            </a:extLst>
          </p:cNvPr>
          <p:cNvSpPr txBox="1"/>
          <p:nvPr/>
        </p:nvSpPr>
        <p:spPr>
          <a:xfrm>
            <a:off x="2779507" y="3686029"/>
            <a:ext cx="6553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汇报人：</a:t>
            </a:r>
            <a:r>
              <a:rPr lang="en-US" altLang="zh-CN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xxx</a:t>
            </a:r>
          </a:p>
          <a:p>
            <a:pPr algn="ctr"/>
            <a:r>
              <a:rPr lang="en-US" altLang="zh-CN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20xx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年</a:t>
            </a:r>
            <a:r>
              <a:rPr lang="en-US" altLang="zh-CN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xx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月</a:t>
            </a:r>
            <a:r>
              <a:rPr lang="en-US" altLang="zh-CN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xx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日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0A17853-698B-3A97-322B-39E972595D83}"/>
              </a:ext>
            </a:extLst>
          </p:cNvPr>
          <p:cNvSpPr txBox="1"/>
          <p:nvPr/>
        </p:nvSpPr>
        <p:spPr>
          <a:xfrm>
            <a:off x="2122268" y="2660398"/>
            <a:ext cx="78676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accent2"/>
                </a:solidFill>
                <a:latin typeface="+mj-ea"/>
                <a:ea typeface="+mj-ea"/>
              </a:rPr>
              <a:t>红色党建主题工作汇报</a:t>
            </a:r>
            <a:r>
              <a:rPr lang="en-US" altLang="zh-CN" sz="4800" dirty="0">
                <a:solidFill>
                  <a:schemeClr val="accent2"/>
                </a:solidFill>
                <a:latin typeface="+mj-ea"/>
                <a:ea typeface="+mj-ea"/>
              </a:rPr>
              <a:t>PPT</a:t>
            </a:r>
          </a:p>
        </p:txBody>
      </p:sp>
      <p:pic>
        <p:nvPicPr>
          <p:cNvPr id="3" name="图片 2" descr="徽标, 图标&#10;&#10;描述已自动生成">
            <a:extLst>
              <a:ext uri="{FF2B5EF4-FFF2-40B4-BE49-F238E27FC236}">
                <a16:creationId xmlns:a16="http://schemas.microsoft.com/office/drawing/2014/main" id="{36A1C591-7ACC-6331-7B36-26C61A4623E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7624" y="392681"/>
            <a:ext cx="1056966" cy="1056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5337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3000">
              <a:srgbClr val="990F1B"/>
            </a:gs>
            <a:gs pos="97000">
              <a:srgbClr val="9E141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1F54F541-E951-AB8C-1C31-04806643BC30}"/>
              </a:ext>
            </a:extLst>
          </p:cNvPr>
          <p:cNvSpPr/>
          <p:nvPr/>
        </p:nvSpPr>
        <p:spPr>
          <a:xfrm>
            <a:off x="746760" y="1544448"/>
            <a:ext cx="10972800" cy="4658231"/>
          </a:xfrm>
          <a:prstGeom prst="roundRect">
            <a:avLst>
              <a:gd name="adj" fmla="val 6963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11F4985-B1FE-1702-B1CE-FA5D162545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41437433"/>
              </p:ext>
            </p:extLst>
          </p:nvPr>
        </p:nvGraphicFramePr>
        <p:xfrm>
          <a:off x="996200" y="1802283"/>
          <a:ext cx="6440309" cy="4293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34C99FFC-9C8E-98E4-CCE0-8CD2A886A522}"/>
              </a:ext>
            </a:extLst>
          </p:cNvPr>
          <p:cNvSpPr txBox="1"/>
          <p:nvPr/>
        </p:nvSpPr>
        <p:spPr>
          <a:xfrm>
            <a:off x="7116469" y="2077030"/>
            <a:ext cx="3454400" cy="3392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zh-CN" altLang="en-US" dirty="0"/>
              <a:t>此处添加文本描述。语言描述尽量简洁生动。</a:t>
            </a:r>
            <a:endParaRPr lang="en-US" altLang="zh-CN" dirty="0"/>
          </a:p>
          <a:p>
            <a:pPr marL="342900" marR="0" lvl="0" indent="-3429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zh-CN" altLang="en-US" dirty="0"/>
              <a:t>此处添加文本描述。语言描述尽量简洁生动。</a:t>
            </a:r>
            <a:endParaRPr lang="en-US" altLang="zh-CN" dirty="0"/>
          </a:p>
          <a:p>
            <a:pPr marL="342900" marR="0" lvl="0" indent="-3429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zh-CN" altLang="en-US" dirty="0"/>
              <a:t>此处添加文本描述。语言描述尽量简洁生动。</a:t>
            </a:r>
            <a:endParaRPr lang="en-US" altLang="zh-CN" dirty="0"/>
          </a:p>
          <a:p>
            <a:pPr marL="342900" marR="0" lvl="0" indent="-3429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zh-CN" altLang="en-US" dirty="0"/>
              <a:t>此处添加文本描述。语言描述尽量简洁生动。</a:t>
            </a:r>
            <a:endParaRPr lang="en-US" altLang="zh-CN" dirty="0"/>
          </a:p>
          <a:p>
            <a:pPr marL="342900" marR="0" lvl="0" indent="-3429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zh-CN" altLang="en-US" dirty="0"/>
              <a:t>此处添加文本描述。语言描述尽量简洁生动。</a:t>
            </a:r>
            <a:endParaRPr lang="en-US" altLang="zh-CN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3D5D7FC-2F77-EED7-5B3D-9B21B621A84B}"/>
              </a:ext>
            </a:extLst>
          </p:cNvPr>
          <p:cNvGrpSpPr/>
          <p:nvPr/>
        </p:nvGrpSpPr>
        <p:grpSpPr>
          <a:xfrm>
            <a:off x="1064172" y="261849"/>
            <a:ext cx="5329007" cy="830997"/>
            <a:chOff x="1822334" y="2315111"/>
            <a:chExt cx="3993324" cy="83099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83A12031-E1CB-4346-48A3-80574E56841B}"/>
                </a:ext>
              </a:extLst>
            </p:cNvPr>
            <p:cNvSpPr txBox="1"/>
            <p:nvPr/>
          </p:nvSpPr>
          <p:spPr>
            <a:xfrm>
              <a:off x="1822334" y="2315111"/>
              <a:ext cx="69814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4800" dirty="0">
                  <a:solidFill>
                    <a:schemeClr val="accent2"/>
                  </a:solidFill>
                  <a:latin typeface="+mj-ea"/>
                  <a:ea typeface="+mj-ea"/>
                </a:rPr>
                <a:t>02</a:t>
              </a:r>
              <a:endParaRPr lang="zh-CN" altLang="en-US" sz="48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2B2D6B8-3524-CCF0-CE72-B21A85205A0B}"/>
                </a:ext>
              </a:extLst>
            </p:cNvPr>
            <p:cNvSpPr txBox="1"/>
            <p:nvPr/>
          </p:nvSpPr>
          <p:spPr>
            <a:xfrm>
              <a:off x="2553226" y="2332612"/>
              <a:ext cx="32624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CEB99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badi"/>
                  <a:ea typeface="思源宋体 CN"/>
                  <a:cs typeface="+mn-cs"/>
                </a:rPr>
                <a:t>请输入标题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EB9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"/>
                <a:ea typeface="思源宋体 CN"/>
                <a:cs typeface="+mn-cs"/>
              </a:endParaRPr>
            </a:p>
          </p:txBody>
        </p:sp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97C45E2-4DC1-42C6-2175-D4541CDD8D62}"/>
              </a:ext>
            </a:extLst>
          </p:cNvPr>
          <p:cNvCxnSpPr>
            <a:cxnSpLocks/>
          </p:cNvCxnSpPr>
          <p:nvPr/>
        </p:nvCxnSpPr>
        <p:spPr>
          <a:xfrm>
            <a:off x="2138218" y="1139056"/>
            <a:ext cx="3097281" cy="0"/>
          </a:xfrm>
          <a:prstGeom prst="line">
            <a:avLst/>
          </a:prstGeom>
          <a:ln w="47625">
            <a:solidFill>
              <a:schemeClr val="accent2"/>
            </a:solidFill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6" descr="查看图片">
            <a:extLst>
              <a:ext uri="{FF2B5EF4-FFF2-40B4-BE49-F238E27FC236}">
                <a16:creationId xmlns:a16="http://schemas.microsoft.com/office/drawing/2014/main" id="{8CF475B2-9426-D0C4-1D9A-11BD3E3388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6200000">
            <a:off x="1753497" y="-754319"/>
            <a:ext cx="769441" cy="3696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31716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3000">
              <a:srgbClr val="990F1B"/>
            </a:gs>
            <a:gs pos="97000">
              <a:srgbClr val="9E141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881F517B-9E98-0CD0-B6B7-5E65A3EF63B2}"/>
              </a:ext>
            </a:extLst>
          </p:cNvPr>
          <p:cNvGrpSpPr/>
          <p:nvPr/>
        </p:nvGrpSpPr>
        <p:grpSpPr>
          <a:xfrm>
            <a:off x="1026072" y="452021"/>
            <a:ext cx="5329007" cy="830997"/>
            <a:chOff x="1822334" y="2315111"/>
            <a:chExt cx="3993324" cy="830997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34C8C4E-4969-DE79-33AE-2F87D78F24FC}"/>
                </a:ext>
              </a:extLst>
            </p:cNvPr>
            <p:cNvSpPr txBox="1"/>
            <p:nvPr/>
          </p:nvSpPr>
          <p:spPr>
            <a:xfrm>
              <a:off x="1822334" y="2315111"/>
              <a:ext cx="69814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4800" dirty="0">
                  <a:solidFill>
                    <a:schemeClr val="accent2"/>
                  </a:solidFill>
                  <a:latin typeface="+mj-ea"/>
                  <a:ea typeface="+mj-ea"/>
                </a:rPr>
                <a:t>02</a:t>
              </a:r>
              <a:endParaRPr lang="zh-CN" altLang="en-US" sz="48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2104CB8-7514-A94A-FCD4-5357FC81FD68}"/>
                </a:ext>
              </a:extLst>
            </p:cNvPr>
            <p:cNvSpPr txBox="1"/>
            <p:nvPr/>
          </p:nvSpPr>
          <p:spPr>
            <a:xfrm>
              <a:off x="2553226" y="2332612"/>
              <a:ext cx="32624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请输入标题</a:t>
              </a:r>
              <a:endParaRPr lang="zh-CN" altLang="en-US" sz="4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33A26B1-5C9A-0290-CCC8-4D3AD188E694}"/>
              </a:ext>
            </a:extLst>
          </p:cNvPr>
          <p:cNvGrpSpPr/>
          <p:nvPr/>
        </p:nvGrpSpPr>
        <p:grpSpPr>
          <a:xfrm>
            <a:off x="1970640" y="2481843"/>
            <a:ext cx="3751393" cy="1171770"/>
            <a:chOff x="1476591" y="1898406"/>
            <a:chExt cx="3751393" cy="1171770"/>
          </a:xfrm>
          <a:solidFill>
            <a:schemeClr val="accent2"/>
          </a:solidFill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CC2E9A1F-0286-19B7-CAEF-8D9DD36DEC84}"/>
                </a:ext>
              </a:extLst>
            </p:cNvPr>
            <p:cNvGrpSpPr/>
            <p:nvPr/>
          </p:nvGrpSpPr>
          <p:grpSpPr>
            <a:xfrm>
              <a:off x="4361421" y="1898406"/>
              <a:ext cx="866563" cy="1171770"/>
              <a:chOff x="4530386" y="3602602"/>
              <a:chExt cx="866563" cy="1171770"/>
            </a:xfrm>
            <a:grpFill/>
          </p:grpSpPr>
          <p:sp>
            <p:nvSpPr>
              <p:cNvPr id="30" name="ïsḻïďe">
                <a:extLst>
                  <a:ext uri="{FF2B5EF4-FFF2-40B4-BE49-F238E27FC236}">
                    <a16:creationId xmlns:a16="http://schemas.microsoft.com/office/drawing/2014/main" id="{FBDE29B6-BED1-0618-3B76-BFE69B0A5B27}"/>
                  </a:ext>
                </a:extLst>
              </p:cNvPr>
              <p:cNvSpPr/>
              <p:nvPr/>
            </p:nvSpPr>
            <p:spPr bwMode="auto">
              <a:xfrm>
                <a:off x="4820191" y="4598664"/>
                <a:ext cx="288664" cy="175708"/>
              </a:xfrm>
              <a:custGeom>
                <a:avLst/>
                <a:gdLst>
                  <a:gd name="T0" fmla="*/ 198 w 198"/>
                  <a:gd name="T1" fmla="*/ 66 h 121"/>
                  <a:gd name="T2" fmla="*/ 0 w 198"/>
                  <a:gd name="T3" fmla="*/ 38 h 121"/>
                  <a:gd name="T4" fmla="*/ 198 w 198"/>
                  <a:gd name="T5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1">
                    <a:moveTo>
                      <a:pt x="198" y="66"/>
                    </a:moveTo>
                    <a:cubicBezTo>
                      <a:pt x="156" y="121"/>
                      <a:pt x="20" y="115"/>
                      <a:pt x="0" y="38"/>
                    </a:cubicBezTo>
                    <a:cubicBezTo>
                      <a:pt x="71" y="0"/>
                      <a:pt x="149" y="42"/>
                      <a:pt x="198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31" name="ïŝļîḍé">
                <a:extLst>
                  <a:ext uri="{FF2B5EF4-FFF2-40B4-BE49-F238E27FC236}">
                    <a16:creationId xmlns:a16="http://schemas.microsoft.com/office/drawing/2014/main" id="{1FAB9A2C-0FAA-284B-CAA5-9134E783CD6A}"/>
                  </a:ext>
                </a:extLst>
              </p:cNvPr>
              <p:cNvSpPr/>
              <p:nvPr/>
            </p:nvSpPr>
            <p:spPr bwMode="auto">
              <a:xfrm>
                <a:off x="4961671" y="4483426"/>
                <a:ext cx="288094" cy="180272"/>
              </a:xfrm>
              <a:custGeom>
                <a:avLst/>
                <a:gdLst>
                  <a:gd name="T0" fmla="*/ 198 w 198"/>
                  <a:gd name="T1" fmla="*/ 27 h 124"/>
                  <a:gd name="T2" fmla="*/ 0 w 198"/>
                  <a:gd name="T3" fmla="*/ 56 h 124"/>
                  <a:gd name="T4" fmla="*/ 198 w 198"/>
                  <a:gd name="T5" fmla="*/ 2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4">
                    <a:moveTo>
                      <a:pt x="198" y="27"/>
                    </a:moveTo>
                    <a:cubicBezTo>
                      <a:pt x="173" y="92"/>
                      <a:pt x="41" y="124"/>
                      <a:pt x="0" y="56"/>
                    </a:cubicBezTo>
                    <a:cubicBezTo>
                      <a:pt x="57" y="0"/>
                      <a:pt x="144" y="18"/>
                      <a:pt x="19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32" name="îṡlïḋé">
                <a:extLst>
                  <a:ext uri="{FF2B5EF4-FFF2-40B4-BE49-F238E27FC236}">
                    <a16:creationId xmlns:a16="http://schemas.microsoft.com/office/drawing/2014/main" id="{879A2FA9-00B7-D300-3C5B-353C35FB0C57}"/>
                  </a:ext>
                </a:extLst>
              </p:cNvPr>
              <p:cNvSpPr/>
              <p:nvPr/>
            </p:nvSpPr>
            <p:spPr bwMode="auto">
              <a:xfrm>
                <a:off x="5064928" y="4300302"/>
                <a:ext cx="250442" cy="225341"/>
              </a:xfrm>
              <a:custGeom>
                <a:avLst/>
                <a:gdLst>
                  <a:gd name="T0" fmla="*/ 167 w 172"/>
                  <a:gd name="T1" fmla="*/ 0 h 155"/>
                  <a:gd name="T2" fmla="*/ 0 w 172"/>
                  <a:gd name="T3" fmla="*/ 111 h 155"/>
                  <a:gd name="T4" fmla="*/ 167 w 172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155">
                    <a:moveTo>
                      <a:pt x="167" y="0"/>
                    </a:moveTo>
                    <a:cubicBezTo>
                      <a:pt x="172" y="70"/>
                      <a:pt x="66" y="155"/>
                      <a:pt x="0" y="111"/>
                    </a:cubicBezTo>
                    <a:cubicBezTo>
                      <a:pt x="28" y="36"/>
                      <a:pt x="114" y="16"/>
                      <a:pt x="16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33" name="iṥlidé">
                <a:extLst>
                  <a:ext uri="{FF2B5EF4-FFF2-40B4-BE49-F238E27FC236}">
                    <a16:creationId xmlns:a16="http://schemas.microsoft.com/office/drawing/2014/main" id="{735E7344-ECFF-E9AC-B662-A9AB7F5B2115}"/>
                  </a:ext>
                </a:extLst>
              </p:cNvPr>
              <p:cNvSpPr/>
              <p:nvPr/>
            </p:nvSpPr>
            <p:spPr bwMode="auto">
              <a:xfrm>
                <a:off x="5177313" y="4080096"/>
                <a:ext cx="219636" cy="240173"/>
              </a:xfrm>
              <a:custGeom>
                <a:avLst/>
                <a:gdLst>
                  <a:gd name="T0" fmla="*/ 133 w 151"/>
                  <a:gd name="T1" fmla="*/ 0 h 165"/>
                  <a:gd name="T2" fmla="*/ 0 w 151"/>
                  <a:gd name="T3" fmla="*/ 137 h 165"/>
                  <a:gd name="T4" fmla="*/ 133 w 151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65">
                    <a:moveTo>
                      <a:pt x="133" y="0"/>
                    </a:moveTo>
                    <a:cubicBezTo>
                      <a:pt x="151" y="64"/>
                      <a:pt x="70" y="165"/>
                      <a:pt x="0" y="137"/>
                    </a:cubicBezTo>
                    <a:cubicBezTo>
                      <a:pt x="11" y="61"/>
                      <a:pt x="87" y="25"/>
                      <a:pt x="1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34" name="ïŝļîḋe">
                <a:extLst>
                  <a:ext uri="{FF2B5EF4-FFF2-40B4-BE49-F238E27FC236}">
                    <a16:creationId xmlns:a16="http://schemas.microsoft.com/office/drawing/2014/main" id="{CBE8D7F4-CC38-7730-564D-7186CF9CD9C5}"/>
                  </a:ext>
                </a:extLst>
              </p:cNvPr>
              <p:cNvSpPr/>
              <p:nvPr/>
            </p:nvSpPr>
            <p:spPr bwMode="auto">
              <a:xfrm>
                <a:off x="5201844" y="3870729"/>
                <a:ext cx="191112" cy="248730"/>
              </a:xfrm>
              <a:custGeom>
                <a:avLst/>
                <a:gdLst>
                  <a:gd name="T0" fmla="*/ 95 w 131"/>
                  <a:gd name="T1" fmla="*/ 0 h 171"/>
                  <a:gd name="T2" fmla="*/ 11 w 131"/>
                  <a:gd name="T3" fmla="*/ 165 h 171"/>
                  <a:gd name="T4" fmla="*/ 95 w 131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1" h="171">
                    <a:moveTo>
                      <a:pt x="95" y="0"/>
                    </a:moveTo>
                    <a:cubicBezTo>
                      <a:pt x="131" y="54"/>
                      <a:pt x="84" y="171"/>
                      <a:pt x="11" y="165"/>
                    </a:cubicBezTo>
                    <a:cubicBezTo>
                      <a:pt x="0" y="91"/>
                      <a:pt x="60" y="36"/>
                      <a:pt x="9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35" name="iṩ1îde">
                <a:extLst>
                  <a:ext uri="{FF2B5EF4-FFF2-40B4-BE49-F238E27FC236}">
                    <a16:creationId xmlns:a16="http://schemas.microsoft.com/office/drawing/2014/main" id="{F527BA2B-163F-56BC-8378-0C1F889FDE10}"/>
                  </a:ext>
                </a:extLst>
              </p:cNvPr>
              <p:cNvSpPr/>
              <p:nvPr/>
            </p:nvSpPr>
            <p:spPr bwMode="auto">
              <a:xfrm>
                <a:off x="5168185" y="3673912"/>
                <a:ext cx="160306" cy="249301"/>
              </a:xfrm>
              <a:custGeom>
                <a:avLst/>
                <a:gdLst>
                  <a:gd name="T0" fmla="*/ 64 w 110"/>
                  <a:gd name="T1" fmla="*/ 0 h 171"/>
                  <a:gd name="T2" fmla="*/ 29 w 110"/>
                  <a:gd name="T3" fmla="*/ 171 h 171"/>
                  <a:gd name="T4" fmla="*/ 64 w 110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0" h="171">
                    <a:moveTo>
                      <a:pt x="64" y="0"/>
                    </a:moveTo>
                    <a:cubicBezTo>
                      <a:pt x="110" y="40"/>
                      <a:pt x="97" y="158"/>
                      <a:pt x="29" y="171"/>
                    </a:cubicBezTo>
                    <a:cubicBezTo>
                      <a:pt x="0" y="107"/>
                      <a:pt x="41" y="42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36" name="iṥ1idè">
                <a:extLst>
                  <a:ext uri="{FF2B5EF4-FFF2-40B4-BE49-F238E27FC236}">
                    <a16:creationId xmlns:a16="http://schemas.microsoft.com/office/drawing/2014/main" id="{84270DE4-36AB-5A6A-0F5B-1535A2FD9E66}"/>
                  </a:ext>
                </a:extLst>
              </p:cNvPr>
              <p:cNvSpPr/>
              <p:nvPr/>
            </p:nvSpPr>
            <p:spPr bwMode="auto">
              <a:xfrm>
                <a:off x="4920596" y="3786297"/>
                <a:ext cx="220206" cy="190541"/>
              </a:xfrm>
              <a:custGeom>
                <a:avLst/>
                <a:gdLst>
                  <a:gd name="T0" fmla="*/ 2 w 151"/>
                  <a:gd name="T1" fmla="*/ 0 h 131"/>
                  <a:gd name="T2" fmla="*/ 151 w 151"/>
                  <a:gd name="T3" fmla="*/ 90 h 131"/>
                  <a:gd name="T4" fmla="*/ 2 w 151"/>
                  <a:gd name="T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31">
                    <a:moveTo>
                      <a:pt x="2" y="0"/>
                    </a:moveTo>
                    <a:cubicBezTo>
                      <a:pt x="0" y="60"/>
                      <a:pt x="96" y="131"/>
                      <a:pt x="151" y="90"/>
                    </a:cubicBezTo>
                    <a:cubicBezTo>
                      <a:pt x="124" y="26"/>
                      <a:pt x="48" y="1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37" name="isļîḓê">
                <a:extLst>
                  <a:ext uri="{FF2B5EF4-FFF2-40B4-BE49-F238E27FC236}">
                    <a16:creationId xmlns:a16="http://schemas.microsoft.com/office/drawing/2014/main" id="{CE7BF611-C8CE-5869-7940-85BCE4465B32}"/>
                  </a:ext>
                </a:extLst>
              </p:cNvPr>
              <p:cNvSpPr/>
              <p:nvPr/>
            </p:nvSpPr>
            <p:spPr bwMode="auto">
              <a:xfrm>
                <a:off x="4928013" y="3920361"/>
                <a:ext cx="205374" cy="215072"/>
              </a:xfrm>
              <a:custGeom>
                <a:avLst/>
                <a:gdLst>
                  <a:gd name="T0" fmla="*/ 14 w 141"/>
                  <a:gd name="T1" fmla="*/ 0 h 148"/>
                  <a:gd name="T2" fmla="*/ 141 w 141"/>
                  <a:gd name="T3" fmla="*/ 119 h 148"/>
                  <a:gd name="T4" fmla="*/ 14 w 141"/>
                  <a:gd name="T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1" h="148">
                    <a:moveTo>
                      <a:pt x="14" y="0"/>
                    </a:moveTo>
                    <a:cubicBezTo>
                      <a:pt x="0" y="59"/>
                      <a:pt x="78" y="148"/>
                      <a:pt x="141" y="119"/>
                    </a:cubicBezTo>
                    <a:cubicBezTo>
                      <a:pt x="128" y="50"/>
                      <a:pt x="57" y="21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38" name="îšļíḍé">
                <a:extLst>
                  <a:ext uri="{FF2B5EF4-FFF2-40B4-BE49-F238E27FC236}">
                    <a16:creationId xmlns:a16="http://schemas.microsoft.com/office/drawing/2014/main" id="{D0AB5B76-5DE0-7DC9-A0F3-7D87B4D23377}"/>
                  </a:ext>
                </a:extLst>
              </p:cNvPr>
              <p:cNvSpPr/>
              <p:nvPr/>
            </p:nvSpPr>
            <p:spPr bwMode="auto">
              <a:xfrm>
                <a:off x="4891502" y="4037880"/>
                <a:ext cx="188259" cy="228763"/>
              </a:xfrm>
              <a:custGeom>
                <a:avLst/>
                <a:gdLst>
                  <a:gd name="T0" fmla="*/ 23 w 129"/>
                  <a:gd name="T1" fmla="*/ 0 h 157"/>
                  <a:gd name="T2" fmla="*/ 129 w 129"/>
                  <a:gd name="T3" fmla="*/ 139 h 157"/>
                  <a:gd name="T4" fmla="*/ 23 w 129"/>
                  <a:gd name="T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9" h="157">
                    <a:moveTo>
                      <a:pt x="23" y="0"/>
                    </a:moveTo>
                    <a:cubicBezTo>
                      <a:pt x="0" y="56"/>
                      <a:pt x="63" y="157"/>
                      <a:pt x="129" y="139"/>
                    </a:cubicBezTo>
                    <a:cubicBezTo>
                      <a:pt x="127" y="69"/>
                      <a:pt x="62" y="28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39" name="îṣ1ide">
                <a:extLst>
                  <a:ext uri="{FF2B5EF4-FFF2-40B4-BE49-F238E27FC236}">
                    <a16:creationId xmlns:a16="http://schemas.microsoft.com/office/drawing/2014/main" id="{A2BEFAFD-84CE-5708-C607-50C207E84C2F}"/>
                  </a:ext>
                </a:extLst>
              </p:cNvPr>
              <p:cNvSpPr/>
              <p:nvPr/>
            </p:nvSpPr>
            <p:spPr bwMode="auto">
              <a:xfrm>
                <a:off x="4847574" y="4166238"/>
                <a:ext cx="179702" cy="234468"/>
              </a:xfrm>
              <a:custGeom>
                <a:avLst/>
                <a:gdLst>
                  <a:gd name="T0" fmla="*/ 34 w 123"/>
                  <a:gd name="T1" fmla="*/ 0 h 161"/>
                  <a:gd name="T2" fmla="*/ 111 w 123"/>
                  <a:gd name="T3" fmla="*/ 156 h 161"/>
                  <a:gd name="T4" fmla="*/ 34 w 123"/>
                  <a:gd name="T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61">
                    <a:moveTo>
                      <a:pt x="34" y="0"/>
                    </a:moveTo>
                    <a:cubicBezTo>
                      <a:pt x="0" y="50"/>
                      <a:pt x="42" y="161"/>
                      <a:pt x="111" y="156"/>
                    </a:cubicBezTo>
                    <a:cubicBezTo>
                      <a:pt x="123" y="88"/>
                      <a:pt x="67" y="35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0" name="îsľíḋe">
                <a:extLst>
                  <a:ext uri="{FF2B5EF4-FFF2-40B4-BE49-F238E27FC236}">
                    <a16:creationId xmlns:a16="http://schemas.microsoft.com/office/drawing/2014/main" id="{F3A8235C-3A29-C5B1-0854-56E4D1CF7FF9}"/>
                  </a:ext>
                </a:extLst>
              </p:cNvPr>
              <p:cNvSpPr/>
              <p:nvPr/>
            </p:nvSpPr>
            <p:spPr bwMode="auto">
              <a:xfrm>
                <a:off x="4756297" y="4240401"/>
                <a:ext cx="184836" cy="270408"/>
              </a:xfrm>
              <a:custGeom>
                <a:avLst/>
                <a:gdLst>
                  <a:gd name="T0" fmla="*/ 46 w 127"/>
                  <a:gd name="T1" fmla="*/ 0 h 186"/>
                  <a:gd name="T2" fmla="*/ 101 w 127"/>
                  <a:gd name="T3" fmla="*/ 186 h 186"/>
                  <a:gd name="T4" fmla="*/ 46 w 127"/>
                  <a:gd name="T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" h="186">
                    <a:moveTo>
                      <a:pt x="46" y="0"/>
                    </a:moveTo>
                    <a:cubicBezTo>
                      <a:pt x="0" y="48"/>
                      <a:pt x="25" y="178"/>
                      <a:pt x="101" y="186"/>
                    </a:cubicBezTo>
                    <a:cubicBezTo>
                      <a:pt x="127" y="112"/>
                      <a:pt x="76" y="44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1" name="îSľíḑê">
                <a:extLst>
                  <a:ext uri="{FF2B5EF4-FFF2-40B4-BE49-F238E27FC236}">
                    <a16:creationId xmlns:a16="http://schemas.microsoft.com/office/drawing/2014/main" id="{5A354328-D366-59F6-2A4D-5BADB440666F}"/>
                  </a:ext>
                </a:extLst>
              </p:cNvPr>
              <p:cNvSpPr/>
              <p:nvPr/>
            </p:nvSpPr>
            <p:spPr bwMode="auto">
              <a:xfrm>
                <a:off x="4657033" y="4311711"/>
                <a:ext cx="174568" cy="276684"/>
              </a:xfrm>
              <a:custGeom>
                <a:avLst/>
                <a:gdLst>
                  <a:gd name="T0" fmla="*/ 51 w 120"/>
                  <a:gd name="T1" fmla="*/ 0 h 190"/>
                  <a:gd name="T2" fmla="*/ 86 w 120"/>
                  <a:gd name="T3" fmla="*/ 190 h 190"/>
                  <a:gd name="T4" fmla="*/ 51 w 120"/>
                  <a:gd name="T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90">
                    <a:moveTo>
                      <a:pt x="51" y="0"/>
                    </a:moveTo>
                    <a:cubicBezTo>
                      <a:pt x="0" y="43"/>
                      <a:pt x="11" y="174"/>
                      <a:pt x="86" y="190"/>
                    </a:cubicBezTo>
                    <a:cubicBezTo>
                      <a:pt x="120" y="120"/>
                      <a:pt x="76" y="47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2" name="îsľïde">
                <a:extLst>
                  <a:ext uri="{FF2B5EF4-FFF2-40B4-BE49-F238E27FC236}">
                    <a16:creationId xmlns:a16="http://schemas.microsoft.com/office/drawing/2014/main" id="{A539BFB9-DE7B-7C54-2FCA-B362A60F314C}"/>
                  </a:ext>
                </a:extLst>
              </p:cNvPr>
              <p:cNvSpPr/>
              <p:nvPr/>
            </p:nvSpPr>
            <p:spPr bwMode="auto">
              <a:xfrm>
                <a:off x="5005028" y="3602602"/>
                <a:ext cx="207085" cy="228763"/>
              </a:xfrm>
              <a:custGeom>
                <a:avLst/>
                <a:gdLst>
                  <a:gd name="T0" fmla="*/ 0 w 142"/>
                  <a:gd name="T1" fmla="*/ 5 h 157"/>
                  <a:gd name="T2" fmla="*/ 102 w 142"/>
                  <a:gd name="T3" fmla="*/ 157 h 157"/>
                  <a:gd name="T4" fmla="*/ 0 w 142"/>
                  <a:gd name="T5" fmla="*/ 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157">
                    <a:moveTo>
                      <a:pt x="0" y="5"/>
                    </a:moveTo>
                    <a:cubicBezTo>
                      <a:pt x="63" y="0"/>
                      <a:pt x="142" y="97"/>
                      <a:pt x="102" y="157"/>
                    </a:cubicBezTo>
                    <a:cubicBezTo>
                      <a:pt x="33" y="132"/>
                      <a:pt x="14" y="5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3" name="i$1îdè">
                <a:extLst>
                  <a:ext uri="{FF2B5EF4-FFF2-40B4-BE49-F238E27FC236}">
                    <a16:creationId xmlns:a16="http://schemas.microsoft.com/office/drawing/2014/main" id="{0D606A74-7574-FA54-9B5C-10810F7960DB}"/>
                  </a:ext>
                </a:extLst>
              </p:cNvPr>
              <p:cNvSpPr/>
              <p:nvPr/>
            </p:nvSpPr>
            <p:spPr bwMode="auto">
              <a:xfrm>
                <a:off x="4530386" y="3926065"/>
                <a:ext cx="699411" cy="775856"/>
              </a:xfrm>
              <a:custGeom>
                <a:avLst/>
                <a:gdLst>
                  <a:gd name="T0" fmla="*/ 3 w 480"/>
                  <a:gd name="T1" fmla="*/ 533 h 533"/>
                  <a:gd name="T2" fmla="*/ 450 w 480"/>
                  <a:gd name="T3" fmla="*/ 0 h 533"/>
                  <a:gd name="T4" fmla="*/ 435 w 480"/>
                  <a:gd name="T5" fmla="*/ 2 h 533"/>
                  <a:gd name="T6" fmla="*/ 0 w 480"/>
                  <a:gd name="T7" fmla="*/ 509 h 533"/>
                  <a:gd name="T8" fmla="*/ 3 w 480"/>
                  <a:gd name="T9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33">
                    <a:moveTo>
                      <a:pt x="3" y="533"/>
                    </a:moveTo>
                    <a:cubicBezTo>
                      <a:pt x="333" y="491"/>
                      <a:pt x="480" y="237"/>
                      <a:pt x="450" y="0"/>
                    </a:cubicBezTo>
                    <a:cubicBezTo>
                      <a:pt x="435" y="2"/>
                      <a:pt x="435" y="2"/>
                      <a:pt x="435" y="2"/>
                    </a:cubicBezTo>
                    <a:cubicBezTo>
                      <a:pt x="465" y="233"/>
                      <a:pt x="318" y="469"/>
                      <a:pt x="0" y="509"/>
                    </a:cubicBezTo>
                    <a:lnTo>
                      <a:pt x="3" y="5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02600D5-7282-D8A6-AE37-5626255D4F30}"/>
                </a:ext>
              </a:extLst>
            </p:cNvPr>
            <p:cNvGrpSpPr/>
            <p:nvPr/>
          </p:nvGrpSpPr>
          <p:grpSpPr>
            <a:xfrm>
              <a:off x="1476591" y="1898406"/>
              <a:ext cx="868274" cy="1171770"/>
              <a:chOff x="3610769" y="3602602"/>
              <a:chExt cx="868274" cy="1171770"/>
            </a:xfrm>
            <a:grpFill/>
          </p:grpSpPr>
          <p:sp>
            <p:nvSpPr>
              <p:cNvPr id="16" name="îṧ1íďè">
                <a:extLst>
                  <a:ext uri="{FF2B5EF4-FFF2-40B4-BE49-F238E27FC236}">
                    <a16:creationId xmlns:a16="http://schemas.microsoft.com/office/drawing/2014/main" id="{4850FF84-4B71-B8AA-0D1C-20B9EE64326E}"/>
                  </a:ext>
                </a:extLst>
              </p:cNvPr>
              <p:cNvSpPr/>
              <p:nvPr/>
            </p:nvSpPr>
            <p:spPr bwMode="auto">
              <a:xfrm>
                <a:off x="3900574" y="4598664"/>
                <a:ext cx="288664" cy="175708"/>
              </a:xfrm>
              <a:custGeom>
                <a:avLst/>
                <a:gdLst>
                  <a:gd name="T0" fmla="*/ 0 w 198"/>
                  <a:gd name="T1" fmla="*/ 66 h 121"/>
                  <a:gd name="T2" fmla="*/ 198 w 198"/>
                  <a:gd name="T3" fmla="*/ 38 h 121"/>
                  <a:gd name="T4" fmla="*/ 0 w 198"/>
                  <a:gd name="T5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1">
                    <a:moveTo>
                      <a:pt x="0" y="66"/>
                    </a:moveTo>
                    <a:cubicBezTo>
                      <a:pt x="42" y="121"/>
                      <a:pt x="178" y="115"/>
                      <a:pt x="198" y="38"/>
                    </a:cubicBezTo>
                    <a:cubicBezTo>
                      <a:pt x="127" y="0"/>
                      <a:pt x="49" y="42"/>
                      <a:pt x="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7" name="işľïḑê">
                <a:extLst>
                  <a:ext uri="{FF2B5EF4-FFF2-40B4-BE49-F238E27FC236}">
                    <a16:creationId xmlns:a16="http://schemas.microsoft.com/office/drawing/2014/main" id="{DFE5384C-CA98-1E03-480E-B8AA6348E7AE}"/>
                  </a:ext>
                </a:extLst>
              </p:cNvPr>
              <p:cNvSpPr/>
              <p:nvPr/>
            </p:nvSpPr>
            <p:spPr bwMode="auto">
              <a:xfrm>
                <a:off x="3759094" y="4483426"/>
                <a:ext cx="288664" cy="180272"/>
              </a:xfrm>
              <a:custGeom>
                <a:avLst/>
                <a:gdLst>
                  <a:gd name="T0" fmla="*/ 0 w 198"/>
                  <a:gd name="T1" fmla="*/ 27 h 124"/>
                  <a:gd name="T2" fmla="*/ 198 w 198"/>
                  <a:gd name="T3" fmla="*/ 56 h 124"/>
                  <a:gd name="T4" fmla="*/ 0 w 198"/>
                  <a:gd name="T5" fmla="*/ 2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4">
                    <a:moveTo>
                      <a:pt x="0" y="27"/>
                    </a:moveTo>
                    <a:cubicBezTo>
                      <a:pt x="25" y="92"/>
                      <a:pt x="157" y="124"/>
                      <a:pt x="198" y="56"/>
                    </a:cubicBezTo>
                    <a:cubicBezTo>
                      <a:pt x="140" y="0"/>
                      <a:pt x="54" y="18"/>
                      <a:pt x="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8" name="ïṧḷîdé">
                <a:extLst>
                  <a:ext uri="{FF2B5EF4-FFF2-40B4-BE49-F238E27FC236}">
                    <a16:creationId xmlns:a16="http://schemas.microsoft.com/office/drawing/2014/main" id="{268B11FB-6E96-9F19-E1EC-8EE9DECBF1D7}"/>
                  </a:ext>
                </a:extLst>
              </p:cNvPr>
              <p:cNvSpPr/>
              <p:nvPr/>
            </p:nvSpPr>
            <p:spPr bwMode="auto">
              <a:xfrm>
                <a:off x="3693489" y="4300302"/>
                <a:ext cx="251012" cy="225341"/>
              </a:xfrm>
              <a:custGeom>
                <a:avLst/>
                <a:gdLst>
                  <a:gd name="T0" fmla="*/ 5 w 172"/>
                  <a:gd name="T1" fmla="*/ 0 h 155"/>
                  <a:gd name="T2" fmla="*/ 172 w 172"/>
                  <a:gd name="T3" fmla="*/ 111 h 155"/>
                  <a:gd name="T4" fmla="*/ 5 w 172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155">
                    <a:moveTo>
                      <a:pt x="5" y="0"/>
                    </a:moveTo>
                    <a:cubicBezTo>
                      <a:pt x="0" y="70"/>
                      <a:pt x="106" y="155"/>
                      <a:pt x="172" y="111"/>
                    </a:cubicBezTo>
                    <a:cubicBezTo>
                      <a:pt x="144" y="36"/>
                      <a:pt x="58" y="16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9" name="îṡlïďe">
                <a:extLst>
                  <a:ext uri="{FF2B5EF4-FFF2-40B4-BE49-F238E27FC236}">
                    <a16:creationId xmlns:a16="http://schemas.microsoft.com/office/drawing/2014/main" id="{8EDA648D-BDC3-6A7E-4B29-230C368A7E8E}"/>
                  </a:ext>
                </a:extLst>
              </p:cNvPr>
              <p:cNvSpPr/>
              <p:nvPr/>
            </p:nvSpPr>
            <p:spPr bwMode="auto">
              <a:xfrm>
                <a:off x="3610769" y="4080096"/>
                <a:ext cx="221347" cy="240173"/>
              </a:xfrm>
              <a:custGeom>
                <a:avLst/>
                <a:gdLst>
                  <a:gd name="T0" fmla="*/ 19 w 152"/>
                  <a:gd name="T1" fmla="*/ 0 h 165"/>
                  <a:gd name="T2" fmla="*/ 152 w 152"/>
                  <a:gd name="T3" fmla="*/ 137 h 165"/>
                  <a:gd name="T4" fmla="*/ 19 w 152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2" h="165">
                    <a:moveTo>
                      <a:pt x="19" y="0"/>
                    </a:moveTo>
                    <a:cubicBezTo>
                      <a:pt x="0" y="64"/>
                      <a:pt x="81" y="165"/>
                      <a:pt x="152" y="137"/>
                    </a:cubicBezTo>
                    <a:cubicBezTo>
                      <a:pt x="141" y="61"/>
                      <a:pt x="65" y="25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0" name="išļïdê">
                <a:extLst>
                  <a:ext uri="{FF2B5EF4-FFF2-40B4-BE49-F238E27FC236}">
                    <a16:creationId xmlns:a16="http://schemas.microsoft.com/office/drawing/2014/main" id="{90582853-D2FF-E74A-29D3-8C9E142D6916}"/>
                  </a:ext>
                </a:extLst>
              </p:cNvPr>
              <p:cNvSpPr/>
              <p:nvPr/>
            </p:nvSpPr>
            <p:spPr bwMode="auto">
              <a:xfrm>
                <a:off x="3616474" y="3870729"/>
                <a:ext cx="191112" cy="248730"/>
              </a:xfrm>
              <a:custGeom>
                <a:avLst/>
                <a:gdLst>
                  <a:gd name="T0" fmla="*/ 35 w 131"/>
                  <a:gd name="T1" fmla="*/ 0 h 171"/>
                  <a:gd name="T2" fmla="*/ 120 w 131"/>
                  <a:gd name="T3" fmla="*/ 165 h 171"/>
                  <a:gd name="T4" fmla="*/ 35 w 131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1" h="171">
                    <a:moveTo>
                      <a:pt x="35" y="0"/>
                    </a:moveTo>
                    <a:cubicBezTo>
                      <a:pt x="0" y="54"/>
                      <a:pt x="47" y="171"/>
                      <a:pt x="120" y="165"/>
                    </a:cubicBezTo>
                    <a:cubicBezTo>
                      <a:pt x="131" y="91"/>
                      <a:pt x="71" y="36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1" name="iṧ1iḓé">
                <a:extLst>
                  <a:ext uri="{FF2B5EF4-FFF2-40B4-BE49-F238E27FC236}">
                    <a16:creationId xmlns:a16="http://schemas.microsoft.com/office/drawing/2014/main" id="{79110C11-C9D5-6C59-0450-6CC41A276591}"/>
                  </a:ext>
                </a:extLst>
              </p:cNvPr>
              <p:cNvSpPr/>
              <p:nvPr/>
            </p:nvSpPr>
            <p:spPr bwMode="auto">
              <a:xfrm>
                <a:off x="3680368" y="3673912"/>
                <a:ext cx="159165" cy="249301"/>
              </a:xfrm>
              <a:custGeom>
                <a:avLst/>
                <a:gdLst>
                  <a:gd name="T0" fmla="*/ 46 w 109"/>
                  <a:gd name="T1" fmla="*/ 0 h 171"/>
                  <a:gd name="T2" fmla="*/ 81 w 109"/>
                  <a:gd name="T3" fmla="*/ 171 h 171"/>
                  <a:gd name="T4" fmla="*/ 46 w 109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9" h="171">
                    <a:moveTo>
                      <a:pt x="46" y="0"/>
                    </a:moveTo>
                    <a:cubicBezTo>
                      <a:pt x="0" y="40"/>
                      <a:pt x="13" y="158"/>
                      <a:pt x="81" y="171"/>
                    </a:cubicBezTo>
                    <a:cubicBezTo>
                      <a:pt x="109" y="107"/>
                      <a:pt x="69" y="42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2" name="ïS1ïḋé">
                <a:extLst>
                  <a:ext uri="{FF2B5EF4-FFF2-40B4-BE49-F238E27FC236}">
                    <a16:creationId xmlns:a16="http://schemas.microsoft.com/office/drawing/2014/main" id="{72B67514-C878-E974-F63A-DDA8229EEB43}"/>
                  </a:ext>
                </a:extLst>
              </p:cNvPr>
              <p:cNvSpPr/>
              <p:nvPr/>
            </p:nvSpPr>
            <p:spPr bwMode="auto">
              <a:xfrm>
                <a:off x="3868627" y="3786297"/>
                <a:ext cx="220206" cy="190541"/>
              </a:xfrm>
              <a:custGeom>
                <a:avLst/>
                <a:gdLst>
                  <a:gd name="T0" fmla="*/ 149 w 151"/>
                  <a:gd name="T1" fmla="*/ 0 h 131"/>
                  <a:gd name="T2" fmla="*/ 0 w 151"/>
                  <a:gd name="T3" fmla="*/ 90 h 131"/>
                  <a:gd name="T4" fmla="*/ 149 w 151"/>
                  <a:gd name="T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31">
                    <a:moveTo>
                      <a:pt x="149" y="0"/>
                    </a:moveTo>
                    <a:cubicBezTo>
                      <a:pt x="151" y="60"/>
                      <a:pt x="55" y="131"/>
                      <a:pt x="0" y="90"/>
                    </a:cubicBezTo>
                    <a:cubicBezTo>
                      <a:pt x="27" y="26"/>
                      <a:pt x="103" y="11"/>
                      <a:pt x="14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3" name="íŝļíďè">
                <a:extLst>
                  <a:ext uri="{FF2B5EF4-FFF2-40B4-BE49-F238E27FC236}">
                    <a16:creationId xmlns:a16="http://schemas.microsoft.com/office/drawing/2014/main" id="{46DBEDAE-966E-9610-5C58-5ED3CBED766A}"/>
                  </a:ext>
                </a:extLst>
              </p:cNvPr>
              <p:cNvSpPr/>
              <p:nvPr/>
            </p:nvSpPr>
            <p:spPr bwMode="auto">
              <a:xfrm>
                <a:off x="3876043" y="3920361"/>
                <a:ext cx="205374" cy="215072"/>
              </a:xfrm>
              <a:custGeom>
                <a:avLst/>
                <a:gdLst>
                  <a:gd name="T0" fmla="*/ 127 w 141"/>
                  <a:gd name="T1" fmla="*/ 0 h 148"/>
                  <a:gd name="T2" fmla="*/ 0 w 141"/>
                  <a:gd name="T3" fmla="*/ 119 h 148"/>
                  <a:gd name="T4" fmla="*/ 127 w 141"/>
                  <a:gd name="T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1" h="148">
                    <a:moveTo>
                      <a:pt x="127" y="0"/>
                    </a:moveTo>
                    <a:cubicBezTo>
                      <a:pt x="141" y="59"/>
                      <a:pt x="62" y="148"/>
                      <a:pt x="0" y="119"/>
                    </a:cubicBezTo>
                    <a:cubicBezTo>
                      <a:pt x="13" y="50"/>
                      <a:pt x="84" y="21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4" name="íṩ1íḋé">
                <a:extLst>
                  <a:ext uri="{FF2B5EF4-FFF2-40B4-BE49-F238E27FC236}">
                    <a16:creationId xmlns:a16="http://schemas.microsoft.com/office/drawing/2014/main" id="{BEF4BA06-D6F6-6AEC-ADD6-89168613E7C7}"/>
                  </a:ext>
                </a:extLst>
              </p:cNvPr>
              <p:cNvSpPr/>
              <p:nvPr/>
            </p:nvSpPr>
            <p:spPr bwMode="auto">
              <a:xfrm>
                <a:off x="3929669" y="4037880"/>
                <a:ext cx="188259" cy="228763"/>
              </a:xfrm>
              <a:custGeom>
                <a:avLst/>
                <a:gdLst>
                  <a:gd name="T0" fmla="*/ 105 w 129"/>
                  <a:gd name="T1" fmla="*/ 0 h 157"/>
                  <a:gd name="T2" fmla="*/ 0 w 129"/>
                  <a:gd name="T3" fmla="*/ 139 h 157"/>
                  <a:gd name="T4" fmla="*/ 105 w 129"/>
                  <a:gd name="T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9" h="157">
                    <a:moveTo>
                      <a:pt x="105" y="0"/>
                    </a:moveTo>
                    <a:cubicBezTo>
                      <a:pt x="129" y="56"/>
                      <a:pt x="66" y="157"/>
                      <a:pt x="0" y="139"/>
                    </a:cubicBezTo>
                    <a:cubicBezTo>
                      <a:pt x="1" y="69"/>
                      <a:pt x="66" y="28"/>
                      <a:pt x="1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5" name="iṧḻïḋe">
                <a:extLst>
                  <a:ext uri="{FF2B5EF4-FFF2-40B4-BE49-F238E27FC236}">
                    <a16:creationId xmlns:a16="http://schemas.microsoft.com/office/drawing/2014/main" id="{59D81D92-4B68-7138-00D6-1264A3630AB7}"/>
                  </a:ext>
                </a:extLst>
              </p:cNvPr>
              <p:cNvSpPr/>
              <p:nvPr/>
            </p:nvSpPr>
            <p:spPr bwMode="auto">
              <a:xfrm>
                <a:off x="3982153" y="4166238"/>
                <a:ext cx="179131" cy="234468"/>
              </a:xfrm>
              <a:custGeom>
                <a:avLst/>
                <a:gdLst>
                  <a:gd name="T0" fmla="*/ 89 w 123"/>
                  <a:gd name="T1" fmla="*/ 0 h 161"/>
                  <a:gd name="T2" fmla="*/ 12 w 123"/>
                  <a:gd name="T3" fmla="*/ 156 h 161"/>
                  <a:gd name="T4" fmla="*/ 89 w 123"/>
                  <a:gd name="T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61">
                    <a:moveTo>
                      <a:pt x="89" y="0"/>
                    </a:moveTo>
                    <a:cubicBezTo>
                      <a:pt x="123" y="50"/>
                      <a:pt x="81" y="161"/>
                      <a:pt x="12" y="156"/>
                    </a:cubicBezTo>
                    <a:cubicBezTo>
                      <a:pt x="0" y="88"/>
                      <a:pt x="56" y="35"/>
                      <a:pt x="8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6" name="ïSḻíḓé">
                <a:extLst>
                  <a:ext uri="{FF2B5EF4-FFF2-40B4-BE49-F238E27FC236}">
                    <a16:creationId xmlns:a16="http://schemas.microsoft.com/office/drawing/2014/main" id="{ADA8231D-678C-9327-3A17-CAB8D675B764}"/>
                  </a:ext>
                </a:extLst>
              </p:cNvPr>
              <p:cNvSpPr/>
              <p:nvPr/>
            </p:nvSpPr>
            <p:spPr bwMode="auto">
              <a:xfrm>
                <a:off x="4068296" y="4240401"/>
                <a:ext cx="184836" cy="270408"/>
              </a:xfrm>
              <a:custGeom>
                <a:avLst/>
                <a:gdLst>
                  <a:gd name="T0" fmla="*/ 80 w 127"/>
                  <a:gd name="T1" fmla="*/ 0 h 186"/>
                  <a:gd name="T2" fmla="*/ 26 w 127"/>
                  <a:gd name="T3" fmla="*/ 186 h 186"/>
                  <a:gd name="T4" fmla="*/ 80 w 127"/>
                  <a:gd name="T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" h="186">
                    <a:moveTo>
                      <a:pt x="80" y="0"/>
                    </a:moveTo>
                    <a:cubicBezTo>
                      <a:pt x="127" y="48"/>
                      <a:pt x="102" y="178"/>
                      <a:pt x="26" y="186"/>
                    </a:cubicBezTo>
                    <a:cubicBezTo>
                      <a:pt x="0" y="112"/>
                      <a:pt x="51" y="44"/>
                      <a:pt x="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7" name="ïṧḻíḓê">
                <a:extLst>
                  <a:ext uri="{FF2B5EF4-FFF2-40B4-BE49-F238E27FC236}">
                    <a16:creationId xmlns:a16="http://schemas.microsoft.com/office/drawing/2014/main" id="{D3A4A50D-DAB7-D002-938C-B506D9157176}"/>
                  </a:ext>
                </a:extLst>
              </p:cNvPr>
              <p:cNvSpPr/>
              <p:nvPr/>
            </p:nvSpPr>
            <p:spPr bwMode="auto">
              <a:xfrm>
                <a:off x="4177258" y="4311711"/>
                <a:ext cx="175138" cy="276684"/>
              </a:xfrm>
              <a:custGeom>
                <a:avLst/>
                <a:gdLst>
                  <a:gd name="T0" fmla="*/ 68 w 120"/>
                  <a:gd name="T1" fmla="*/ 0 h 190"/>
                  <a:gd name="T2" fmla="*/ 34 w 120"/>
                  <a:gd name="T3" fmla="*/ 190 h 190"/>
                  <a:gd name="T4" fmla="*/ 68 w 120"/>
                  <a:gd name="T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90">
                    <a:moveTo>
                      <a:pt x="68" y="0"/>
                    </a:moveTo>
                    <a:cubicBezTo>
                      <a:pt x="120" y="43"/>
                      <a:pt x="109" y="174"/>
                      <a:pt x="34" y="190"/>
                    </a:cubicBezTo>
                    <a:cubicBezTo>
                      <a:pt x="0" y="120"/>
                      <a:pt x="44" y="47"/>
                      <a:pt x="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8" name="îṣ1îḍe">
                <a:extLst>
                  <a:ext uri="{FF2B5EF4-FFF2-40B4-BE49-F238E27FC236}">
                    <a16:creationId xmlns:a16="http://schemas.microsoft.com/office/drawing/2014/main" id="{5D90B235-B0A6-5EE2-2D16-98CB3FE57AA0}"/>
                  </a:ext>
                </a:extLst>
              </p:cNvPr>
              <p:cNvSpPr/>
              <p:nvPr/>
            </p:nvSpPr>
            <p:spPr bwMode="auto">
              <a:xfrm>
                <a:off x="3795605" y="3602602"/>
                <a:ext cx="208226" cy="228763"/>
              </a:xfrm>
              <a:custGeom>
                <a:avLst/>
                <a:gdLst>
                  <a:gd name="T0" fmla="*/ 143 w 143"/>
                  <a:gd name="T1" fmla="*/ 5 h 157"/>
                  <a:gd name="T2" fmla="*/ 41 w 143"/>
                  <a:gd name="T3" fmla="*/ 157 h 157"/>
                  <a:gd name="T4" fmla="*/ 143 w 143"/>
                  <a:gd name="T5" fmla="*/ 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3" h="157">
                    <a:moveTo>
                      <a:pt x="143" y="5"/>
                    </a:moveTo>
                    <a:cubicBezTo>
                      <a:pt x="80" y="0"/>
                      <a:pt x="0" y="97"/>
                      <a:pt x="41" y="157"/>
                    </a:cubicBezTo>
                    <a:cubicBezTo>
                      <a:pt x="110" y="132"/>
                      <a:pt x="128" y="53"/>
                      <a:pt x="14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9" name="îṧ1iḓé">
                <a:extLst>
                  <a:ext uri="{FF2B5EF4-FFF2-40B4-BE49-F238E27FC236}">
                    <a16:creationId xmlns:a16="http://schemas.microsoft.com/office/drawing/2014/main" id="{225E8F0C-7999-CDAA-94FC-9DA1D908525B}"/>
                  </a:ext>
                </a:extLst>
              </p:cNvPr>
              <p:cNvSpPr/>
              <p:nvPr/>
            </p:nvSpPr>
            <p:spPr bwMode="auto">
              <a:xfrm>
                <a:off x="3779632" y="3926065"/>
                <a:ext cx="699411" cy="775856"/>
              </a:xfrm>
              <a:custGeom>
                <a:avLst/>
                <a:gdLst>
                  <a:gd name="T0" fmla="*/ 477 w 480"/>
                  <a:gd name="T1" fmla="*/ 533 h 533"/>
                  <a:gd name="T2" fmla="*/ 30 w 480"/>
                  <a:gd name="T3" fmla="*/ 0 h 533"/>
                  <a:gd name="T4" fmla="*/ 44 w 480"/>
                  <a:gd name="T5" fmla="*/ 2 h 533"/>
                  <a:gd name="T6" fmla="*/ 480 w 480"/>
                  <a:gd name="T7" fmla="*/ 509 h 533"/>
                  <a:gd name="T8" fmla="*/ 477 w 480"/>
                  <a:gd name="T9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33">
                    <a:moveTo>
                      <a:pt x="477" y="533"/>
                    </a:moveTo>
                    <a:cubicBezTo>
                      <a:pt x="146" y="491"/>
                      <a:pt x="0" y="237"/>
                      <a:pt x="30" y="0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15" y="233"/>
                      <a:pt x="162" y="469"/>
                      <a:pt x="480" y="509"/>
                    </a:cubicBezTo>
                    <a:lnTo>
                      <a:pt x="477" y="5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4E4D99E-A4B7-D91F-1BAD-D11E8D6FC5E1}"/>
              </a:ext>
            </a:extLst>
          </p:cNvPr>
          <p:cNvGrpSpPr/>
          <p:nvPr/>
        </p:nvGrpSpPr>
        <p:grpSpPr>
          <a:xfrm>
            <a:off x="1407601" y="4423306"/>
            <a:ext cx="2541786" cy="793942"/>
            <a:chOff x="1476591" y="1898406"/>
            <a:chExt cx="3751393" cy="1171770"/>
          </a:xfrm>
          <a:solidFill>
            <a:schemeClr val="accent2"/>
          </a:solidFill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ED34B6E1-83A1-3916-11D7-2AAB5E01E828}"/>
                </a:ext>
              </a:extLst>
            </p:cNvPr>
            <p:cNvGrpSpPr/>
            <p:nvPr/>
          </p:nvGrpSpPr>
          <p:grpSpPr>
            <a:xfrm>
              <a:off x="4361421" y="1898406"/>
              <a:ext cx="866563" cy="1171770"/>
              <a:chOff x="4530386" y="3602602"/>
              <a:chExt cx="866563" cy="1171770"/>
            </a:xfrm>
            <a:grpFill/>
          </p:grpSpPr>
          <p:sp>
            <p:nvSpPr>
              <p:cNvPr id="62" name="ïsḻïďe">
                <a:extLst>
                  <a:ext uri="{FF2B5EF4-FFF2-40B4-BE49-F238E27FC236}">
                    <a16:creationId xmlns:a16="http://schemas.microsoft.com/office/drawing/2014/main" id="{C741B3F1-7778-B044-B7B6-6C7EF275EFF2}"/>
                  </a:ext>
                </a:extLst>
              </p:cNvPr>
              <p:cNvSpPr/>
              <p:nvPr/>
            </p:nvSpPr>
            <p:spPr bwMode="auto">
              <a:xfrm>
                <a:off x="4820191" y="4598664"/>
                <a:ext cx="288664" cy="175708"/>
              </a:xfrm>
              <a:custGeom>
                <a:avLst/>
                <a:gdLst>
                  <a:gd name="T0" fmla="*/ 198 w 198"/>
                  <a:gd name="T1" fmla="*/ 66 h 121"/>
                  <a:gd name="T2" fmla="*/ 0 w 198"/>
                  <a:gd name="T3" fmla="*/ 38 h 121"/>
                  <a:gd name="T4" fmla="*/ 198 w 198"/>
                  <a:gd name="T5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1">
                    <a:moveTo>
                      <a:pt x="198" y="66"/>
                    </a:moveTo>
                    <a:cubicBezTo>
                      <a:pt x="156" y="121"/>
                      <a:pt x="20" y="115"/>
                      <a:pt x="0" y="38"/>
                    </a:cubicBezTo>
                    <a:cubicBezTo>
                      <a:pt x="71" y="0"/>
                      <a:pt x="149" y="42"/>
                      <a:pt x="198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3" name="ïŝļîḍé">
                <a:extLst>
                  <a:ext uri="{FF2B5EF4-FFF2-40B4-BE49-F238E27FC236}">
                    <a16:creationId xmlns:a16="http://schemas.microsoft.com/office/drawing/2014/main" id="{32DE5B15-4AE5-92C6-0380-55C5C1630C23}"/>
                  </a:ext>
                </a:extLst>
              </p:cNvPr>
              <p:cNvSpPr/>
              <p:nvPr/>
            </p:nvSpPr>
            <p:spPr bwMode="auto">
              <a:xfrm>
                <a:off x="4961671" y="4483426"/>
                <a:ext cx="288094" cy="180272"/>
              </a:xfrm>
              <a:custGeom>
                <a:avLst/>
                <a:gdLst>
                  <a:gd name="T0" fmla="*/ 198 w 198"/>
                  <a:gd name="T1" fmla="*/ 27 h 124"/>
                  <a:gd name="T2" fmla="*/ 0 w 198"/>
                  <a:gd name="T3" fmla="*/ 56 h 124"/>
                  <a:gd name="T4" fmla="*/ 198 w 198"/>
                  <a:gd name="T5" fmla="*/ 2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4">
                    <a:moveTo>
                      <a:pt x="198" y="27"/>
                    </a:moveTo>
                    <a:cubicBezTo>
                      <a:pt x="173" y="92"/>
                      <a:pt x="41" y="124"/>
                      <a:pt x="0" y="56"/>
                    </a:cubicBezTo>
                    <a:cubicBezTo>
                      <a:pt x="57" y="0"/>
                      <a:pt x="144" y="18"/>
                      <a:pt x="19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4" name="îṡlïḋé">
                <a:extLst>
                  <a:ext uri="{FF2B5EF4-FFF2-40B4-BE49-F238E27FC236}">
                    <a16:creationId xmlns:a16="http://schemas.microsoft.com/office/drawing/2014/main" id="{90ED6E72-D434-C6D1-EF00-38C6994A3FD7}"/>
                  </a:ext>
                </a:extLst>
              </p:cNvPr>
              <p:cNvSpPr/>
              <p:nvPr/>
            </p:nvSpPr>
            <p:spPr bwMode="auto">
              <a:xfrm>
                <a:off x="5064928" y="4300302"/>
                <a:ext cx="250442" cy="225341"/>
              </a:xfrm>
              <a:custGeom>
                <a:avLst/>
                <a:gdLst>
                  <a:gd name="T0" fmla="*/ 167 w 172"/>
                  <a:gd name="T1" fmla="*/ 0 h 155"/>
                  <a:gd name="T2" fmla="*/ 0 w 172"/>
                  <a:gd name="T3" fmla="*/ 111 h 155"/>
                  <a:gd name="T4" fmla="*/ 167 w 172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155">
                    <a:moveTo>
                      <a:pt x="167" y="0"/>
                    </a:moveTo>
                    <a:cubicBezTo>
                      <a:pt x="172" y="70"/>
                      <a:pt x="66" y="155"/>
                      <a:pt x="0" y="111"/>
                    </a:cubicBezTo>
                    <a:cubicBezTo>
                      <a:pt x="28" y="36"/>
                      <a:pt x="114" y="16"/>
                      <a:pt x="16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5" name="iṥlidé">
                <a:extLst>
                  <a:ext uri="{FF2B5EF4-FFF2-40B4-BE49-F238E27FC236}">
                    <a16:creationId xmlns:a16="http://schemas.microsoft.com/office/drawing/2014/main" id="{69DEE230-ABA9-D262-85C6-0B0713EDA886}"/>
                  </a:ext>
                </a:extLst>
              </p:cNvPr>
              <p:cNvSpPr/>
              <p:nvPr/>
            </p:nvSpPr>
            <p:spPr bwMode="auto">
              <a:xfrm>
                <a:off x="5177313" y="4080096"/>
                <a:ext cx="219636" cy="240173"/>
              </a:xfrm>
              <a:custGeom>
                <a:avLst/>
                <a:gdLst>
                  <a:gd name="T0" fmla="*/ 133 w 151"/>
                  <a:gd name="T1" fmla="*/ 0 h 165"/>
                  <a:gd name="T2" fmla="*/ 0 w 151"/>
                  <a:gd name="T3" fmla="*/ 137 h 165"/>
                  <a:gd name="T4" fmla="*/ 133 w 151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65">
                    <a:moveTo>
                      <a:pt x="133" y="0"/>
                    </a:moveTo>
                    <a:cubicBezTo>
                      <a:pt x="151" y="64"/>
                      <a:pt x="70" y="165"/>
                      <a:pt x="0" y="137"/>
                    </a:cubicBezTo>
                    <a:cubicBezTo>
                      <a:pt x="11" y="61"/>
                      <a:pt x="87" y="25"/>
                      <a:pt x="1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6" name="ïŝļîḋe">
                <a:extLst>
                  <a:ext uri="{FF2B5EF4-FFF2-40B4-BE49-F238E27FC236}">
                    <a16:creationId xmlns:a16="http://schemas.microsoft.com/office/drawing/2014/main" id="{257B02B8-C6B5-9F8B-21A6-FD31D2B701A0}"/>
                  </a:ext>
                </a:extLst>
              </p:cNvPr>
              <p:cNvSpPr/>
              <p:nvPr/>
            </p:nvSpPr>
            <p:spPr bwMode="auto">
              <a:xfrm>
                <a:off x="5201844" y="3870729"/>
                <a:ext cx="191112" cy="248730"/>
              </a:xfrm>
              <a:custGeom>
                <a:avLst/>
                <a:gdLst>
                  <a:gd name="T0" fmla="*/ 95 w 131"/>
                  <a:gd name="T1" fmla="*/ 0 h 171"/>
                  <a:gd name="T2" fmla="*/ 11 w 131"/>
                  <a:gd name="T3" fmla="*/ 165 h 171"/>
                  <a:gd name="T4" fmla="*/ 95 w 131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1" h="171">
                    <a:moveTo>
                      <a:pt x="95" y="0"/>
                    </a:moveTo>
                    <a:cubicBezTo>
                      <a:pt x="131" y="54"/>
                      <a:pt x="84" y="171"/>
                      <a:pt x="11" y="165"/>
                    </a:cubicBezTo>
                    <a:cubicBezTo>
                      <a:pt x="0" y="91"/>
                      <a:pt x="60" y="36"/>
                      <a:pt x="9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7" name="iṩ1îde">
                <a:extLst>
                  <a:ext uri="{FF2B5EF4-FFF2-40B4-BE49-F238E27FC236}">
                    <a16:creationId xmlns:a16="http://schemas.microsoft.com/office/drawing/2014/main" id="{8041FDD7-7165-658A-F16F-4377BB8057B1}"/>
                  </a:ext>
                </a:extLst>
              </p:cNvPr>
              <p:cNvSpPr/>
              <p:nvPr/>
            </p:nvSpPr>
            <p:spPr bwMode="auto">
              <a:xfrm>
                <a:off x="5168185" y="3673912"/>
                <a:ext cx="160306" cy="249301"/>
              </a:xfrm>
              <a:custGeom>
                <a:avLst/>
                <a:gdLst>
                  <a:gd name="T0" fmla="*/ 64 w 110"/>
                  <a:gd name="T1" fmla="*/ 0 h 171"/>
                  <a:gd name="T2" fmla="*/ 29 w 110"/>
                  <a:gd name="T3" fmla="*/ 171 h 171"/>
                  <a:gd name="T4" fmla="*/ 64 w 110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0" h="171">
                    <a:moveTo>
                      <a:pt x="64" y="0"/>
                    </a:moveTo>
                    <a:cubicBezTo>
                      <a:pt x="110" y="40"/>
                      <a:pt x="97" y="158"/>
                      <a:pt x="29" y="171"/>
                    </a:cubicBezTo>
                    <a:cubicBezTo>
                      <a:pt x="0" y="107"/>
                      <a:pt x="41" y="42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8" name="iṥ1idè">
                <a:extLst>
                  <a:ext uri="{FF2B5EF4-FFF2-40B4-BE49-F238E27FC236}">
                    <a16:creationId xmlns:a16="http://schemas.microsoft.com/office/drawing/2014/main" id="{E88D5BBA-1E52-75AE-7203-741957606EEC}"/>
                  </a:ext>
                </a:extLst>
              </p:cNvPr>
              <p:cNvSpPr/>
              <p:nvPr/>
            </p:nvSpPr>
            <p:spPr bwMode="auto">
              <a:xfrm>
                <a:off x="4920596" y="3786297"/>
                <a:ext cx="220206" cy="190541"/>
              </a:xfrm>
              <a:custGeom>
                <a:avLst/>
                <a:gdLst>
                  <a:gd name="T0" fmla="*/ 2 w 151"/>
                  <a:gd name="T1" fmla="*/ 0 h 131"/>
                  <a:gd name="T2" fmla="*/ 151 w 151"/>
                  <a:gd name="T3" fmla="*/ 90 h 131"/>
                  <a:gd name="T4" fmla="*/ 2 w 151"/>
                  <a:gd name="T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31">
                    <a:moveTo>
                      <a:pt x="2" y="0"/>
                    </a:moveTo>
                    <a:cubicBezTo>
                      <a:pt x="0" y="60"/>
                      <a:pt x="96" y="131"/>
                      <a:pt x="151" y="90"/>
                    </a:cubicBezTo>
                    <a:cubicBezTo>
                      <a:pt x="124" y="26"/>
                      <a:pt x="48" y="1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9" name="isļîḓê">
                <a:extLst>
                  <a:ext uri="{FF2B5EF4-FFF2-40B4-BE49-F238E27FC236}">
                    <a16:creationId xmlns:a16="http://schemas.microsoft.com/office/drawing/2014/main" id="{24FAA36F-93EF-E4C8-E5A9-083D518C71EC}"/>
                  </a:ext>
                </a:extLst>
              </p:cNvPr>
              <p:cNvSpPr/>
              <p:nvPr/>
            </p:nvSpPr>
            <p:spPr bwMode="auto">
              <a:xfrm>
                <a:off x="4928013" y="3920361"/>
                <a:ext cx="205374" cy="215072"/>
              </a:xfrm>
              <a:custGeom>
                <a:avLst/>
                <a:gdLst>
                  <a:gd name="T0" fmla="*/ 14 w 141"/>
                  <a:gd name="T1" fmla="*/ 0 h 148"/>
                  <a:gd name="T2" fmla="*/ 141 w 141"/>
                  <a:gd name="T3" fmla="*/ 119 h 148"/>
                  <a:gd name="T4" fmla="*/ 14 w 141"/>
                  <a:gd name="T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1" h="148">
                    <a:moveTo>
                      <a:pt x="14" y="0"/>
                    </a:moveTo>
                    <a:cubicBezTo>
                      <a:pt x="0" y="59"/>
                      <a:pt x="78" y="148"/>
                      <a:pt x="141" y="119"/>
                    </a:cubicBezTo>
                    <a:cubicBezTo>
                      <a:pt x="128" y="50"/>
                      <a:pt x="57" y="21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0" name="îšļíḍé">
                <a:extLst>
                  <a:ext uri="{FF2B5EF4-FFF2-40B4-BE49-F238E27FC236}">
                    <a16:creationId xmlns:a16="http://schemas.microsoft.com/office/drawing/2014/main" id="{3A95B300-473F-85AA-E3D0-442182667B40}"/>
                  </a:ext>
                </a:extLst>
              </p:cNvPr>
              <p:cNvSpPr/>
              <p:nvPr/>
            </p:nvSpPr>
            <p:spPr bwMode="auto">
              <a:xfrm>
                <a:off x="4891502" y="4037880"/>
                <a:ext cx="188259" cy="228763"/>
              </a:xfrm>
              <a:custGeom>
                <a:avLst/>
                <a:gdLst>
                  <a:gd name="T0" fmla="*/ 23 w 129"/>
                  <a:gd name="T1" fmla="*/ 0 h 157"/>
                  <a:gd name="T2" fmla="*/ 129 w 129"/>
                  <a:gd name="T3" fmla="*/ 139 h 157"/>
                  <a:gd name="T4" fmla="*/ 23 w 129"/>
                  <a:gd name="T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9" h="157">
                    <a:moveTo>
                      <a:pt x="23" y="0"/>
                    </a:moveTo>
                    <a:cubicBezTo>
                      <a:pt x="0" y="56"/>
                      <a:pt x="63" y="157"/>
                      <a:pt x="129" y="139"/>
                    </a:cubicBezTo>
                    <a:cubicBezTo>
                      <a:pt x="127" y="69"/>
                      <a:pt x="62" y="28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1" name="îṣ1ide">
                <a:extLst>
                  <a:ext uri="{FF2B5EF4-FFF2-40B4-BE49-F238E27FC236}">
                    <a16:creationId xmlns:a16="http://schemas.microsoft.com/office/drawing/2014/main" id="{ECC1FDCA-77A3-F6BE-2D90-E497B32151DE}"/>
                  </a:ext>
                </a:extLst>
              </p:cNvPr>
              <p:cNvSpPr/>
              <p:nvPr/>
            </p:nvSpPr>
            <p:spPr bwMode="auto">
              <a:xfrm>
                <a:off x="4847574" y="4166238"/>
                <a:ext cx="179702" cy="234468"/>
              </a:xfrm>
              <a:custGeom>
                <a:avLst/>
                <a:gdLst>
                  <a:gd name="T0" fmla="*/ 34 w 123"/>
                  <a:gd name="T1" fmla="*/ 0 h 161"/>
                  <a:gd name="T2" fmla="*/ 111 w 123"/>
                  <a:gd name="T3" fmla="*/ 156 h 161"/>
                  <a:gd name="T4" fmla="*/ 34 w 123"/>
                  <a:gd name="T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61">
                    <a:moveTo>
                      <a:pt x="34" y="0"/>
                    </a:moveTo>
                    <a:cubicBezTo>
                      <a:pt x="0" y="50"/>
                      <a:pt x="42" y="161"/>
                      <a:pt x="111" y="156"/>
                    </a:cubicBezTo>
                    <a:cubicBezTo>
                      <a:pt x="123" y="88"/>
                      <a:pt x="67" y="35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2" name="îsľíḋe">
                <a:extLst>
                  <a:ext uri="{FF2B5EF4-FFF2-40B4-BE49-F238E27FC236}">
                    <a16:creationId xmlns:a16="http://schemas.microsoft.com/office/drawing/2014/main" id="{861ED8A5-19D5-C8A7-8AB0-5E67C5FBFCCD}"/>
                  </a:ext>
                </a:extLst>
              </p:cNvPr>
              <p:cNvSpPr/>
              <p:nvPr/>
            </p:nvSpPr>
            <p:spPr bwMode="auto">
              <a:xfrm>
                <a:off x="4756297" y="4240401"/>
                <a:ext cx="184836" cy="270408"/>
              </a:xfrm>
              <a:custGeom>
                <a:avLst/>
                <a:gdLst>
                  <a:gd name="T0" fmla="*/ 46 w 127"/>
                  <a:gd name="T1" fmla="*/ 0 h 186"/>
                  <a:gd name="T2" fmla="*/ 101 w 127"/>
                  <a:gd name="T3" fmla="*/ 186 h 186"/>
                  <a:gd name="T4" fmla="*/ 46 w 127"/>
                  <a:gd name="T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" h="186">
                    <a:moveTo>
                      <a:pt x="46" y="0"/>
                    </a:moveTo>
                    <a:cubicBezTo>
                      <a:pt x="0" y="48"/>
                      <a:pt x="25" y="178"/>
                      <a:pt x="101" y="186"/>
                    </a:cubicBezTo>
                    <a:cubicBezTo>
                      <a:pt x="127" y="112"/>
                      <a:pt x="76" y="44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3" name="îSľíḑê">
                <a:extLst>
                  <a:ext uri="{FF2B5EF4-FFF2-40B4-BE49-F238E27FC236}">
                    <a16:creationId xmlns:a16="http://schemas.microsoft.com/office/drawing/2014/main" id="{3D19FA0E-7F0C-5F85-0927-C149E45A7D6D}"/>
                  </a:ext>
                </a:extLst>
              </p:cNvPr>
              <p:cNvSpPr/>
              <p:nvPr/>
            </p:nvSpPr>
            <p:spPr bwMode="auto">
              <a:xfrm>
                <a:off x="4657033" y="4311711"/>
                <a:ext cx="174568" cy="276684"/>
              </a:xfrm>
              <a:custGeom>
                <a:avLst/>
                <a:gdLst>
                  <a:gd name="T0" fmla="*/ 51 w 120"/>
                  <a:gd name="T1" fmla="*/ 0 h 190"/>
                  <a:gd name="T2" fmla="*/ 86 w 120"/>
                  <a:gd name="T3" fmla="*/ 190 h 190"/>
                  <a:gd name="T4" fmla="*/ 51 w 120"/>
                  <a:gd name="T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90">
                    <a:moveTo>
                      <a:pt x="51" y="0"/>
                    </a:moveTo>
                    <a:cubicBezTo>
                      <a:pt x="0" y="43"/>
                      <a:pt x="11" y="174"/>
                      <a:pt x="86" y="190"/>
                    </a:cubicBezTo>
                    <a:cubicBezTo>
                      <a:pt x="120" y="120"/>
                      <a:pt x="76" y="47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4" name="îsľïde">
                <a:extLst>
                  <a:ext uri="{FF2B5EF4-FFF2-40B4-BE49-F238E27FC236}">
                    <a16:creationId xmlns:a16="http://schemas.microsoft.com/office/drawing/2014/main" id="{4607C5FD-B677-D3CB-DF2A-1528ECCFC9DC}"/>
                  </a:ext>
                </a:extLst>
              </p:cNvPr>
              <p:cNvSpPr/>
              <p:nvPr/>
            </p:nvSpPr>
            <p:spPr bwMode="auto">
              <a:xfrm>
                <a:off x="5005028" y="3602602"/>
                <a:ext cx="207085" cy="228763"/>
              </a:xfrm>
              <a:custGeom>
                <a:avLst/>
                <a:gdLst>
                  <a:gd name="T0" fmla="*/ 0 w 142"/>
                  <a:gd name="T1" fmla="*/ 5 h 157"/>
                  <a:gd name="T2" fmla="*/ 102 w 142"/>
                  <a:gd name="T3" fmla="*/ 157 h 157"/>
                  <a:gd name="T4" fmla="*/ 0 w 142"/>
                  <a:gd name="T5" fmla="*/ 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157">
                    <a:moveTo>
                      <a:pt x="0" y="5"/>
                    </a:moveTo>
                    <a:cubicBezTo>
                      <a:pt x="63" y="0"/>
                      <a:pt x="142" y="97"/>
                      <a:pt x="102" y="157"/>
                    </a:cubicBezTo>
                    <a:cubicBezTo>
                      <a:pt x="33" y="132"/>
                      <a:pt x="14" y="5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5" name="i$1îdè">
                <a:extLst>
                  <a:ext uri="{FF2B5EF4-FFF2-40B4-BE49-F238E27FC236}">
                    <a16:creationId xmlns:a16="http://schemas.microsoft.com/office/drawing/2014/main" id="{FCB7DDC9-F34A-318F-F3BF-CFE13950545D}"/>
                  </a:ext>
                </a:extLst>
              </p:cNvPr>
              <p:cNvSpPr/>
              <p:nvPr/>
            </p:nvSpPr>
            <p:spPr bwMode="auto">
              <a:xfrm>
                <a:off x="4530386" y="3926065"/>
                <a:ext cx="699411" cy="775856"/>
              </a:xfrm>
              <a:custGeom>
                <a:avLst/>
                <a:gdLst>
                  <a:gd name="T0" fmla="*/ 3 w 480"/>
                  <a:gd name="T1" fmla="*/ 533 h 533"/>
                  <a:gd name="T2" fmla="*/ 450 w 480"/>
                  <a:gd name="T3" fmla="*/ 0 h 533"/>
                  <a:gd name="T4" fmla="*/ 435 w 480"/>
                  <a:gd name="T5" fmla="*/ 2 h 533"/>
                  <a:gd name="T6" fmla="*/ 0 w 480"/>
                  <a:gd name="T7" fmla="*/ 509 h 533"/>
                  <a:gd name="T8" fmla="*/ 3 w 480"/>
                  <a:gd name="T9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33">
                    <a:moveTo>
                      <a:pt x="3" y="533"/>
                    </a:moveTo>
                    <a:cubicBezTo>
                      <a:pt x="333" y="491"/>
                      <a:pt x="480" y="237"/>
                      <a:pt x="450" y="0"/>
                    </a:cubicBezTo>
                    <a:cubicBezTo>
                      <a:pt x="435" y="2"/>
                      <a:pt x="435" y="2"/>
                      <a:pt x="435" y="2"/>
                    </a:cubicBezTo>
                    <a:cubicBezTo>
                      <a:pt x="465" y="233"/>
                      <a:pt x="318" y="469"/>
                      <a:pt x="0" y="509"/>
                    </a:cubicBezTo>
                    <a:lnTo>
                      <a:pt x="3" y="5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C8890D76-7752-C841-1F80-72A6F64E01F4}"/>
                </a:ext>
              </a:extLst>
            </p:cNvPr>
            <p:cNvGrpSpPr/>
            <p:nvPr/>
          </p:nvGrpSpPr>
          <p:grpSpPr>
            <a:xfrm>
              <a:off x="1476591" y="1898406"/>
              <a:ext cx="868274" cy="1171770"/>
              <a:chOff x="3610769" y="3602602"/>
              <a:chExt cx="868274" cy="1171770"/>
            </a:xfrm>
            <a:grpFill/>
          </p:grpSpPr>
          <p:sp>
            <p:nvSpPr>
              <p:cNvPr id="48" name="îṧ1íďè">
                <a:extLst>
                  <a:ext uri="{FF2B5EF4-FFF2-40B4-BE49-F238E27FC236}">
                    <a16:creationId xmlns:a16="http://schemas.microsoft.com/office/drawing/2014/main" id="{ACF0DABE-A19E-B81B-D7B7-5A3CE45B76C5}"/>
                  </a:ext>
                </a:extLst>
              </p:cNvPr>
              <p:cNvSpPr/>
              <p:nvPr/>
            </p:nvSpPr>
            <p:spPr bwMode="auto">
              <a:xfrm>
                <a:off x="3900574" y="4598664"/>
                <a:ext cx="288664" cy="175708"/>
              </a:xfrm>
              <a:custGeom>
                <a:avLst/>
                <a:gdLst>
                  <a:gd name="T0" fmla="*/ 0 w 198"/>
                  <a:gd name="T1" fmla="*/ 66 h 121"/>
                  <a:gd name="T2" fmla="*/ 198 w 198"/>
                  <a:gd name="T3" fmla="*/ 38 h 121"/>
                  <a:gd name="T4" fmla="*/ 0 w 198"/>
                  <a:gd name="T5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1">
                    <a:moveTo>
                      <a:pt x="0" y="66"/>
                    </a:moveTo>
                    <a:cubicBezTo>
                      <a:pt x="42" y="121"/>
                      <a:pt x="178" y="115"/>
                      <a:pt x="198" y="38"/>
                    </a:cubicBezTo>
                    <a:cubicBezTo>
                      <a:pt x="127" y="0"/>
                      <a:pt x="49" y="42"/>
                      <a:pt x="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9" name="işľïḑê">
                <a:extLst>
                  <a:ext uri="{FF2B5EF4-FFF2-40B4-BE49-F238E27FC236}">
                    <a16:creationId xmlns:a16="http://schemas.microsoft.com/office/drawing/2014/main" id="{AD0DA623-0B3C-AAD1-0FB1-AA36DCA5BADE}"/>
                  </a:ext>
                </a:extLst>
              </p:cNvPr>
              <p:cNvSpPr/>
              <p:nvPr/>
            </p:nvSpPr>
            <p:spPr bwMode="auto">
              <a:xfrm>
                <a:off x="3759094" y="4483426"/>
                <a:ext cx="288664" cy="180272"/>
              </a:xfrm>
              <a:custGeom>
                <a:avLst/>
                <a:gdLst>
                  <a:gd name="T0" fmla="*/ 0 w 198"/>
                  <a:gd name="T1" fmla="*/ 27 h 124"/>
                  <a:gd name="T2" fmla="*/ 198 w 198"/>
                  <a:gd name="T3" fmla="*/ 56 h 124"/>
                  <a:gd name="T4" fmla="*/ 0 w 198"/>
                  <a:gd name="T5" fmla="*/ 2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4">
                    <a:moveTo>
                      <a:pt x="0" y="27"/>
                    </a:moveTo>
                    <a:cubicBezTo>
                      <a:pt x="25" y="92"/>
                      <a:pt x="157" y="124"/>
                      <a:pt x="198" y="56"/>
                    </a:cubicBezTo>
                    <a:cubicBezTo>
                      <a:pt x="140" y="0"/>
                      <a:pt x="54" y="18"/>
                      <a:pt x="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0" name="ïṧḷîdé">
                <a:extLst>
                  <a:ext uri="{FF2B5EF4-FFF2-40B4-BE49-F238E27FC236}">
                    <a16:creationId xmlns:a16="http://schemas.microsoft.com/office/drawing/2014/main" id="{486D6C13-5864-6D18-3D0C-7D3ED852394E}"/>
                  </a:ext>
                </a:extLst>
              </p:cNvPr>
              <p:cNvSpPr/>
              <p:nvPr/>
            </p:nvSpPr>
            <p:spPr bwMode="auto">
              <a:xfrm>
                <a:off x="3693489" y="4300302"/>
                <a:ext cx="251012" cy="225341"/>
              </a:xfrm>
              <a:custGeom>
                <a:avLst/>
                <a:gdLst>
                  <a:gd name="T0" fmla="*/ 5 w 172"/>
                  <a:gd name="T1" fmla="*/ 0 h 155"/>
                  <a:gd name="T2" fmla="*/ 172 w 172"/>
                  <a:gd name="T3" fmla="*/ 111 h 155"/>
                  <a:gd name="T4" fmla="*/ 5 w 172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155">
                    <a:moveTo>
                      <a:pt x="5" y="0"/>
                    </a:moveTo>
                    <a:cubicBezTo>
                      <a:pt x="0" y="70"/>
                      <a:pt x="106" y="155"/>
                      <a:pt x="172" y="111"/>
                    </a:cubicBezTo>
                    <a:cubicBezTo>
                      <a:pt x="144" y="36"/>
                      <a:pt x="58" y="16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1" name="îṡlïďe">
                <a:extLst>
                  <a:ext uri="{FF2B5EF4-FFF2-40B4-BE49-F238E27FC236}">
                    <a16:creationId xmlns:a16="http://schemas.microsoft.com/office/drawing/2014/main" id="{F83B452F-CD6B-1ECA-BB1B-AC1B1A4AF0B0}"/>
                  </a:ext>
                </a:extLst>
              </p:cNvPr>
              <p:cNvSpPr/>
              <p:nvPr/>
            </p:nvSpPr>
            <p:spPr bwMode="auto">
              <a:xfrm>
                <a:off x="3610769" y="4080096"/>
                <a:ext cx="221347" cy="240173"/>
              </a:xfrm>
              <a:custGeom>
                <a:avLst/>
                <a:gdLst>
                  <a:gd name="T0" fmla="*/ 19 w 152"/>
                  <a:gd name="T1" fmla="*/ 0 h 165"/>
                  <a:gd name="T2" fmla="*/ 152 w 152"/>
                  <a:gd name="T3" fmla="*/ 137 h 165"/>
                  <a:gd name="T4" fmla="*/ 19 w 152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2" h="165">
                    <a:moveTo>
                      <a:pt x="19" y="0"/>
                    </a:moveTo>
                    <a:cubicBezTo>
                      <a:pt x="0" y="64"/>
                      <a:pt x="81" y="165"/>
                      <a:pt x="152" y="137"/>
                    </a:cubicBezTo>
                    <a:cubicBezTo>
                      <a:pt x="141" y="61"/>
                      <a:pt x="65" y="25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2" name="išļïdê">
                <a:extLst>
                  <a:ext uri="{FF2B5EF4-FFF2-40B4-BE49-F238E27FC236}">
                    <a16:creationId xmlns:a16="http://schemas.microsoft.com/office/drawing/2014/main" id="{7FDAFC13-136B-4557-DDD7-9A6771886285}"/>
                  </a:ext>
                </a:extLst>
              </p:cNvPr>
              <p:cNvSpPr/>
              <p:nvPr/>
            </p:nvSpPr>
            <p:spPr bwMode="auto">
              <a:xfrm>
                <a:off x="3616474" y="3870729"/>
                <a:ext cx="191112" cy="248730"/>
              </a:xfrm>
              <a:custGeom>
                <a:avLst/>
                <a:gdLst>
                  <a:gd name="T0" fmla="*/ 35 w 131"/>
                  <a:gd name="T1" fmla="*/ 0 h 171"/>
                  <a:gd name="T2" fmla="*/ 120 w 131"/>
                  <a:gd name="T3" fmla="*/ 165 h 171"/>
                  <a:gd name="T4" fmla="*/ 35 w 131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1" h="171">
                    <a:moveTo>
                      <a:pt x="35" y="0"/>
                    </a:moveTo>
                    <a:cubicBezTo>
                      <a:pt x="0" y="54"/>
                      <a:pt x="47" y="171"/>
                      <a:pt x="120" y="165"/>
                    </a:cubicBezTo>
                    <a:cubicBezTo>
                      <a:pt x="131" y="91"/>
                      <a:pt x="71" y="36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3" name="iṧ1iḓé">
                <a:extLst>
                  <a:ext uri="{FF2B5EF4-FFF2-40B4-BE49-F238E27FC236}">
                    <a16:creationId xmlns:a16="http://schemas.microsoft.com/office/drawing/2014/main" id="{63155E4C-CFE4-7F7F-8058-BDB1479605DA}"/>
                  </a:ext>
                </a:extLst>
              </p:cNvPr>
              <p:cNvSpPr/>
              <p:nvPr/>
            </p:nvSpPr>
            <p:spPr bwMode="auto">
              <a:xfrm>
                <a:off x="3680368" y="3673912"/>
                <a:ext cx="159165" cy="249301"/>
              </a:xfrm>
              <a:custGeom>
                <a:avLst/>
                <a:gdLst>
                  <a:gd name="T0" fmla="*/ 46 w 109"/>
                  <a:gd name="T1" fmla="*/ 0 h 171"/>
                  <a:gd name="T2" fmla="*/ 81 w 109"/>
                  <a:gd name="T3" fmla="*/ 171 h 171"/>
                  <a:gd name="T4" fmla="*/ 46 w 109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9" h="171">
                    <a:moveTo>
                      <a:pt x="46" y="0"/>
                    </a:moveTo>
                    <a:cubicBezTo>
                      <a:pt x="0" y="40"/>
                      <a:pt x="13" y="158"/>
                      <a:pt x="81" y="171"/>
                    </a:cubicBezTo>
                    <a:cubicBezTo>
                      <a:pt x="109" y="107"/>
                      <a:pt x="69" y="42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4" name="ïS1ïḋé">
                <a:extLst>
                  <a:ext uri="{FF2B5EF4-FFF2-40B4-BE49-F238E27FC236}">
                    <a16:creationId xmlns:a16="http://schemas.microsoft.com/office/drawing/2014/main" id="{8EAD799F-91E4-3239-8CD3-1C7FD6F2115D}"/>
                  </a:ext>
                </a:extLst>
              </p:cNvPr>
              <p:cNvSpPr/>
              <p:nvPr/>
            </p:nvSpPr>
            <p:spPr bwMode="auto">
              <a:xfrm>
                <a:off x="3868627" y="3786297"/>
                <a:ext cx="220206" cy="190541"/>
              </a:xfrm>
              <a:custGeom>
                <a:avLst/>
                <a:gdLst>
                  <a:gd name="T0" fmla="*/ 149 w 151"/>
                  <a:gd name="T1" fmla="*/ 0 h 131"/>
                  <a:gd name="T2" fmla="*/ 0 w 151"/>
                  <a:gd name="T3" fmla="*/ 90 h 131"/>
                  <a:gd name="T4" fmla="*/ 149 w 151"/>
                  <a:gd name="T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31">
                    <a:moveTo>
                      <a:pt x="149" y="0"/>
                    </a:moveTo>
                    <a:cubicBezTo>
                      <a:pt x="151" y="60"/>
                      <a:pt x="55" y="131"/>
                      <a:pt x="0" y="90"/>
                    </a:cubicBezTo>
                    <a:cubicBezTo>
                      <a:pt x="27" y="26"/>
                      <a:pt x="103" y="11"/>
                      <a:pt x="14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5" name="íŝļíďè">
                <a:extLst>
                  <a:ext uri="{FF2B5EF4-FFF2-40B4-BE49-F238E27FC236}">
                    <a16:creationId xmlns:a16="http://schemas.microsoft.com/office/drawing/2014/main" id="{E34E55FD-F4D2-782B-25DC-5FA537873F96}"/>
                  </a:ext>
                </a:extLst>
              </p:cNvPr>
              <p:cNvSpPr/>
              <p:nvPr/>
            </p:nvSpPr>
            <p:spPr bwMode="auto">
              <a:xfrm>
                <a:off x="3876043" y="3920361"/>
                <a:ext cx="205374" cy="215072"/>
              </a:xfrm>
              <a:custGeom>
                <a:avLst/>
                <a:gdLst>
                  <a:gd name="T0" fmla="*/ 127 w 141"/>
                  <a:gd name="T1" fmla="*/ 0 h 148"/>
                  <a:gd name="T2" fmla="*/ 0 w 141"/>
                  <a:gd name="T3" fmla="*/ 119 h 148"/>
                  <a:gd name="T4" fmla="*/ 127 w 141"/>
                  <a:gd name="T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1" h="148">
                    <a:moveTo>
                      <a:pt x="127" y="0"/>
                    </a:moveTo>
                    <a:cubicBezTo>
                      <a:pt x="141" y="59"/>
                      <a:pt x="62" y="148"/>
                      <a:pt x="0" y="119"/>
                    </a:cubicBezTo>
                    <a:cubicBezTo>
                      <a:pt x="13" y="50"/>
                      <a:pt x="84" y="21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6" name="íṩ1íḋé">
                <a:extLst>
                  <a:ext uri="{FF2B5EF4-FFF2-40B4-BE49-F238E27FC236}">
                    <a16:creationId xmlns:a16="http://schemas.microsoft.com/office/drawing/2014/main" id="{3F0CE46C-BAEB-B2B7-3D4C-48C9AE1353CD}"/>
                  </a:ext>
                </a:extLst>
              </p:cNvPr>
              <p:cNvSpPr/>
              <p:nvPr/>
            </p:nvSpPr>
            <p:spPr bwMode="auto">
              <a:xfrm>
                <a:off x="3929669" y="4037880"/>
                <a:ext cx="188259" cy="228763"/>
              </a:xfrm>
              <a:custGeom>
                <a:avLst/>
                <a:gdLst>
                  <a:gd name="T0" fmla="*/ 105 w 129"/>
                  <a:gd name="T1" fmla="*/ 0 h 157"/>
                  <a:gd name="T2" fmla="*/ 0 w 129"/>
                  <a:gd name="T3" fmla="*/ 139 h 157"/>
                  <a:gd name="T4" fmla="*/ 105 w 129"/>
                  <a:gd name="T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9" h="157">
                    <a:moveTo>
                      <a:pt x="105" y="0"/>
                    </a:moveTo>
                    <a:cubicBezTo>
                      <a:pt x="129" y="56"/>
                      <a:pt x="66" y="157"/>
                      <a:pt x="0" y="139"/>
                    </a:cubicBezTo>
                    <a:cubicBezTo>
                      <a:pt x="1" y="69"/>
                      <a:pt x="66" y="28"/>
                      <a:pt x="1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7" name="iṧḻïḋe">
                <a:extLst>
                  <a:ext uri="{FF2B5EF4-FFF2-40B4-BE49-F238E27FC236}">
                    <a16:creationId xmlns:a16="http://schemas.microsoft.com/office/drawing/2014/main" id="{47FA4D8E-22B1-B03A-254B-88E59AD06028}"/>
                  </a:ext>
                </a:extLst>
              </p:cNvPr>
              <p:cNvSpPr/>
              <p:nvPr/>
            </p:nvSpPr>
            <p:spPr bwMode="auto">
              <a:xfrm>
                <a:off x="3982153" y="4166238"/>
                <a:ext cx="179131" cy="234468"/>
              </a:xfrm>
              <a:custGeom>
                <a:avLst/>
                <a:gdLst>
                  <a:gd name="T0" fmla="*/ 89 w 123"/>
                  <a:gd name="T1" fmla="*/ 0 h 161"/>
                  <a:gd name="T2" fmla="*/ 12 w 123"/>
                  <a:gd name="T3" fmla="*/ 156 h 161"/>
                  <a:gd name="T4" fmla="*/ 89 w 123"/>
                  <a:gd name="T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61">
                    <a:moveTo>
                      <a:pt x="89" y="0"/>
                    </a:moveTo>
                    <a:cubicBezTo>
                      <a:pt x="123" y="50"/>
                      <a:pt x="81" y="161"/>
                      <a:pt x="12" y="156"/>
                    </a:cubicBezTo>
                    <a:cubicBezTo>
                      <a:pt x="0" y="88"/>
                      <a:pt x="56" y="35"/>
                      <a:pt x="8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8" name="ïSḻíḓé">
                <a:extLst>
                  <a:ext uri="{FF2B5EF4-FFF2-40B4-BE49-F238E27FC236}">
                    <a16:creationId xmlns:a16="http://schemas.microsoft.com/office/drawing/2014/main" id="{AEF5FE39-C143-6518-3E0D-A7143585997F}"/>
                  </a:ext>
                </a:extLst>
              </p:cNvPr>
              <p:cNvSpPr/>
              <p:nvPr/>
            </p:nvSpPr>
            <p:spPr bwMode="auto">
              <a:xfrm>
                <a:off x="4068296" y="4240401"/>
                <a:ext cx="184836" cy="270408"/>
              </a:xfrm>
              <a:custGeom>
                <a:avLst/>
                <a:gdLst>
                  <a:gd name="T0" fmla="*/ 80 w 127"/>
                  <a:gd name="T1" fmla="*/ 0 h 186"/>
                  <a:gd name="T2" fmla="*/ 26 w 127"/>
                  <a:gd name="T3" fmla="*/ 186 h 186"/>
                  <a:gd name="T4" fmla="*/ 80 w 127"/>
                  <a:gd name="T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" h="186">
                    <a:moveTo>
                      <a:pt x="80" y="0"/>
                    </a:moveTo>
                    <a:cubicBezTo>
                      <a:pt x="127" y="48"/>
                      <a:pt x="102" y="178"/>
                      <a:pt x="26" y="186"/>
                    </a:cubicBezTo>
                    <a:cubicBezTo>
                      <a:pt x="0" y="112"/>
                      <a:pt x="51" y="44"/>
                      <a:pt x="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9" name="ïṧḻíḓê">
                <a:extLst>
                  <a:ext uri="{FF2B5EF4-FFF2-40B4-BE49-F238E27FC236}">
                    <a16:creationId xmlns:a16="http://schemas.microsoft.com/office/drawing/2014/main" id="{85095071-BC97-882C-5F03-9EED5E716D72}"/>
                  </a:ext>
                </a:extLst>
              </p:cNvPr>
              <p:cNvSpPr/>
              <p:nvPr/>
            </p:nvSpPr>
            <p:spPr bwMode="auto">
              <a:xfrm>
                <a:off x="4177258" y="4311711"/>
                <a:ext cx="175138" cy="276684"/>
              </a:xfrm>
              <a:custGeom>
                <a:avLst/>
                <a:gdLst>
                  <a:gd name="T0" fmla="*/ 68 w 120"/>
                  <a:gd name="T1" fmla="*/ 0 h 190"/>
                  <a:gd name="T2" fmla="*/ 34 w 120"/>
                  <a:gd name="T3" fmla="*/ 190 h 190"/>
                  <a:gd name="T4" fmla="*/ 68 w 120"/>
                  <a:gd name="T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90">
                    <a:moveTo>
                      <a:pt x="68" y="0"/>
                    </a:moveTo>
                    <a:cubicBezTo>
                      <a:pt x="120" y="43"/>
                      <a:pt x="109" y="174"/>
                      <a:pt x="34" y="190"/>
                    </a:cubicBezTo>
                    <a:cubicBezTo>
                      <a:pt x="0" y="120"/>
                      <a:pt x="44" y="47"/>
                      <a:pt x="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0" name="îṣ1îḍe">
                <a:extLst>
                  <a:ext uri="{FF2B5EF4-FFF2-40B4-BE49-F238E27FC236}">
                    <a16:creationId xmlns:a16="http://schemas.microsoft.com/office/drawing/2014/main" id="{A72340F1-2263-56FD-5EAA-415D4BBF0B53}"/>
                  </a:ext>
                </a:extLst>
              </p:cNvPr>
              <p:cNvSpPr/>
              <p:nvPr/>
            </p:nvSpPr>
            <p:spPr bwMode="auto">
              <a:xfrm>
                <a:off x="3795605" y="3602602"/>
                <a:ext cx="208226" cy="228763"/>
              </a:xfrm>
              <a:custGeom>
                <a:avLst/>
                <a:gdLst>
                  <a:gd name="T0" fmla="*/ 143 w 143"/>
                  <a:gd name="T1" fmla="*/ 5 h 157"/>
                  <a:gd name="T2" fmla="*/ 41 w 143"/>
                  <a:gd name="T3" fmla="*/ 157 h 157"/>
                  <a:gd name="T4" fmla="*/ 143 w 143"/>
                  <a:gd name="T5" fmla="*/ 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3" h="157">
                    <a:moveTo>
                      <a:pt x="143" y="5"/>
                    </a:moveTo>
                    <a:cubicBezTo>
                      <a:pt x="80" y="0"/>
                      <a:pt x="0" y="97"/>
                      <a:pt x="41" y="157"/>
                    </a:cubicBezTo>
                    <a:cubicBezTo>
                      <a:pt x="110" y="132"/>
                      <a:pt x="128" y="53"/>
                      <a:pt x="14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1" name="îṧ1iḓé">
                <a:extLst>
                  <a:ext uri="{FF2B5EF4-FFF2-40B4-BE49-F238E27FC236}">
                    <a16:creationId xmlns:a16="http://schemas.microsoft.com/office/drawing/2014/main" id="{459AE4F4-667B-E598-0153-D7934F209B7B}"/>
                  </a:ext>
                </a:extLst>
              </p:cNvPr>
              <p:cNvSpPr/>
              <p:nvPr/>
            </p:nvSpPr>
            <p:spPr bwMode="auto">
              <a:xfrm>
                <a:off x="3779632" y="3926065"/>
                <a:ext cx="699411" cy="775856"/>
              </a:xfrm>
              <a:custGeom>
                <a:avLst/>
                <a:gdLst>
                  <a:gd name="T0" fmla="*/ 477 w 480"/>
                  <a:gd name="T1" fmla="*/ 533 h 533"/>
                  <a:gd name="T2" fmla="*/ 30 w 480"/>
                  <a:gd name="T3" fmla="*/ 0 h 533"/>
                  <a:gd name="T4" fmla="*/ 44 w 480"/>
                  <a:gd name="T5" fmla="*/ 2 h 533"/>
                  <a:gd name="T6" fmla="*/ 480 w 480"/>
                  <a:gd name="T7" fmla="*/ 509 h 533"/>
                  <a:gd name="T8" fmla="*/ 477 w 480"/>
                  <a:gd name="T9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33">
                    <a:moveTo>
                      <a:pt x="477" y="533"/>
                    </a:moveTo>
                    <a:cubicBezTo>
                      <a:pt x="146" y="491"/>
                      <a:pt x="0" y="237"/>
                      <a:pt x="30" y="0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15" y="233"/>
                      <a:pt x="162" y="469"/>
                      <a:pt x="480" y="509"/>
                    </a:cubicBezTo>
                    <a:lnTo>
                      <a:pt x="477" y="5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430DD19-21EF-554D-9640-3761CD5A0CE3}"/>
                </a:ext>
              </a:extLst>
            </p:cNvPr>
            <p:cNvSpPr txBox="1"/>
            <p:nvPr/>
          </p:nvSpPr>
          <p:spPr>
            <a:xfrm>
              <a:off x="2218429" y="2519693"/>
              <a:ext cx="2097577" cy="511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</a:pPr>
              <a:r>
                <a:rPr lang="zh-CN" altLang="en-US" dirty="0">
                  <a:solidFill>
                    <a:schemeClr val="accent2"/>
                  </a:solidFill>
                  <a:sym typeface="OPPOSans R" panose="00020600040101010101" pitchFamily="18" charset="-122"/>
                </a:rPr>
                <a:t>请输入标题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381D0384-8662-E052-E281-55FA8E6E03CE}"/>
              </a:ext>
            </a:extLst>
          </p:cNvPr>
          <p:cNvGrpSpPr/>
          <p:nvPr/>
        </p:nvGrpSpPr>
        <p:grpSpPr>
          <a:xfrm>
            <a:off x="6668858" y="2481843"/>
            <a:ext cx="3751393" cy="1171770"/>
            <a:chOff x="1476591" y="1898406"/>
            <a:chExt cx="3751393" cy="1171770"/>
          </a:xfrm>
          <a:solidFill>
            <a:schemeClr val="accent2"/>
          </a:solidFill>
        </p:grpSpPr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61A52D68-5E42-BE14-1906-DD066B4BD465}"/>
                </a:ext>
              </a:extLst>
            </p:cNvPr>
            <p:cNvGrpSpPr/>
            <p:nvPr/>
          </p:nvGrpSpPr>
          <p:grpSpPr>
            <a:xfrm>
              <a:off x="4361421" y="1898406"/>
              <a:ext cx="866563" cy="1171770"/>
              <a:chOff x="4530386" y="3602602"/>
              <a:chExt cx="866563" cy="1171770"/>
            </a:xfrm>
            <a:grpFill/>
          </p:grpSpPr>
          <p:sp>
            <p:nvSpPr>
              <p:cNvPr id="93" name="ïsḻïďe">
                <a:extLst>
                  <a:ext uri="{FF2B5EF4-FFF2-40B4-BE49-F238E27FC236}">
                    <a16:creationId xmlns:a16="http://schemas.microsoft.com/office/drawing/2014/main" id="{985C080D-29B9-B702-A058-0285CE3F5DC3}"/>
                  </a:ext>
                </a:extLst>
              </p:cNvPr>
              <p:cNvSpPr/>
              <p:nvPr/>
            </p:nvSpPr>
            <p:spPr bwMode="auto">
              <a:xfrm>
                <a:off x="4820191" y="4598664"/>
                <a:ext cx="288664" cy="175708"/>
              </a:xfrm>
              <a:custGeom>
                <a:avLst/>
                <a:gdLst>
                  <a:gd name="T0" fmla="*/ 198 w 198"/>
                  <a:gd name="T1" fmla="*/ 66 h 121"/>
                  <a:gd name="T2" fmla="*/ 0 w 198"/>
                  <a:gd name="T3" fmla="*/ 38 h 121"/>
                  <a:gd name="T4" fmla="*/ 198 w 198"/>
                  <a:gd name="T5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1">
                    <a:moveTo>
                      <a:pt x="198" y="66"/>
                    </a:moveTo>
                    <a:cubicBezTo>
                      <a:pt x="156" y="121"/>
                      <a:pt x="20" y="115"/>
                      <a:pt x="0" y="38"/>
                    </a:cubicBezTo>
                    <a:cubicBezTo>
                      <a:pt x="71" y="0"/>
                      <a:pt x="149" y="42"/>
                      <a:pt x="198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4" name="ïŝļîḍé">
                <a:extLst>
                  <a:ext uri="{FF2B5EF4-FFF2-40B4-BE49-F238E27FC236}">
                    <a16:creationId xmlns:a16="http://schemas.microsoft.com/office/drawing/2014/main" id="{4CF7C493-000B-EE6E-FAD0-C0E6B863B1EA}"/>
                  </a:ext>
                </a:extLst>
              </p:cNvPr>
              <p:cNvSpPr/>
              <p:nvPr/>
            </p:nvSpPr>
            <p:spPr bwMode="auto">
              <a:xfrm>
                <a:off x="4961671" y="4483426"/>
                <a:ext cx="288094" cy="180272"/>
              </a:xfrm>
              <a:custGeom>
                <a:avLst/>
                <a:gdLst>
                  <a:gd name="T0" fmla="*/ 198 w 198"/>
                  <a:gd name="T1" fmla="*/ 27 h 124"/>
                  <a:gd name="T2" fmla="*/ 0 w 198"/>
                  <a:gd name="T3" fmla="*/ 56 h 124"/>
                  <a:gd name="T4" fmla="*/ 198 w 198"/>
                  <a:gd name="T5" fmla="*/ 2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4">
                    <a:moveTo>
                      <a:pt x="198" y="27"/>
                    </a:moveTo>
                    <a:cubicBezTo>
                      <a:pt x="173" y="92"/>
                      <a:pt x="41" y="124"/>
                      <a:pt x="0" y="56"/>
                    </a:cubicBezTo>
                    <a:cubicBezTo>
                      <a:pt x="57" y="0"/>
                      <a:pt x="144" y="18"/>
                      <a:pt x="19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5" name="îṡlïḋé">
                <a:extLst>
                  <a:ext uri="{FF2B5EF4-FFF2-40B4-BE49-F238E27FC236}">
                    <a16:creationId xmlns:a16="http://schemas.microsoft.com/office/drawing/2014/main" id="{25D8DA95-AD28-8542-1BF8-8B1097AB58EF}"/>
                  </a:ext>
                </a:extLst>
              </p:cNvPr>
              <p:cNvSpPr/>
              <p:nvPr/>
            </p:nvSpPr>
            <p:spPr bwMode="auto">
              <a:xfrm>
                <a:off x="5064928" y="4300302"/>
                <a:ext cx="250442" cy="225341"/>
              </a:xfrm>
              <a:custGeom>
                <a:avLst/>
                <a:gdLst>
                  <a:gd name="T0" fmla="*/ 167 w 172"/>
                  <a:gd name="T1" fmla="*/ 0 h 155"/>
                  <a:gd name="T2" fmla="*/ 0 w 172"/>
                  <a:gd name="T3" fmla="*/ 111 h 155"/>
                  <a:gd name="T4" fmla="*/ 167 w 172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155">
                    <a:moveTo>
                      <a:pt x="167" y="0"/>
                    </a:moveTo>
                    <a:cubicBezTo>
                      <a:pt x="172" y="70"/>
                      <a:pt x="66" y="155"/>
                      <a:pt x="0" y="111"/>
                    </a:cubicBezTo>
                    <a:cubicBezTo>
                      <a:pt x="28" y="36"/>
                      <a:pt x="114" y="16"/>
                      <a:pt x="16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6" name="iṥlidé">
                <a:extLst>
                  <a:ext uri="{FF2B5EF4-FFF2-40B4-BE49-F238E27FC236}">
                    <a16:creationId xmlns:a16="http://schemas.microsoft.com/office/drawing/2014/main" id="{F0477279-F63C-DE40-913C-79C3E9781DCF}"/>
                  </a:ext>
                </a:extLst>
              </p:cNvPr>
              <p:cNvSpPr/>
              <p:nvPr/>
            </p:nvSpPr>
            <p:spPr bwMode="auto">
              <a:xfrm>
                <a:off x="5177313" y="4080096"/>
                <a:ext cx="219636" cy="240173"/>
              </a:xfrm>
              <a:custGeom>
                <a:avLst/>
                <a:gdLst>
                  <a:gd name="T0" fmla="*/ 133 w 151"/>
                  <a:gd name="T1" fmla="*/ 0 h 165"/>
                  <a:gd name="T2" fmla="*/ 0 w 151"/>
                  <a:gd name="T3" fmla="*/ 137 h 165"/>
                  <a:gd name="T4" fmla="*/ 133 w 151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65">
                    <a:moveTo>
                      <a:pt x="133" y="0"/>
                    </a:moveTo>
                    <a:cubicBezTo>
                      <a:pt x="151" y="64"/>
                      <a:pt x="70" y="165"/>
                      <a:pt x="0" y="137"/>
                    </a:cubicBezTo>
                    <a:cubicBezTo>
                      <a:pt x="11" y="61"/>
                      <a:pt x="87" y="25"/>
                      <a:pt x="1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7" name="ïŝļîḋe">
                <a:extLst>
                  <a:ext uri="{FF2B5EF4-FFF2-40B4-BE49-F238E27FC236}">
                    <a16:creationId xmlns:a16="http://schemas.microsoft.com/office/drawing/2014/main" id="{1F53D9A8-A00C-67F3-C8E0-82BA53C1B962}"/>
                  </a:ext>
                </a:extLst>
              </p:cNvPr>
              <p:cNvSpPr/>
              <p:nvPr/>
            </p:nvSpPr>
            <p:spPr bwMode="auto">
              <a:xfrm>
                <a:off x="5201844" y="3870729"/>
                <a:ext cx="191112" cy="248730"/>
              </a:xfrm>
              <a:custGeom>
                <a:avLst/>
                <a:gdLst>
                  <a:gd name="T0" fmla="*/ 95 w 131"/>
                  <a:gd name="T1" fmla="*/ 0 h 171"/>
                  <a:gd name="T2" fmla="*/ 11 w 131"/>
                  <a:gd name="T3" fmla="*/ 165 h 171"/>
                  <a:gd name="T4" fmla="*/ 95 w 131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1" h="171">
                    <a:moveTo>
                      <a:pt x="95" y="0"/>
                    </a:moveTo>
                    <a:cubicBezTo>
                      <a:pt x="131" y="54"/>
                      <a:pt x="84" y="171"/>
                      <a:pt x="11" y="165"/>
                    </a:cubicBezTo>
                    <a:cubicBezTo>
                      <a:pt x="0" y="91"/>
                      <a:pt x="60" y="36"/>
                      <a:pt x="9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8" name="iṩ1îde">
                <a:extLst>
                  <a:ext uri="{FF2B5EF4-FFF2-40B4-BE49-F238E27FC236}">
                    <a16:creationId xmlns:a16="http://schemas.microsoft.com/office/drawing/2014/main" id="{D85AC0F9-9D64-5082-A96E-9D5E971FA129}"/>
                  </a:ext>
                </a:extLst>
              </p:cNvPr>
              <p:cNvSpPr/>
              <p:nvPr/>
            </p:nvSpPr>
            <p:spPr bwMode="auto">
              <a:xfrm>
                <a:off x="5168185" y="3673912"/>
                <a:ext cx="160306" cy="249301"/>
              </a:xfrm>
              <a:custGeom>
                <a:avLst/>
                <a:gdLst>
                  <a:gd name="T0" fmla="*/ 64 w 110"/>
                  <a:gd name="T1" fmla="*/ 0 h 171"/>
                  <a:gd name="T2" fmla="*/ 29 w 110"/>
                  <a:gd name="T3" fmla="*/ 171 h 171"/>
                  <a:gd name="T4" fmla="*/ 64 w 110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0" h="171">
                    <a:moveTo>
                      <a:pt x="64" y="0"/>
                    </a:moveTo>
                    <a:cubicBezTo>
                      <a:pt x="110" y="40"/>
                      <a:pt x="97" y="158"/>
                      <a:pt x="29" y="171"/>
                    </a:cubicBezTo>
                    <a:cubicBezTo>
                      <a:pt x="0" y="107"/>
                      <a:pt x="41" y="42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9" name="iṥ1idè">
                <a:extLst>
                  <a:ext uri="{FF2B5EF4-FFF2-40B4-BE49-F238E27FC236}">
                    <a16:creationId xmlns:a16="http://schemas.microsoft.com/office/drawing/2014/main" id="{F46849FC-2D0D-0216-BC3E-6E1A76560F0B}"/>
                  </a:ext>
                </a:extLst>
              </p:cNvPr>
              <p:cNvSpPr/>
              <p:nvPr/>
            </p:nvSpPr>
            <p:spPr bwMode="auto">
              <a:xfrm>
                <a:off x="4920596" y="3786297"/>
                <a:ext cx="220206" cy="190541"/>
              </a:xfrm>
              <a:custGeom>
                <a:avLst/>
                <a:gdLst>
                  <a:gd name="T0" fmla="*/ 2 w 151"/>
                  <a:gd name="T1" fmla="*/ 0 h 131"/>
                  <a:gd name="T2" fmla="*/ 151 w 151"/>
                  <a:gd name="T3" fmla="*/ 90 h 131"/>
                  <a:gd name="T4" fmla="*/ 2 w 151"/>
                  <a:gd name="T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31">
                    <a:moveTo>
                      <a:pt x="2" y="0"/>
                    </a:moveTo>
                    <a:cubicBezTo>
                      <a:pt x="0" y="60"/>
                      <a:pt x="96" y="131"/>
                      <a:pt x="151" y="90"/>
                    </a:cubicBezTo>
                    <a:cubicBezTo>
                      <a:pt x="124" y="26"/>
                      <a:pt x="48" y="1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0" name="isļîḓê">
                <a:extLst>
                  <a:ext uri="{FF2B5EF4-FFF2-40B4-BE49-F238E27FC236}">
                    <a16:creationId xmlns:a16="http://schemas.microsoft.com/office/drawing/2014/main" id="{D2DEB63C-5C6B-2615-F53D-66241CE9F954}"/>
                  </a:ext>
                </a:extLst>
              </p:cNvPr>
              <p:cNvSpPr/>
              <p:nvPr/>
            </p:nvSpPr>
            <p:spPr bwMode="auto">
              <a:xfrm>
                <a:off x="4928013" y="3920361"/>
                <a:ext cx="205374" cy="215072"/>
              </a:xfrm>
              <a:custGeom>
                <a:avLst/>
                <a:gdLst>
                  <a:gd name="T0" fmla="*/ 14 w 141"/>
                  <a:gd name="T1" fmla="*/ 0 h 148"/>
                  <a:gd name="T2" fmla="*/ 141 w 141"/>
                  <a:gd name="T3" fmla="*/ 119 h 148"/>
                  <a:gd name="T4" fmla="*/ 14 w 141"/>
                  <a:gd name="T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1" h="148">
                    <a:moveTo>
                      <a:pt x="14" y="0"/>
                    </a:moveTo>
                    <a:cubicBezTo>
                      <a:pt x="0" y="59"/>
                      <a:pt x="78" y="148"/>
                      <a:pt x="141" y="119"/>
                    </a:cubicBezTo>
                    <a:cubicBezTo>
                      <a:pt x="128" y="50"/>
                      <a:pt x="57" y="21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1" name="îšļíḍé">
                <a:extLst>
                  <a:ext uri="{FF2B5EF4-FFF2-40B4-BE49-F238E27FC236}">
                    <a16:creationId xmlns:a16="http://schemas.microsoft.com/office/drawing/2014/main" id="{6E8F6835-7D80-881D-2C9C-8854976526B7}"/>
                  </a:ext>
                </a:extLst>
              </p:cNvPr>
              <p:cNvSpPr/>
              <p:nvPr/>
            </p:nvSpPr>
            <p:spPr bwMode="auto">
              <a:xfrm>
                <a:off x="4891502" y="4037880"/>
                <a:ext cx="188259" cy="228763"/>
              </a:xfrm>
              <a:custGeom>
                <a:avLst/>
                <a:gdLst>
                  <a:gd name="T0" fmla="*/ 23 w 129"/>
                  <a:gd name="T1" fmla="*/ 0 h 157"/>
                  <a:gd name="T2" fmla="*/ 129 w 129"/>
                  <a:gd name="T3" fmla="*/ 139 h 157"/>
                  <a:gd name="T4" fmla="*/ 23 w 129"/>
                  <a:gd name="T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9" h="157">
                    <a:moveTo>
                      <a:pt x="23" y="0"/>
                    </a:moveTo>
                    <a:cubicBezTo>
                      <a:pt x="0" y="56"/>
                      <a:pt x="63" y="157"/>
                      <a:pt x="129" y="139"/>
                    </a:cubicBezTo>
                    <a:cubicBezTo>
                      <a:pt x="127" y="69"/>
                      <a:pt x="62" y="28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2" name="îṣ1ide">
                <a:extLst>
                  <a:ext uri="{FF2B5EF4-FFF2-40B4-BE49-F238E27FC236}">
                    <a16:creationId xmlns:a16="http://schemas.microsoft.com/office/drawing/2014/main" id="{CC46BAFB-2D48-A133-4FCE-F780F495DEEE}"/>
                  </a:ext>
                </a:extLst>
              </p:cNvPr>
              <p:cNvSpPr/>
              <p:nvPr/>
            </p:nvSpPr>
            <p:spPr bwMode="auto">
              <a:xfrm>
                <a:off x="4847574" y="4166238"/>
                <a:ext cx="179702" cy="234468"/>
              </a:xfrm>
              <a:custGeom>
                <a:avLst/>
                <a:gdLst>
                  <a:gd name="T0" fmla="*/ 34 w 123"/>
                  <a:gd name="T1" fmla="*/ 0 h 161"/>
                  <a:gd name="T2" fmla="*/ 111 w 123"/>
                  <a:gd name="T3" fmla="*/ 156 h 161"/>
                  <a:gd name="T4" fmla="*/ 34 w 123"/>
                  <a:gd name="T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61">
                    <a:moveTo>
                      <a:pt x="34" y="0"/>
                    </a:moveTo>
                    <a:cubicBezTo>
                      <a:pt x="0" y="50"/>
                      <a:pt x="42" y="161"/>
                      <a:pt x="111" y="156"/>
                    </a:cubicBezTo>
                    <a:cubicBezTo>
                      <a:pt x="123" y="88"/>
                      <a:pt x="67" y="35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3" name="îsľíḋe">
                <a:extLst>
                  <a:ext uri="{FF2B5EF4-FFF2-40B4-BE49-F238E27FC236}">
                    <a16:creationId xmlns:a16="http://schemas.microsoft.com/office/drawing/2014/main" id="{DF6D0973-A17A-61E6-5243-BD4E7C982CAD}"/>
                  </a:ext>
                </a:extLst>
              </p:cNvPr>
              <p:cNvSpPr/>
              <p:nvPr/>
            </p:nvSpPr>
            <p:spPr bwMode="auto">
              <a:xfrm>
                <a:off x="4756297" y="4240401"/>
                <a:ext cx="184836" cy="270408"/>
              </a:xfrm>
              <a:custGeom>
                <a:avLst/>
                <a:gdLst>
                  <a:gd name="T0" fmla="*/ 46 w 127"/>
                  <a:gd name="T1" fmla="*/ 0 h 186"/>
                  <a:gd name="T2" fmla="*/ 101 w 127"/>
                  <a:gd name="T3" fmla="*/ 186 h 186"/>
                  <a:gd name="T4" fmla="*/ 46 w 127"/>
                  <a:gd name="T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" h="186">
                    <a:moveTo>
                      <a:pt x="46" y="0"/>
                    </a:moveTo>
                    <a:cubicBezTo>
                      <a:pt x="0" y="48"/>
                      <a:pt x="25" y="178"/>
                      <a:pt x="101" y="186"/>
                    </a:cubicBezTo>
                    <a:cubicBezTo>
                      <a:pt x="127" y="112"/>
                      <a:pt x="76" y="44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4" name="îSľíḑê">
                <a:extLst>
                  <a:ext uri="{FF2B5EF4-FFF2-40B4-BE49-F238E27FC236}">
                    <a16:creationId xmlns:a16="http://schemas.microsoft.com/office/drawing/2014/main" id="{ACB47FBF-63FD-3BDB-5068-57FFCA0719C5}"/>
                  </a:ext>
                </a:extLst>
              </p:cNvPr>
              <p:cNvSpPr/>
              <p:nvPr/>
            </p:nvSpPr>
            <p:spPr bwMode="auto">
              <a:xfrm>
                <a:off x="4657033" y="4311711"/>
                <a:ext cx="174568" cy="276684"/>
              </a:xfrm>
              <a:custGeom>
                <a:avLst/>
                <a:gdLst>
                  <a:gd name="T0" fmla="*/ 51 w 120"/>
                  <a:gd name="T1" fmla="*/ 0 h 190"/>
                  <a:gd name="T2" fmla="*/ 86 w 120"/>
                  <a:gd name="T3" fmla="*/ 190 h 190"/>
                  <a:gd name="T4" fmla="*/ 51 w 120"/>
                  <a:gd name="T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90">
                    <a:moveTo>
                      <a:pt x="51" y="0"/>
                    </a:moveTo>
                    <a:cubicBezTo>
                      <a:pt x="0" y="43"/>
                      <a:pt x="11" y="174"/>
                      <a:pt x="86" y="190"/>
                    </a:cubicBezTo>
                    <a:cubicBezTo>
                      <a:pt x="120" y="120"/>
                      <a:pt x="76" y="47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5" name="îsľïde">
                <a:extLst>
                  <a:ext uri="{FF2B5EF4-FFF2-40B4-BE49-F238E27FC236}">
                    <a16:creationId xmlns:a16="http://schemas.microsoft.com/office/drawing/2014/main" id="{39BA9071-C99C-CFF3-E7FD-E529827F7E74}"/>
                  </a:ext>
                </a:extLst>
              </p:cNvPr>
              <p:cNvSpPr/>
              <p:nvPr/>
            </p:nvSpPr>
            <p:spPr bwMode="auto">
              <a:xfrm>
                <a:off x="5005028" y="3602602"/>
                <a:ext cx="207085" cy="228763"/>
              </a:xfrm>
              <a:custGeom>
                <a:avLst/>
                <a:gdLst>
                  <a:gd name="T0" fmla="*/ 0 w 142"/>
                  <a:gd name="T1" fmla="*/ 5 h 157"/>
                  <a:gd name="T2" fmla="*/ 102 w 142"/>
                  <a:gd name="T3" fmla="*/ 157 h 157"/>
                  <a:gd name="T4" fmla="*/ 0 w 142"/>
                  <a:gd name="T5" fmla="*/ 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157">
                    <a:moveTo>
                      <a:pt x="0" y="5"/>
                    </a:moveTo>
                    <a:cubicBezTo>
                      <a:pt x="63" y="0"/>
                      <a:pt x="142" y="97"/>
                      <a:pt x="102" y="157"/>
                    </a:cubicBezTo>
                    <a:cubicBezTo>
                      <a:pt x="33" y="132"/>
                      <a:pt x="14" y="5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6" name="i$1îdè">
                <a:extLst>
                  <a:ext uri="{FF2B5EF4-FFF2-40B4-BE49-F238E27FC236}">
                    <a16:creationId xmlns:a16="http://schemas.microsoft.com/office/drawing/2014/main" id="{02F036C8-D5E9-EFE5-3293-08E1D640EBB2}"/>
                  </a:ext>
                </a:extLst>
              </p:cNvPr>
              <p:cNvSpPr/>
              <p:nvPr/>
            </p:nvSpPr>
            <p:spPr bwMode="auto">
              <a:xfrm>
                <a:off x="4530386" y="3926065"/>
                <a:ext cx="699411" cy="775856"/>
              </a:xfrm>
              <a:custGeom>
                <a:avLst/>
                <a:gdLst>
                  <a:gd name="T0" fmla="*/ 3 w 480"/>
                  <a:gd name="T1" fmla="*/ 533 h 533"/>
                  <a:gd name="T2" fmla="*/ 450 w 480"/>
                  <a:gd name="T3" fmla="*/ 0 h 533"/>
                  <a:gd name="T4" fmla="*/ 435 w 480"/>
                  <a:gd name="T5" fmla="*/ 2 h 533"/>
                  <a:gd name="T6" fmla="*/ 0 w 480"/>
                  <a:gd name="T7" fmla="*/ 509 h 533"/>
                  <a:gd name="T8" fmla="*/ 3 w 480"/>
                  <a:gd name="T9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33">
                    <a:moveTo>
                      <a:pt x="3" y="533"/>
                    </a:moveTo>
                    <a:cubicBezTo>
                      <a:pt x="333" y="491"/>
                      <a:pt x="480" y="237"/>
                      <a:pt x="450" y="0"/>
                    </a:cubicBezTo>
                    <a:cubicBezTo>
                      <a:pt x="435" y="2"/>
                      <a:pt x="435" y="2"/>
                      <a:pt x="435" y="2"/>
                    </a:cubicBezTo>
                    <a:cubicBezTo>
                      <a:pt x="465" y="233"/>
                      <a:pt x="318" y="469"/>
                      <a:pt x="0" y="509"/>
                    </a:cubicBezTo>
                    <a:lnTo>
                      <a:pt x="3" y="5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761BF65D-42E2-64EC-B647-3665008D0238}"/>
                </a:ext>
              </a:extLst>
            </p:cNvPr>
            <p:cNvGrpSpPr/>
            <p:nvPr/>
          </p:nvGrpSpPr>
          <p:grpSpPr>
            <a:xfrm>
              <a:off x="1476591" y="1898406"/>
              <a:ext cx="868274" cy="1171770"/>
              <a:chOff x="3610769" y="3602602"/>
              <a:chExt cx="868274" cy="1171770"/>
            </a:xfrm>
            <a:grpFill/>
          </p:grpSpPr>
          <p:sp>
            <p:nvSpPr>
              <p:cNvPr id="79" name="îṧ1íďè">
                <a:extLst>
                  <a:ext uri="{FF2B5EF4-FFF2-40B4-BE49-F238E27FC236}">
                    <a16:creationId xmlns:a16="http://schemas.microsoft.com/office/drawing/2014/main" id="{EE943F49-34D2-336F-47AD-C7B8D7F6BA8C}"/>
                  </a:ext>
                </a:extLst>
              </p:cNvPr>
              <p:cNvSpPr/>
              <p:nvPr/>
            </p:nvSpPr>
            <p:spPr bwMode="auto">
              <a:xfrm>
                <a:off x="3900574" y="4598664"/>
                <a:ext cx="288664" cy="175708"/>
              </a:xfrm>
              <a:custGeom>
                <a:avLst/>
                <a:gdLst>
                  <a:gd name="T0" fmla="*/ 0 w 198"/>
                  <a:gd name="T1" fmla="*/ 66 h 121"/>
                  <a:gd name="T2" fmla="*/ 198 w 198"/>
                  <a:gd name="T3" fmla="*/ 38 h 121"/>
                  <a:gd name="T4" fmla="*/ 0 w 198"/>
                  <a:gd name="T5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1">
                    <a:moveTo>
                      <a:pt x="0" y="66"/>
                    </a:moveTo>
                    <a:cubicBezTo>
                      <a:pt x="42" y="121"/>
                      <a:pt x="178" y="115"/>
                      <a:pt x="198" y="38"/>
                    </a:cubicBezTo>
                    <a:cubicBezTo>
                      <a:pt x="127" y="0"/>
                      <a:pt x="49" y="42"/>
                      <a:pt x="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0" name="işľïḑê">
                <a:extLst>
                  <a:ext uri="{FF2B5EF4-FFF2-40B4-BE49-F238E27FC236}">
                    <a16:creationId xmlns:a16="http://schemas.microsoft.com/office/drawing/2014/main" id="{3EDAA4FD-5DCD-6076-308D-67BCF6DDD05A}"/>
                  </a:ext>
                </a:extLst>
              </p:cNvPr>
              <p:cNvSpPr/>
              <p:nvPr/>
            </p:nvSpPr>
            <p:spPr bwMode="auto">
              <a:xfrm>
                <a:off x="3759094" y="4483426"/>
                <a:ext cx="288664" cy="180272"/>
              </a:xfrm>
              <a:custGeom>
                <a:avLst/>
                <a:gdLst>
                  <a:gd name="T0" fmla="*/ 0 w 198"/>
                  <a:gd name="T1" fmla="*/ 27 h 124"/>
                  <a:gd name="T2" fmla="*/ 198 w 198"/>
                  <a:gd name="T3" fmla="*/ 56 h 124"/>
                  <a:gd name="T4" fmla="*/ 0 w 198"/>
                  <a:gd name="T5" fmla="*/ 2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4">
                    <a:moveTo>
                      <a:pt x="0" y="27"/>
                    </a:moveTo>
                    <a:cubicBezTo>
                      <a:pt x="25" y="92"/>
                      <a:pt x="157" y="124"/>
                      <a:pt x="198" y="56"/>
                    </a:cubicBezTo>
                    <a:cubicBezTo>
                      <a:pt x="140" y="0"/>
                      <a:pt x="54" y="18"/>
                      <a:pt x="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1" name="ïṧḷîdé">
                <a:extLst>
                  <a:ext uri="{FF2B5EF4-FFF2-40B4-BE49-F238E27FC236}">
                    <a16:creationId xmlns:a16="http://schemas.microsoft.com/office/drawing/2014/main" id="{9A0AE2EA-B650-0893-2102-66281777B346}"/>
                  </a:ext>
                </a:extLst>
              </p:cNvPr>
              <p:cNvSpPr/>
              <p:nvPr/>
            </p:nvSpPr>
            <p:spPr bwMode="auto">
              <a:xfrm>
                <a:off x="3693489" y="4300302"/>
                <a:ext cx="251012" cy="225341"/>
              </a:xfrm>
              <a:custGeom>
                <a:avLst/>
                <a:gdLst>
                  <a:gd name="T0" fmla="*/ 5 w 172"/>
                  <a:gd name="T1" fmla="*/ 0 h 155"/>
                  <a:gd name="T2" fmla="*/ 172 w 172"/>
                  <a:gd name="T3" fmla="*/ 111 h 155"/>
                  <a:gd name="T4" fmla="*/ 5 w 172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155">
                    <a:moveTo>
                      <a:pt x="5" y="0"/>
                    </a:moveTo>
                    <a:cubicBezTo>
                      <a:pt x="0" y="70"/>
                      <a:pt x="106" y="155"/>
                      <a:pt x="172" y="111"/>
                    </a:cubicBezTo>
                    <a:cubicBezTo>
                      <a:pt x="144" y="36"/>
                      <a:pt x="58" y="16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2" name="îṡlïďe">
                <a:extLst>
                  <a:ext uri="{FF2B5EF4-FFF2-40B4-BE49-F238E27FC236}">
                    <a16:creationId xmlns:a16="http://schemas.microsoft.com/office/drawing/2014/main" id="{043782A5-5448-6097-F90D-442C60DB8217}"/>
                  </a:ext>
                </a:extLst>
              </p:cNvPr>
              <p:cNvSpPr/>
              <p:nvPr/>
            </p:nvSpPr>
            <p:spPr bwMode="auto">
              <a:xfrm>
                <a:off x="3610769" y="4080096"/>
                <a:ext cx="221347" cy="240173"/>
              </a:xfrm>
              <a:custGeom>
                <a:avLst/>
                <a:gdLst>
                  <a:gd name="T0" fmla="*/ 19 w 152"/>
                  <a:gd name="T1" fmla="*/ 0 h 165"/>
                  <a:gd name="T2" fmla="*/ 152 w 152"/>
                  <a:gd name="T3" fmla="*/ 137 h 165"/>
                  <a:gd name="T4" fmla="*/ 19 w 152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2" h="165">
                    <a:moveTo>
                      <a:pt x="19" y="0"/>
                    </a:moveTo>
                    <a:cubicBezTo>
                      <a:pt x="0" y="64"/>
                      <a:pt x="81" y="165"/>
                      <a:pt x="152" y="137"/>
                    </a:cubicBezTo>
                    <a:cubicBezTo>
                      <a:pt x="141" y="61"/>
                      <a:pt x="65" y="25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3" name="išļïdê">
                <a:extLst>
                  <a:ext uri="{FF2B5EF4-FFF2-40B4-BE49-F238E27FC236}">
                    <a16:creationId xmlns:a16="http://schemas.microsoft.com/office/drawing/2014/main" id="{CEAB84D9-EB34-7F12-AC20-63183C9395FB}"/>
                  </a:ext>
                </a:extLst>
              </p:cNvPr>
              <p:cNvSpPr/>
              <p:nvPr/>
            </p:nvSpPr>
            <p:spPr bwMode="auto">
              <a:xfrm>
                <a:off x="3616474" y="3870729"/>
                <a:ext cx="191112" cy="248730"/>
              </a:xfrm>
              <a:custGeom>
                <a:avLst/>
                <a:gdLst>
                  <a:gd name="T0" fmla="*/ 35 w 131"/>
                  <a:gd name="T1" fmla="*/ 0 h 171"/>
                  <a:gd name="T2" fmla="*/ 120 w 131"/>
                  <a:gd name="T3" fmla="*/ 165 h 171"/>
                  <a:gd name="T4" fmla="*/ 35 w 131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1" h="171">
                    <a:moveTo>
                      <a:pt x="35" y="0"/>
                    </a:moveTo>
                    <a:cubicBezTo>
                      <a:pt x="0" y="54"/>
                      <a:pt x="47" y="171"/>
                      <a:pt x="120" y="165"/>
                    </a:cubicBezTo>
                    <a:cubicBezTo>
                      <a:pt x="131" y="91"/>
                      <a:pt x="71" y="36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4" name="iṧ1iḓé">
                <a:extLst>
                  <a:ext uri="{FF2B5EF4-FFF2-40B4-BE49-F238E27FC236}">
                    <a16:creationId xmlns:a16="http://schemas.microsoft.com/office/drawing/2014/main" id="{4EE346BF-EB68-BFB5-AFDE-51984AF25BA6}"/>
                  </a:ext>
                </a:extLst>
              </p:cNvPr>
              <p:cNvSpPr/>
              <p:nvPr/>
            </p:nvSpPr>
            <p:spPr bwMode="auto">
              <a:xfrm>
                <a:off x="3680368" y="3673912"/>
                <a:ext cx="159165" cy="249301"/>
              </a:xfrm>
              <a:custGeom>
                <a:avLst/>
                <a:gdLst>
                  <a:gd name="T0" fmla="*/ 46 w 109"/>
                  <a:gd name="T1" fmla="*/ 0 h 171"/>
                  <a:gd name="T2" fmla="*/ 81 w 109"/>
                  <a:gd name="T3" fmla="*/ 171 h 171"/>
                  <a:gd name="T4" fmla="*/ 46 w 109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9" h="171">
                    <a:moveTo>
                      <a:pt x="46" y="0"/>
                    </a:moveTo>
                    <a:cubicBezTo>
                      <a:pt x="0" y="40"/>
                      <a:pt x="13" y="158"/>
                      <a:pt x="81" y="171"/>
                    </a:cubicBezTo>
                    <a:cubicBezTo>
                      <a:pt x="109" y="107"/>
                      <a:pt x="69" y="42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5" name="ïS1ïḋé">
                <a:extLst>
                  <a:ext uri="{FF2B5EF4-FFF2-40B4-BE49-F238E27FC236}">
                    <a16:creationId xmlns:a16="http://schemas.microsoft.com/office/drawing/2014/main" id="{33F8C2EA-E70C-1266-563B-45F07A615BAB}"/>
                  </a:ext>
                </a:extLst>
              </p:cNvPr>
              <p:cNvSpPr/>
              <p:nvPr/>
            </p:nvSpPr>
            <p:spPr bwMode="auto">
              <a:xfrm>
                <a:off x="3868627" y="3786297"/>
                <a:ext cx="220206" cy="190541"/>
              </a:xfrm>
              <a:custGeom>
                <a:avLst/>
                <a:gdLst>
                  <a:gd name="T0" fmla="*/ 149 w 151"/>
                  <a:gd name="T1" fmla="*/ 0 h 131"/>
                  <a:gd name="T2" fmla="*/ 0 w 151"/>
                  <a:gd name="T3" fmla="*/ 90 h 131"/>
                  <a:gd name="T4" fmla="*/ 149 w 151"/>
                  <a:gd name="T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31">
                    <a:moveTo>
                      <a:pt x="149" y="0"/>
                    </a:moveTo>
                    <a:cubicBezTo>
                      <a:pt x="151" y="60"/>
                      <a:pt x="55" y="131"/>
                      <a:pt x="0" y="90"/>
                    </a:cubicBezTo>
                    <a:cubicBezTo>
                      <a:pt x="27" y="26"/>
                      <a:pt x="103" y="11"/>
                      <a:pt x="14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6" name="íŝļíďè">
                <a:extLst>
                  <a:ext uri="{FF2B5EF4-FFF2-40B4-BE49-F238E27FC236}">
                    <a16:creationId xmlns:a16="http://schemas.microsoft.com/office/drawing/2014/main" id="{3C487DF9-0DCB-A203-E221-99F64583BD13}"/>
                  </a:ext>
                </a:extLst>
              </p:cNvPr>
              <p:cNvSpPr/>
              <p:nvPr/>
            </p:nvSpPr>
            <p:spPr bwMode="auto">
              <a:xfrm>
                <a:off x="3876043" y="3920361"/>
                <a:ext cx="205374" cy="215072"/>
              </a:xfrm>
              <a:custGeom>
                <a:avLst/>
                <a:gdLst>
                  <a:gd name="T0" fmla="*/ 127 w 141"/>
                  <a:gd name="T1" fmla="*/ 0 h 148"/>
                  <a:gd name="T2" fmla="*/ 0 w 141"/>
                  <a:gd name="T3" fmla="*/ 119 h 148"/>
                  <a:gd name="T4" fmla="*/ 127 w 141"/>
                  <a:gd name="T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1" h="148">
                    <a:moveTo>
                      <a:pt x="127" y="0"/>
                    </a:moveTo>
                    <a:cubicBezTo>
                      <a:pt x="141" y="59"/>
                      <a:pt x="62" y="148"/>
                      <a:pt x="0" y="119"/>
                    </a:cubicBezTo>
                    <a:cubicBezTo>
                      <a:pt x="13" y="50"/>
                      <a:pt x="84" y="21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7" name="íṩ1íḋé">
                <a:extLst>
                  <a:ext uri="{FF2B5EF4-FFF2-40B4-BE49-F238E27FC236}">
                    <a16:creationId xmlns:a16="http://schemas.microsoft.com/office/drawing/2014/main" id="{D75CFE7D-5A14-C612-6F7A-CB1B3DE436B4}"/>
                  </a:ext>
                </a:extLst>
              </p:cNvPr>
              <p:cNvSpPr/>
              <p:nvPr/>
            </p:nvSpPr>
            <p:spPr bwMode="auto">
              <a:xfrm>
                <a:off x="3929669" y="4037880"/>
                <a:ext cx="188259" cy="228763"/>
              </a:xfrm>
              <a:custGeom>
                <a:avLst/>
                <a:gdLst>
                  <a:gd name="T0" fmla="*/ 105 w 129"/>
                  <a:gd name="T1" fmla="*/ 0 h 157"/>
                  <a:gd name="T2" fmla="*/ 0 w 129"/>
                  <a:gd name="T3" fmla="*/ 139 h 157"/>
                  <a:gd name="T4" fmla="*/ 105 w 129"/>
                  <a:gd name="T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9" h="157">
                    <a:moveTo>
                      <a:pt x="105" y="0"/>
                    </a:moveTo>
                    <a:cubicBezTo>
                      <a:pt x="129" y="56"/>
                      <a:pt x="66" y="157"/>
                      <a:pt x="0" y="139"/>
                    </a:cubicBezTo>
                    <a:cubicBezTo>
                      <a:pt x="1" y="69"/>
                      <a:pt x="66" y="28"/>
                      <a:pt x="1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8" name="iṧḻïḋe">
                <a:extLst>
                  <a:ext uri="{FF2B5EF4-FFF2-40B4-BE49-F238E27FC236}">
                    <a16:creationId xmlns:a16="http://schemas.microsoft.com/office/drawing/2014/main" id="{828E2B6B-506C-3D53-29DD-559A7A1887FC}"/>
                  </a:ext>
                </a:extLst>
              </p:cNvPr>
              <p:cNvSpPr/>
              <p:nvPr/>
            </p:nvSpPr>
            <p:spPr bwMode="auto">
              <a:xfrm>
                <a:off x="3982153" y="4166238"/>
                <a:ext cx="179131" cy="234468"/>
              </a:xfrm>
              <a:custGeom>
                <a:avLst/>
                <a:gdLst>
                  <a:gd name="T0" fmla="*/ 89 w 123"/>
                  <a:gd name="T1" fmla="*/ 0 h 161"/>
                  <a:gd name="T2" fmla="*/ 12 w 123"/>
                  <a:gd name="T3" fmla="*/ 156 h 161"/>
                  <a:gd name="T4" fmla="*/ 89 w 123"/>
                  <a:gd name="T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61">
                    <a:moveTo>
                      <a:pt x="89" y="0"/>
                    </a:moveTo>
                    <a:cubicBezTo>
                      <a:pt x="123" y="50"/>
                      <a:pt x="81" y="161"/>
                      <a:pt x="12" y="156"/>
                    </a:cubicBezTo>
                    <a:cubicBezTo>
                      <a:pt x="0" y="88"/>
                      <a:pt x="56" y="35"/>
                      <a:pt x="8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9" name="ïSḻíḓé">
                <a:extLst>
                  <a:ext uri="{FF2B5EF4-FFF2-40B4-BE49-F238E27FC236}">
                    <a16:creationId xmlns:a16="http://schemas.microsoft.com/office/drawing/2014/main" id="{BA040386-2E4D-EBE0-8F2B-2F4A64FA69D3}"/>
                  </a:ext>
                </a:extLst>
              </p:cNvPr>
              <p:cNvSpPr/>
              <p:nvPr/>
            </p:nvSpPr>
            <p:spPr bwMode="auto">
              <a:xfrm>
                <a:off x="4068296" y="4240401"/>
                <a:ext cx="184836" cy="270408"/>
              </a:xfrm>
              <a:custGeom>
                <a:avLst/>
                <a:gdLst>
                  <a:gd name="T0" fmla="*/ 80 w 127"/>
                  <a:gd name="T1" fmla="*/ 0 h 186"/>
                  <a:gd name="T2" fmla="*/ 26 w 127"/>
                  <a:gd name="T3" fmla="*/ 186 h 186"/>
                  <a:gd name="T4" fmla="*/ 80 w 127"/>
                  <a:gd name="T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" h="186">
                    <a:moveTo>
                      <a:pt x="80" y="0"/>
                    </a:moveTo>
                    <a:cubicBezTo>
                      <a:pt x="127" y="48"/>
                      <a:pt x="102" y="178"/>
                      <a:pt x="26" y="186"/>
                    </a:cubicBezTo>
                    <a:cubicBezTo>
                      <a:pt x="0" y="112"/>
                      <a:pt x="51" y="44"/>
                      <a:pt x="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0" name="ïṧḻíḓê">
                <a:extLst>
                  <a:ext uri="{FF2B5EF4-FFF2-40B4-BE49-F238E27FC236}">
                    <a16:creationId xmlns:a16="http://schemas.microsoft.com/office/drawing/2014/main" id="{F70ACE43-1328-AC4F-361A-F9CCA880D24E}"/>
                  </a:ext>
                </a:extLst>
              </p:cNvPr>
              <p:cNvSpPr/>
              <p:nvPr/>
            </p:nvSpPr>
            <p:spPr bwMode="auto">
              <a:xfrm>
                <a:off x="4177258" y="4311711"/>
                <a:ext cx="175138" cy="276684"/>
              </a:xfrm>
              <a:custGeom>
                <a:avLst/>
                <a:gdLst>
                  <a:gd name="T0" fmla="*/ 68 w 120"/>
                  <a:gd name="T1" fmla="*/ 0 h 190"/>
                  <a:gd name="T2" fmla="*/ 34 w 120"/>
                  <a:gd name="T3" fmla="*/ 190 h 190"/>
                  <a:gd name="T4" fmla="*/ 68 w 120"/>
                  <a:gd name="T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90">
                    <a:moveTo>
                      <a:pt x="68" y="0"/>
                    </a:moveTo>
                    <a:cubicBezTo>
                      <a:pt x="120" y="43"/>
                      <a:pt x="109" y="174"/>
                      <a:pt x="34" y="190"/>
                    </a:cubicBezTo>
                    <a:cubicBezTo>
                      <a:pt x="0" y="120"/>
                      <a:pt x="44" y="47"/>
                      <a:pt x="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1" name="îṣ1îḍe">
                <a:extLst>
                  <a:ext uri="{FF2B5EF4-FFF2-40B4-BE49-F238E27FC236}">
                    <a16:creationId xmlns:a16="http://schemas.microsoft.com/office/drawing/2014/main" id="{200DA04C-7230-5382-A7C2-F9CCAF4A6DCF}"/>
                  </a:ext>
                </a:extLst>
              </p:cNvPr>
              <p:cNvSpPr/>
              <p:nvPr/>
            </p:nvSpPr>
            <p:spPr bwMode="auto">
              <a:xfrm>
                <a:off x="3795605" y="3602602"/>
                <a:ext cx="208226" cy="228763"/>
              </a:xfrm>
              <a:custGeom>
                <a:avLst/>
                <a:gdLst>
                  <a:gd name="T0" fmla="*/ 143 w 143"/>
                  <a:gd name="T1" fmla="*/ 5 h 157"/>
                  <a:gd name="T2" fmla="*/ 41 w 143"/>
                  <a:gd name="T3" fmla="*/ 157 h 157"/>
                  <a:gd name="T4" fmla="*/ 143 w 143"/>
                  <a:gd name="T5" fmla="*/ 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3" h="157">
                    <a:moveTo>
                      <a:pt x="143" y="5"/>
                    </a:moveTo>
                    <a:cubicBezTo>
                      <a:pt x="80" y="0"/>
                      <a:pt x="0" y="97"/>
                      <a:pt x="41" y="157"/>
                    </a:cubicBezTo>
                    <a:cubicBezTo>
                      <a:pt x="110" y="132"/>
                      <a:pt x="128" y="53"/>
                      <a:pt x="14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2" name="îṧ1iḓé">
                <a:extLst>
                  <a:ext uri="{FF2B5EF4-FFF2-40B4-BE49-F238E27FC236}">
                    <a16:creationId xmlns:a16="http://schemas.microsoft.com/office/drawing/2014/main" id="{4274BD24-BDC8-F658-8100-DF752D373671}"/>
                  </a:ext>
                </a:extLst>
              </p:cNvPr>
              <p:cNvSpPr/>
              <p:nvPr/>
            </p:nvSpPr>
            <p:spPr bwMode="auto">
              <a:xfrm>
                <a:off x="3779632" y="3926065"/>
                <a:ext cx="699411" cy="775856"/>
              </a:xfrm>
              <a:custGeom>
                <a:avLst/>
                <a:gdLst>
                  <a:gd name="T0" fmla="*/ 477 w 480"/>
                  <a:gd name="T1" fmla="*/ 533 h 533"/>
                  <a:gd name="T2" fmla="*/ 30 w 480"/>
                  <a:gd name="T3" fmla="*/ 0 h 533"/>
                  <a:gd name="T4" fmla="*/ 44 w 480"/>
                  <a:gd name="T5" fmla="*/ 2 h 533"/>
                  <a:gd name="T6" fmla="*/ 480 w 480"/>
                  <a:gd name="T7" fmla="*/ 509 h 533"/>
                  <a:gd name="T8" fmla="*/ 477 w 480"/>
                  <a:gd name="T9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33">
                    <a:moveTo>
                      <a:pt x="477" y="533"/>
                    </a:moveTo>
                    <a:cubicBezTo>
                      <a:pt x="146" y="491"/>
                      <a:pt x="0" y="237"/>
                      <a:pt x="30" y="0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15" y="233"/>
                      <a:pt x="162" y="469"/>
                      <a:pt x="480" y="509"/>
                    </a:cubicBezTo>
                    <a:lnTo>
                      <a:pt x="477" y="5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96BFB34F-B06D-592A-6EE6-A481A2F6FEB3}"/>
              </a:ext>
            </a:extLst>
          </p:cNvPr>
          <p:cNvGrpSpPr/>
          <p:nvPr/>
        </p:nvGrpSpPr>
        <p:grpSpPr>
          <a:xfrm>
            <a:off x="4721309" y="4471623"/>
            <a:ext cx="2541786" cy="793942"/>
            <a:chOff x="1476591" y="1898406"/>
            <a:chExt cx="3751393" cy="1171770"/>
          </a:xfrm>
          <a:solidFill>
            <a:schemeClr val="accent2"/>
          </a:solidFill>
        </p:grpSpPr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C4719ED7-0565-EA65-1F61-00B72D86456E}"/>
                </a:ext>
              </a:extLst>
            </p:cNvPr>
            <p:cNvGrpSpPr/>
            <p:nvPr/>
          </p:nvGrpSpPr>
          <p:grpSpPr>
            <a:xfrm>
              <a:off x="4361421" y="1898406"/>
              <a:ext cx="866563" cy="1171770"/>
              <a:chOff x="4530386" y="3602602"/>
              <a:chExt cx="866563" cy="1171770"/>
            </a:xfrm>
            <a:grpFill/>
          </p:grpSpPr>
          <p:sp>
            <p:nvSpPr>
              <p:cNvPr id="125" name="ïsḻïďe">
                <a:extLst>
                  <a:ext uri="{FF2B5EF4-FFF2-40B4-BE49-F238E27FC236}">
                    <a16:creationId xmlns:a16="http://schemas.microsoft.com/office/drawing/2014/main" id="{8AA74963-27ED-0596-D888-08D6321B01C8}"/>
                  </a:ext>
                </a:extLst>
              </p:cNvPr>
              <p:cNvSpPr/>
              <p:nvPr/>
            </p:nvSpPr>
            <p:spPr bwMode="auto">
              <a:xfrm>
                <a:off x="4820191" y="4598664"/>
                <a:ext cx="288664" cy="175708"/>
              </a:xfrm>
              <a:custGeom>
                <a:avLst/>
                <a:gdLst>
                  <a:gd name="T0" fmla="*/ 198 w 198"/>
                  <a:gd name="T1" fmla="*/ 66 h 121"/>
                  <a:gd name="T2" fmla="*/ 0 w 198"/>
                  <a:gd name="T3" fmla="*/ 38 h 121"/>
                  <a:gd name="T4" fmla="*/ 198 w 198"/>
                  <a:gd name="T5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1">
                    <a:moveTo>
                      <a:pt x="198" y="66"/>
                    </a:moveTo>
                    <a:cubicBezTo>
                      <a:pt x="156" y="121"/>
                      <a:pt x="20" y="115"/>
                      <a:pt x="0" y="38"/>
                    </a:cubicBezTo>
                    <a:cubicBezTo>
                      <a:pt x="71" y="0"/>
                      <a:pt x="149" y="42"/>
                      <a:pt x="198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26" name="ïŝļîḍé">
                <a:extLst>
                  <a:ext uri="{FF2B5EF4-FFF2-40B4-BE49-F238E27FC236}">
                    <a16:creationId xmlns:a16="http://schemas.microsoft.com/office/drawing/2014/main" id="{6D5FFD09-32B7-F14D-8E3B-7C9784009826}"/>
                  </a:ext>
                </a:extLst>
              </p:cNvPr>
              <p:cNvSpPr/>
              <p:nvPr/>
            </p:nvSpPr>
            <p:spPr bwMode="auto">
              <a:xfrm>
                <a:off x="4961671" y="4483426"/>
                <a:ext cx="288094" cy="180272"/>
              </a:xfrm>
              <a:custGeom>
                <a:avLst/>
                <a:gdLst>
                  <a:gd name="T0" fmla="*/ 198 w 198"/>
                  <a:gd name="T1" fmla="*/ 27 h 124"/>
                  <a:gd name="T2" fmla="*/ 0 w 198"/>
                  <a:gd name="T3" fmla="*/ 56 h 124"/>
                  <a:gd name="T4" fmla="*/ 198 w 198"/>
                  <a:gd name="T5" fmla="*/ 2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4">
                    <a:moveTo>
                      <a:pt x="198" y="27"/>
                    </a:moveTo>
                    <a:cubicBezTo>
                      <a:pt x="173" y="92"/>
                      <a:pt x="41" y="124"/>
                      <a:pt x="0" y="56"/>
                    </a:cubicBezTo>
                    <a:cubicBezTo>
                      <a:pt x="57" y="0"/>
                      <a:pt x="144" y="18"/>
                      <a:pt x="19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27" name="îṡlïḋé">
                <a:extLst>
                  <a:ext uri="{FF2B5EF4-FFF2-40B4-BE49-F238E27FC236}">
                    <a16:creationId xmlns:a16="http://schemas.microsoft.com/office/drawing/2014/main" id="{49601668-BFEA-6543-13AC-36FD838D5D7F}"/>
                  </a:ext>
                </a:extLst>
              </p:cNvPr>
              <p:cNvSpPr/>
              <p:nvPr/>
            </p:nvSpPr>
            <p:spPr bwMode="auto">
              <a:xfrm>
                <a:off x="5064928" y="4300302"/>
                <a:ext cx="250442" cy="225341"/>
              </a:xfrm>
              <a:custGeom>
                <a:avLst/>
                <a:gdLst>
                  <a:gd name="T0" fmla="*/ 167 w 172"/>
                  <a:gd name="T1" fmla="*/ 0 h 155"/>
                  <a:gd name="T2" fmla="*/ 0 w 172"/>
                  <a:gd name="T3" fmla="*/ 111 h 155"/>
                  <a:gd name="T4" fmla="*/ 167 w 172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155">
                    <a:moveTo>
                      <a:pt x="167" y="0"/>
                    </a:moveTo>
                    <a:cubicBezTo>
                      <a:pt x="172" y="70"/>
                      <a:pt x="66" y="155"/>
                      <a:pt x="0" y="111"/>
                    </a:cubicBezTo>
                    <a:cubicBezTo>
                      <a:pt x="28" y="36"/>
                      <a:pt x="114" y="16"/>
                      <a:pt x="16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28" name="iṥlidé">
                <a:extLst>
                  <a:ext uri="{FF2B5EF4-FFF2-40B4-BE49-F238E27FC236}">
                    <a16:creationId xmlns:a16="http://schemas.microsoft.com/office/drawing/2014/main" id="{F7F770B7-B27F-9A41-95EE-DAC983D98E75}"/>
                  </a:ext>
                </a:extLst>
              </p:cNvPr>
              <p:cNvSpPr/>
              <p:nvPr/>
            </p:nvSpPr>
            <p:spPr bwMode="auto">
              <a:xfrm>
                <a:off x="5177313" y="4080096"/>
                <a:ext cx="219636" cy="240173"/>
              </a:xfrm>
              <a:custGeom>
                <a:avLst/>
                <a:gdLst>
                  <a:gd name="T0" fmla="*/ 133 w 151"/>
                  <a:gd name="T1" fmla="*/ 0 h 165"/>
                  <a:gd name="T2" fmla="*/ 0 w 151"/>
                  <a:gd name="T3" fmla="*/ 137 h 165"/>
                  <a:gd name="T4" fmla="*/ 133 w 151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65">
                    <a:moveTo>
                      <a:pt x="133" y="0"/>
                    </a:moveTo>
                    <a:cubicBezTo>
                      <a:pt x="151" y="64"/>
                      <a:pt x="70" y="165"/>
                      <a:pt x="0" y="137"/>
                    </a:cubicBezTo>
                    <a:cubicBezTo>
                      <a:pt x="11" y="61"/>
                      <a:pt x="87" y="25"/>
                      <a:pt x="1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29" name="ïŝļîḋe">
                <a:extLst>
                  <a:ext uri="{FF2B5EF4-FFF2-40B4-BE49-F238E27FC236}">
                    <a16:creationId xmlns:a16="http://schemas.microsoft.com/office/drawing/2014/main" id="{37E57EB2-4D3C-21DD-BA6A-D3A588D6E3BB}"/>
                  </a:ext>
                </a:extLst>
              </p:cNvPr>
              <p:cNvSpPr/>
              <p:nvPr/>
            </p:nvSpPr>
            <p:spPr bwMode="auto">
              <a:xfrm>
                <a:off x="5201844" y="3870729"/>
                <a:ext cx="191112" cy="248730"/>
              </a:xfrm>
              <a:custGeom>
                <a:avLst/>
                <a:gdLst>
                  <a:gd name="T0" fmla="*/ 95 w 131"/>
                  <a:gd name="T1" fmla="*/ 0 h 171"/>
                  <a:gd name="T2" fmla="*/ 11 w 131"/>
                  <a:gd name="T3" fmla="*/ 165 h 171"/>
                  <a:gd name="T4" fmla="*/ 95 w 131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1" h="171">
                    <a:moveTo>
                      <a:pt x="95" y="0"/>
                    </a:moveTo>
                    <a:cubicBezTo>
                      <a:pt x="131" y="54"/>
                      <a:pt x="84" y="171"/>
                      <a:pt x="11" y="165"/>
                    </a:cubicBezTo>
                    <a:cubicBezTo>
                      <a:pt x="0" y="91"/>
                      <a:pt x="60" y="36"/>
                      <a:pt x="9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30" name="iṩ1îde">
                <a:extLst>
                  <a:ext uri="{FF2B5EF4-FFF2-40B4-BE49-F238E27FC236}">
                    <a16:creationId xmlns:a16="http://schemas.microsoft.com/office/drawing/2014/main" id="{8172B98D-E94D-4CD7-C99E-237BEA670867}"/>
                  </a:ext>
                </a:extLst>
              </p:cNvPr>
              <p:cNvSpPr/>
              <p:nvPr/>
            </p:nvSpPr>
            <p:spPr bwMode="auto">
              <a:xfrm>
                <a:off x="5168185" y="3673912"/>
                <a:ext cx="160306" cy="249301"/>
              </a:xfrm>
              <a:custGeom>
                <a:avLst/>
                <a:gdLst>
                  <a:gd name="T0" fmla="*/ 64 w 110"/>
                  <a:gd name="T1" fmla="*/ 0 h 171"/>
                  <a:gd name="T2" fmla="*/ 29 w 110"/>
                  <a:gd name="T3" fmla="*/ 171 h 171"/>
                  <a:gd name="T4" fmla="*/ 64 w 110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0" h="171">
                    <a:moveTo>
                      <a:pt x="64" y="0"/>
                    </a:moveTo>
                    <a:cubicBezTo>
                      <a:pt x="110" y="40"/>
                      <a:pt x="97" y="158"/>
                      <a:pt x="29" y="171"/>
                    </a:cubicBezTo>
                    <a:cubicBezTo>
                      <a:pt x="0" y="107"/>
                      <a:pt x="41" y="42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31" name="iṥ1idè">
                <a:extLst>
                  <a:ext uri="{FF2B5EF4-FFF2-40B4-BE49-F238E27FC236}">
                    <a16:creationId xmlns:a16="http://schemas.microsoft.com/office/drawing/2014/main" id="{D75FC089-D391-F7AF-B21E-2556A8F39579}"/>
                  </a:ext>
                </a:extLst>
              </p:cNvPr>
              <p:cNvSpPr/>
              <p:nvPr/>
            </p:nvSpPr>
            <p:spPr bwMode="auto">
              <a:xfrm>
                <a:off x="4920596" y="3786297"/>
                <a:ext cx="220206" cy="190541"/>
              </a:xfrm>
              <a:custGeom>
                <a:avLst/>
                <a:gdLst>
                  <a:gd name="T0" fmla="*/ 2 w 151"/>
                  <a:gd name="T1" fmla="*/ 0 h 131"/>
                  <a:gd name="T2" fmla="*/ 151 w 151"/>
                  <a:gd name="T3" fmla="*/ 90 h 131"/>
                  <a:gd name="T4" fmla="*/ 2 w 151"/>
                  <a:gd name="T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31">
                    <a:moveTo>
                      <a:pt x="2" y="0"/>
                    </a:moveTo>
                    <a:cubicBezTo>
                      <a:pt x="0" y="60"/>
                      <a:pt x="96" y="131"/>
                      <a:pt x="151" y="90"/>
                    </a:cubicBezTo>
                    <a:cubicBezTo>
                      <a:pt x="124" y="26"/>
                      <a:pt x="48" y="1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32" name="isļîḓê">
                <a:extLst>
                  <a:ext uri="{FF2B5EF4-FFF2-40B4-BE49-F238E27FC236}">
                    <a16:creationId xmlns:a16="http://schemas.microsoft.com/office/drawing/2014/main" id="{EA015845-8C5E-6876-DE07-E450677153E6}"/>
                  </a:ext>
                </a:extLst>
              </p:cNvPr>
              <p:cNvSpPr/>
              <p:nvPr/>
            </p:nvSpPr>
            <p:spPr bwMode="auto">
              <a:xfrm>
                <a:off x="4928013" y="3920361"/>
                <a:ext cx="205374" cy="215072"/>
              </a:xfrm>
              <a:custGeom>
                <a:avLst/>
                <a:gdLst>
                  <a:gd name="T0" fmla="*/ 14 w 141"/>
                  <a:gd name="T1" fmla="*/ 0 h 148"/>
                  <a:gd name="T2" fmla="*/ 141 w 141"/>
                  <a:gd name="T3" fmla="*/ 119 h 148"/>
                  <a:gd name="T4" fmla="*/ 14 w 141"/>
                  <a:gd name="T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1" h="148">
                    <a:moveTo>
                      <a:pt x="14" y="0"/>
                    </a:moveTo>
                    <a:cubicBezTo>
                      <a:pt x="0" y="59"/>
                      <a:pt x="78" y="148"/>
                      <a:pt x="141" y="119"/>
                    </a:cubicBezTo>
                    <a:cubicBezTo>
                      <a:pt x="128" y="50"/>
                      <a:pt x="57" y="21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33" name="îšļíḍé">
                <a:extLst>
                  <a:ext uri="{FF2B5EF4-FFF2-40B4-BE49-F238E27FC236}">
                    <a16:creationId xmlns:a16="http://schemas.microsoft.com/office/drawing/2014/main" id="{41FD7714-DB1F-6807-BB7A-587D32B7B16C}"/>
                  </a:ext>
                </a:extLst>
              </p:cNvPr>
              <p:cNvSpPr/>
              <p:nvPr/>
            </p:nvSpPr>
            <p:spPr bwMode="auto">
              <a:xfrm>
                <a:off x="4891502" y="4037880"/>
                <a:ext cx="188259" cy="228763"/>
              </a:xfrm>
              <a:custGeom>
                <a:avLst/>
                <a:gdLst>
                  <a:gd name="T0" fmla="*/ 23 w 129"/>
                  <a:gd name="T1" fmla="*/ 0 h 157"/>
                  <a:gd name="T2" fmla="*/ 129 w 129"/>
                  <a:gd name="T3" fmla="*/ 139 h 157"/>
                  <a:gd name="T4" fmla="*/ 23 w 129"/>
                  <a:gd name="T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9" h="157">
                    <a:moveTo>
                      <a:pt x="23" y="0"/>
                    </a:moveTo>
                    <a:cubicBezTo>
                      <a:pt x="0" y="56"/>
                      <a:pt x="63" y="157"/>
                      <a:pt x="129" y="139"/>
                    </a:cubicBezTo>
                    <a:cubicBezTo>
                      <a:pt x="127" y="69"/>
                      <a:pt x="62" y="28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34" name="îṣ1ide">
                <a:extLst>
                  <a:ext uri="{FF2B5EF4-FFF2-40B4-BE49-F238E27FC236}">
                    <a16:creationId xmlns:a16="http://schemas.microsoft.com/office/drawing/2014/main" id="{CCA8BD9A-6EA5-689B-AD85-0A2B80C3E9AE}"/>
                  </a:ext>
                </a:extLst>
              </p:cNvPr>
              <p:cNvSpPr/>
              <p:nvPr/>
            </p:nvSpPr>
            <p:spPr bwMode="auto">
              <a:xfrm>
                <a:off x="4847574" y="4166238"/>
                <a:ext cx="179702" cy="234468"/>
              </a:xfrm>
              <a:custGeom>
                <a:avLst/>
                <a:gdLst>
                  <a:gd name="T0" fmla="*/ 34 w 123"/>
                  <a:gd name="T1" fmla="*/ 0 h 161"/>
                  <a:gd name="T2" fmla="*/ 111 w 123"/>
                  <a:gd name="T3" fmla="*/ 156 h 161"/>
                  <a:gd name="T4" fmla="*/ 34 w 123"/>
                  <a:gd name="T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61">
                    <a:moveTo>
                      <a:pt x="34" y="0"/>
                    </a:moveTo>
                    <a:cubicBezTo>
                      <a:pt x="0" y="50"/>
                      <a:pt x="42" y="161"/>
                      <a:pt x="111" y="156"/>
                    </a:cubicBezTo>
                    <a:cubicBezTo>
                      <a:pt x="123" y="88"/>
                      <a:pt x="67" y="35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35" name="îsľíḋe">
                <a:extLst>
                  <a:ext uri="{FF2B5EF4-FFF2-40B4-BE49-F238E27FC236}">
                    <a16:creationId xmlns:a16="http://schemas.microsoft.com/office/drawing/2014/main" id="{9B2CE077-DACC-49E7-D5BC-E4718FEA0A13}"/>
                  </a:ext>
                </a:extLst>
              </p:cNvPr>
              <p:cNvSpPr/>
              <p:nvPr/>
            </p:nvSpPr>
            <p:spPr bwMode="auto">
              <a:xfrm>
                <a:off x="4756297" y="4240401"/>
                <a:ext cx="184836" cy="270408"/>
              </a:xfrm>
              <a:custGeom>
                <a:avLst/>
                <a:gdLst>
                  <a:gd name="T0" fmla="*/ 46 w 127"/>
                  <a:gd name="T1" fmla="*/ 0 h 186"/>
                  <a:gd name="T2" fmla="*/ 101 w 127"/>
                  <a:gd name="T3" fmla="*/ 186 h 186"/>
                  <a:gd name="T4" fmla="*/ 46 w 127"/>
                  <a:gd name="T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" h="186">
                    <a:moveTo>
                      <a:pt x="46" y="0"/>
                    </a:moveTo>
                    <a:cubicBezTo>
                      <a:pt x="0" y="48"/>
                      <a:pt x="25" y="178"/>
                      <a:pt x="101" y="186"/>
                    </a:cubicBezTo>
                    <a:cubicBezTo>
                      <a:pt x="127" y="112"/>
                      <a:pt x="76" y="44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36" name="îSľíḑê">
                <a:extLst>
                  <a:ext uri="{FF2B5EF4-FFF2-40B4-BE49-F238E27FC236}">
                    <a16:creationId xmlns:a16="http://schemas.microsoft.com/office/drawing/2014/main" id="{C72244A5-B5C8-F939-778E-A6C8F649CBED}"/>
                  </a:ext>
                </a:extLst>
              </p:cNvPr>
              <p:cNvSpPr/>
              <p:nvPr/>
            </p:nvSpPr>
            <p:spPr bwMode="auto">
              <a:xfrm>
                <a:off x="4657033" y="4311711"/>
                <a:ext cx="174568" cy="276684"/>
              </a:xfrm>
              <a:custGeom>
                <a:avLst/>
                <a:gdLst>
                  <a:gd name="T0" fmla="*/ 51 w 120"/>
                  <a:gd name="T1" fmla="*/ 0 h 190"/>
                  <a:gd name="T2" fmla="*/ 86 w 120"/>
                  <a:gd name="T3" fmla="*/ 190 h 190"/>
                  <a:gd name="T4" fmla="*/ 51 w 120"/>
                  <a:gd name="T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90">
                    <a:moveTo>
                      <a:pt x="51" y="0"/>
                    </a:moveTo>
                    <a:cubicBezTo>
                      <a:pt x="0" y="43"/>
                      <a:pt x="11" y="174"/>
                      <a:pt x="86" y="190"/>
                    </a:cubicBezTo>
                    <a:cubicBezTo>
                      <a:pt x="120" y="120"/>
                      <a:pt x="76" y="47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37" name="îsľïde">
                <a:extLst>
                  <a:ext uri="{FF2B5EF4-FFF2-40B4-BE49-F238E27FC236}">
                    <a16:creationId xmlns:a16="http://schemas.microsoft.com/office/drawing/2014/main" id="{31459B4D-F985-2B60-FD9B-F49494CF02CF}"/>
                  </a:ext>
                </a:extLst>
              </p:cNvPr>
              <p:cNvSpPr/>
              <p:nvPr/>
            </p:nvSpPr>
            <p:spPr bwMode="auto">
              <a:xfrm>
                <a:off x="5005028" y="3602602"/>
                <a:ext cx="207085" cy="228763"/>
              </a:xfrm>
              <a:custGeom>
                <a:avLst/>
                <a:gdLst>
                  <a:gd name="T0" fmla="*/ 0 w 142"/>
                  <a:gd name="T1" fmla="*/ 5 h 157"/>
                  <a:gd name="T2" fmla="*/ 102 w 142"/>
                  <a:gd name="T3" fmla="*/ 157 h 157"/>
                  <a:gd name="T4" fmla="*/ 0 w 142"/>
                  <a:gd name="T5" fmla="*/ 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157">
                    <a:moveTo>
                      <a:pt x="0" y="5"/>
                    </a:moveTo>
                    <a:cubicBezTo>
                      <a:pt x="63" y="0"/>
                      <a:pt x="142" y="97"/>
                      <a:pt x="102" y="157"/>
                    </a:cubicBezTo>
                    <a:cubicBezTo>
                      <a:pt x="33" y="132"/>
                      <a:pt x="14" y="5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38" name="i$1îdè">
                <a:extLst>
                  <a:ext uri="{FF2B5EF4-FFF2-40B4-BE49-F238E27FC236}">
                    <a16:creationId xmlns:a16="http://schemas.microsoft.com/office/drawing/2014/main" id="{BC405303-B08C-9B9D-BE66-FE1468579D13}"/>
                  </a:ext>
                </a:extLst>
              </p:cNvPr>
              <p:cNvSpPr/>
              <p:nvPr/>
            </p:nvSpPr>
            <p:spPr bwMode="auto">
              <a:xfrm>
                <a:off x="4530386" y="3926065"/>
                <a:ext cx="699411" cy="775856"/>
              </a:xfrm>
              <a:custGeom>
                <a:avLst/>
                <a:gdLst>
                  <a:gd name="T0" fmla="*/ 3 w 480"/>
                  <a:gd name="T1" fmla="*/ 533 h 533"/>
                  <a:gd name="T2" fmla="*/ 450 w 480"/>
                  <a:gd name="T3" fmla="*/ 0 h 533"/>
                  <a:gd name="T4" fmla="*/ 435 w 480"/>
                  <a:gd name="T5" fmla="*/ 2 h 533"/>
                  <a:gd name="T6" fmla="*/ 0 w 480"/>
                  <a:gd name="T7" fmla="*/ 509 h 533"/>
                  <a:gd name="T8" fmla="*/ 3 w 480"/>
                  <a:gd name="T9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33">
                    <a:moveTo>
                      <a:pt x="3" y="533"/>
                    </a:moveTo>
                    <a:cubicBezTo>
                      <a:pt x="333" y="491"/>
                      <a:pt x="480" y="237"/>
                      <a:pt x="450" y="0"/>
                    </a:cubicBezTo>
                    <a:cubicBezTo>
                      <a:pt x="435" y="2"/>
                      <a:pt x="435" y="2"/>
                      <a:pt x="435" y="2"/>
                    </a:cubicBezTo>
                    <a:cubicBezTo>
                      <a:pt x="465" y="233"/>
                      <a:pt x="318" y="469"/>
                      <a:pt x="0" y="509"/>
                    </a:cubicBezTo>
                    <a:lnTo>
                      <a:pt x="3" y="5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EC9A82C2-11AD-76C7-0FF2-078C515A47D9}"/>
                </a:ext>
              </a:extLst>
            </p:cNvPr>
            <p:cNvGrpSpPr/>
            <p:nvPr/>
          </p:nvGrpSpPr>
          <p:grpSpPr>
            <a:xfrm>
              <a:off x="1476591" y="1898406"/>
              <a:ext cx="868274" cy="1171770"/>
              <a:chOff x="3610769" y="3602602"/>
              <a:chExt cx="868274" cy="1171770"/>
            </a:xfrm>
            <a:grpFill/>
          </p:grpSpPr>
          <p:sp>
            <p:nvSpPr>
              <p:cNvPr id="111" name="îṧ1íďè">
                <a:extLst>
                  <a:ext uri="{FF2B5EF4-FFF2-40B4-BE49-F238E27FC236}">
                    <a16:creationId xmlns:a16="http://schemas.microsoft.com/office/drawing/2014/main" id="{3DC20DB1-8DD9-1B0F-F303-0E18DEDFC9B9}"/>
                  </a:ext>
                </a:extLst>
              </p:cNvPr>
              <p:cNvSpPr/>
              <p:nvPr/>
            </p:nvSpPr>
            <p:spPr bwMode="auto">
              <a:xfrm>
                <a:off x="3900574" y="4598664"/>
                <a:ext cx="288664" cy="175708"/>
              </a:xfrm>
              <a:custGeom>
                <a:avLst/>
                <a:gdLst>
                  <a:gd name="T0" fmla="*/ 0 w 198"/>
                  <a:gd name="T1" fmla="*/ 66 h 121"/>
                  <a:gd name="T2" fmla="*/ 198 w 198"/>
                  <a:gd name="T3" fmla="*/ 38 h 121"/>
                  <a:gd name="T4" fmla="*/ 0 w 198"/>
                  <a:gd name="T5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1">
                    <a:moveTo>
                      <a:pt x="0" y="66"/>
                    </a:moveTo>
                    <a:cubicBezTo>
                      <a:pt x="42" y="121"/>
                      <a:pt x="178" y="115"/>
                      <a:pt x="198" y="38"/>
                    </a:cubicBezTo>
                    <a:cubicBezTo>
                      <a:pt x="127" y="0"/>
                      <a:pt x="49" y="42"/>
                      <a:pt x="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2" name="işľïḑê">
                <a:extLst>
                  <a:ext uri="{FF2B5EF4-FFF2-40B4-BE49-F238E27FC236}">
                    <a16:creationId xmlns:a16="http://schemas.microsoft.com/office/drawing/2014/main" id="{864A2A25-A0FB-DAB2-612E-1D6C969B852B}"/>
                  </a:ext>
                </a:extLst>
              </p:cNvPr>
              <p:cNvSpPr/>
              <p:nvPr/>
            </p:nvSpPr>
            <p:spPr bwMode="auto">
              <a:xfrm>
                <a:off x="3759094" y="4483426"/>
                <a:ext cx="288664" cy="180272"/>
              </a:xfrm>
              <a:custGeom>
                <a:avLst/>
                <a:gdLst>
                  <a:gd name="T0" fmla="*/ 0 w 198"/>
                  <a:gd name="T1" fmla="*/ 27 h 124"/>
                  <a:gd name="T2" fmla="*/ 198 w 198"/>
                  <a:gd name="T3" fmla="*/ 56 h 124"/>
                  <a:gd name="T4" fmla="*/ 0 w 198"/>
                  <a:gd name="T5" fmla="*/ 2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4">
                    <a:moveTo>
                      <a:pt x="0" y="27"/>
                    </a:moveTo>
                    <a:cubicBezTo>
                      <a:pt x="25" y="92"/>
                      <a:pt x="157" y="124"/>
                      <a:pt x="198" y="56"/>
                    </a:cubicBezTo>
                    <a:cubicBezTo>
                      <a:pt x="140" y="0"/>
                      <a:pt x="54" y="18"/>
                      <a:pt x="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3" name="ïṧḷîdé">
                <a:extLst>
                  <a:ext uri="{FF2B5EF4-FFF2-40B4-BE49-F238E27FC236}">
                    <a16:creationId xmlns:a16="http://schemas.microsoft.com/office/drawing/2014/main" id="{CAF9AC09-657A-9BDB-918B-9A45DA5F1F22}"/>
                  </a:ext>
                </a:extLst>
              </p:cNvPr>
              <p:cNvSpPr/>
              <p:nvPr/>
            </p:nvSpPr>
            <p:spPr bwMode="auto">
              <a:xfrm>
                <a:off x="3693489" y="4300302"/>
                <a:ext cx="251012" cy="225341"/>
              </a:xfrm>
              <a:custGeom>
                <a:avLst/>
                <a:gdLst>
                  <a:gd name="T0" fmla="*/ 5 w 172"/>
                  <a:gd name="T1" fmla="*/ 0 h 155"/>
                  <a:gd name="T2" fmla="*/ 172 w 172"/>
                  <a:gd name="T3" fmla="*/ 111 h 155"/>
                  <a:gd name="T4" fmla="*/ 5 w 172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155">
                    <a:moveTo>
                      <a:pt x="5" y="0"/>
                    </a:moveTo>
                    <a:cubicBezTo>
                      <a:pt x="0" y="70"/>
                      <a:pt x="106" y="155"/>
                      <a:pt x="172" y="111"/>
                    </a:cubicBezTo>
                    <a:cubicBezTo>
                      <a:pt x="144" y="36"/>
                      <a:pt x="58" y="16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4" name="îṡlïďe">
                <a:extLst>
                  <a:ext uri="{FF2B5EF4-FFF2-40B4-BE49-F238E27FC236}">
                    <a16:creationId xmlns:a16="http://schemas.microsoft.com/office/drawing/2014/main" id="{FAB345EB-3BC6-4698-EB9F-E81BA50521E8}"/>
                  </a:ext>
                </a:extLst>
              </p:cNvPr>
              <p:cNvSpPr/>
              <p:nvPr/>
            </p:nvSpPr>
            <p:spPr bwMode="auto">
              <a:xfrm>
                <a:off x="3610769" y="4080096"/>
                <a:ext cx="221347" cy="240173"/>
              </a:xfrm>
              <a:custGeom>
                <a:avLst/>
                <a:gdLst>
                  <a:gd name="T0" fmla="*/ 19 w 152"/>
                  <a:gd name="T1" fmla="*/ 0 h 165"/>
                  <a:gd name="T2" fmla="*/ 152 w 152"/>
                  <a:gd name="T3" fmla="*/ 137 h 165"/>
                  <a:gd name="T4" fmla="*/ 19 w 152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2" h="165">
                    <a:moveTo>
                      <a:pt x="19" y="0"/>
                    </a:moveTo>
                    <a:cubicBezTo>
                      <a:pt x="0" y="64"/>
                      <a:pt x="81" y="165"/>
                      <a:pt x="152" y="137"/>
                    </a:cubicBezTo>
                    <a:cubicBezTo>
                      <a:pt x="141" y="61"/>
                      <a:pt x="65" y="25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5" name="išļïdê">
                <a:extLst>
                  <a:ext uri="{FF2B5EF4-FFF2-40B4-BE49-F238E27FC236}">
                    <a16:creationId xmlns:a16="http://schemas.microsoft.com/office/drawing/2014/main" id="{25386D60-AC69-BED0-D827-CA08C0ECC071}"/>
                  </a:ext>
                </a:extLst>
              </p:cNvPr>
              <p:cNvSpPr/>
              <p:nvPr/>
            </p:nvSpPr>
            <p:spPr bwMode="auto">
              <a:xfrm>
                <a:off x="3616474" y="3870729"/>
                <a:ext cx="191112" cy="248730"/>
              </a:xfrm>
              <a:custGeom>
                <a:avLst/>
                <a:gdLst>
                  <a:gd name="T0" fmla="*/ 35 w 131"/>
                  <a:gd name="T1" fmla="*/ 0 h 171"/>
                  <a:gd name="T2" fmla="*/ 120 w 131"/>
                  <a:gd name="T3" fmla="*/ 165 h 171"/>
                  <a:gd name="T4" fmla="*/ 35 w 131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1" h="171">
                    <a:moveTo>
                      <a:pt x="35" y="0"/>
                    </a:moveTo>
                    <a:cubicBezTo>
                      <a:pt x="0" y="54"/>
                      <a:pt x="47" y="171"/>
                      <a:pt x="120" y="165"/>
                    </a:cubicBezTo>
                    <a:cubicBezTo>
                      <a:pt x="131" y="91"/>
                      <a:pt x="71" y="36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6" name="iṧ1iḓé">
                <a:extLst>
                  <a:ext uri="{FF2B5EF4-FFF2-40B4-BE49-F238E27FC236}">
                    <a16:creationId xmlns:a16="http://schemas.microsoft.com/office/drawing/2014/main" id="{C2AC8745-BFA5-7800-0295-96A2754A2264}"/>
                  </a:ext>
                </a:extLst>
              </p:cNvPr>
              <p:cNvSpPr/>
              <p:nvPr/>
            </p:nvSpPr>
            <p:spPr bwMode="auto">
              <a:xfrm>
                <a:off x="3680368" y="3673912"/>
                <a:ext cx="159165" cy="249301"/>
              </a:xfrm>
              <a:custGeom>
                <a:avLst/>
                <a:gdLst>
                  <a:gd name="T0" fmla="*/ 46 w 109"/>
                  <a:gd name="T1" fmla="*/ 0 h 171"/>
                  <a:gd name="T2" fmla="*/ 81 w 109"/>
                  <a:gd name="T3" fmla="*/ 171 h 171"/>
                  <a:gd name="T4" fmla="*/ 46 w 109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9" h="171">
                    <a:moveTo>
                      <a:pt x="46" y="0"/>
                    </a:moveTo>
                    <a:cubicBezTo>
                      <a:pt x="0" y="40"/>
                      <a:pt x="13" y="158"/>
                      <a:pt x="81" y="171"/>
                    </a:cubicBezTo>
                    <a:cubicBezTo>
                      <a:pt x="109" y="107"/>
                      <a:pt x="69" y="42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7" name="ïS1ïḋé">
                <a:extLst>
                  <a:ext uri="{FF2B5EF4-FFF2-40B4-BE49-F238E27FC236}">
                    <a16:creationId xmlns:a16="http://schemas.microsoft.com/office/drawing/2014/main" id="{9D93689A-3E46-1DCE-6ACE-474B796C8684}"/>
                  </a:ext>
                </a:extLst>
              </p:cNvPr>
              <p:cNvSpPr/>
              <p:nvPr/>
            </p:nvSpPr>
            <p:spPr bwMode="auto">
              <a:xfrm>
                <a:off x="3868627" y="3786297"/>
                <a:ext cx="220206" cy="190541"/>
              </a:xfrm>
              <a:custGeom>
                <a:avLst/>
                <a:gdLst>
                  <a:gd name="T0" fmla="*/ 149 w 151"/>
                  <a:gd name="T1" fmla="*/ 0 h 131"/>
                  <a:gd name="T2" fmla="*/ 0 w 151"/>
                  <a:gd name="T3" fmla="*/ 90 h 131"/>
                  <a:gd name="T4" fmla="*/ 149 w 151"/>
                  <a:gd name="T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31">
                    <a:moveTo>
                      <a:pt x="149" y="0"/>
                    </a:moveTo>
                    <a:cubicBezTo>
                      <a:pt x="151" y="60"/>
                      <a:pt x="55" y="131"/>
                      <a:pt x="0" y="90"/>
                    </a:cubicBezTo>
                    <a:cubicBezTo>
                      <a:pt x="27" y="26"/>
                      <a:pt x="103" y="11"/>
                      <a:pt x="14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8" name="íŝļíďè">
                <a:extLst>
                  <a:ext uri="{FF2B5EF4-FFF2-40B4-BE49-F238E27FC236}">
                    <a16:creationId xmlns:a16="http://schemas.microsoft.com/office/drawing/2014/main" id="{2533AD9E-9ACE-DA9E-918D-4A4555A7B9B0}"/>
                  </a:ext>
                </a:extLst>
              </p:cNvPr>
              <p:cNvSpPr/>
              <p:nvPr/>
            </p:nvSpPr>
            <p:spPr bwMode="auto">
              <a:xfrm>
                <a:off x="3876043" y="3920361"/>
                <a:ext cx="205374" cy="215072"/>
              </a:xfrm>
              <a:custGeom>
                <a:avLst/>
                <a:gdLst>
                  <a:gd name="T0" fmla="*/ 127 w 141"/>
                  <a:gd name="T1" fmla="*/ 0 h 148"/>
                  <a:gd name="T2" fmla="*/ 0 w 141"/>
                  <a:gd name="T3" fmla="*/ 119 h 148"/>
                  <a:gd name="T4" fmla="*/ 127 w 141"/>
                  <a:gd name="T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1" h="148">
                    <a:moveTo>
                      <a:pt x="127" y="0"/>
                    </a:moveTo>
                    <a:cubicBezTo>
                      <a:pt x="141" y="59"/>
                      <a:pt x="62" y="148"/>
                      <a:pt x="0" y="119"/>
                    </a:cubicBezTo>
                    <a:cubicBezTo>
                      <a:pt x="13" y="50"/>
                      <a:pt x="84" y="21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9" name="íṩ1íḋé">
                <a:extLst>
                  <a:ext uri="{FF2B5EF4-FFF2-40B4-BE49-F238E27FC236}">
                    <a16:creationId xmlns:a16="http://schemas.microsoft.com/office/drawing/2014/main" id="{4368390A-D022-CD5D-2CB7-BBDEDAE4346B}"/>
                  </a:ext>
                </a:extLst>
              </p:cNvPr>
              <p:cNvSpPr/>
              <p:nvPr/>
            </p:nvSpPr>
            <p:spPr bwMode="auto">
              <a:xfrm>
                <a:off x="3929669" y="4037880"/>
                <a:ext cx="188259" cy="228763"/>
              </a:xfrm>
              <a:custGeom>
                <a:avLst/>
                <a:gdLst>
                  <a:gd name="T0" fmla="*/ 105 w 129"/>
                  <a:gd name="T1" fmla="*/ 0 h 157"/>
                  <a:gd name="T2" fmla="*/ 0 w 129"/>
                  <a:gd name="T3" fmla="*/ 139 h 157"/>
                  <a:gd name="T4" fmla="*/ 105 w 129"/>
                  <a:gd name="T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9" h="157">
                    <a:moveTo>
                      <a:pt x="105" y="0"/>
                    </a:moveTo>
                    <a:cubicBezTo>
                      <a:pt x="129" y="56"/>
                      <a:pt x="66" y="157"/>
                      <a:pt x="0" y="139"/>
                    </a:cubicBezTo>
                    <a:cubicBezTo>
                      <a:pt x="1" y="69"/>
                      <a:pt x="66" y="28"/>
                      <a:pt x="1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20" name="iṧḻïḋe">
                <a:extLst>
                  <a:ext uri="{FF2B5EF4-FFF2-40B4-BE49-F238E27FC236}">
                    <a16:creationId xmlns:a16="http://schemas.microsoft.com/office/drawing/2014/main" id="{861FC893-93F3-F4F7-E7FF-09395780F519}"/>
                  </a:ext>
                </a:extLst>
              </p:cNvPr>
              <p:cNvSpPr/>
              <p:nvPr/>
            </p:nvSpPr>
            <p:spPr bwMode="auto">
              <a:xfrm>
                <a:off x="3982153" y="4166238"/>
                <a:ext cx="179131" cy="234468"/>
              </a:xfrm>
              <a:custGeom>
                <a:avLst/>
                <a:gdLst>
                  <a:gd name="T0" fmla="*/ 89 w 123"/>
                  <a:gd name="T1" fmla="*/ 0 h 161"/>
                  <a:gd name="T2" fmla="*/ 12 w 123"/>
                  <a:gd name="T3" fmla="*/ 156 h 161"/>
                  <a:gd name="T4" fmla="*/ 89 w 123"/>
                  <a:gd name="T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61">
                    <a:moveTo>
                      <a:pt x="89" y="0"/>
                    </a:moveTo>
                    <a:cubicBezTo>
                      <a:pt x="123" y="50"/>
                      <a:pt x="81" y="161"/>
                      <a:pt x="12" y="156"/>
                    </a:cubicBezTo>
                    <a:cubicBezTo>
                      <a:pt x="0" y="88"/>
                      <a:pt x="56" y="35"/>
                      <a:pt x="8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21" name="ïSḻíḓé">
                <a:extLst>
                  <a:ext uri="{FF2B5EF4-FFF2-40B4-BE49-F238E27FC236}">
                    <a16:creationId xmlns:a16="http://schemas.microsoft.com/office/drawing/2014/main" id="{45E1B416-849B-45FF-9BAC-419165CF04D5}"/>
                  </a:ext>
                </a:extLst>
              </p:cNvPr>
              <p:cNvSpPr/>
              <p:nvPr/>
            </p:nvSpPr>
            <p:spPr bwMode="auto">
              <a:xfrm>
                <a:off x="4068296" y="4240401"/>
                <a:ext cx="184836" cy="270408"/>
              </a:xfrm>
              <a:custGeom>
                <a:avLst/>
                <a:gdLst>
                  <a:gd name="T0" fmla="*/ 80 w 127"/>
                  <a:gd name="T1" fmla="*/ 0 h 186"/>
                  <a:gd name="T2" fmla="*/ 26 w 127"/>
                  <a:gd name="T3" fmla="*/ 186 h 186"/>
                  <a:gd name="T4" fmla="*/ 80 w 127"/>
                  <a:gd name="T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" h="186">
                    <a:moveTo>
                      <a:pt x="80" y="0"/>
                    </a:moveTo>
                    <a:cubicBezTo>
                      <a:pt x="127" y="48"/>
                      <a:pt x="102" y="178"/>
                      <a:pt x="26" y="186"/>
                    </a:cubicBezTo>
                    <a:cubicBezTo>
                      <a:pt x="0" y="112"/>
                      <a:pt x="51" y="44"/>
                      <a:pt x="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22" name="ïṧḻíḓê">
                <a:extLst>
                  <a:ext uri="{FF2B5EF4-FFF2-40B4-BE49-F238E27FC236}">
                    <a16:creationId xmlns:a16="http://schemas.microsoft.com/office/drawing/2014/main" id="{58682729-88F1-C739-280A-474D841D1179}"/>
                  </a:ext>
                </a:extLst>
              </p:cNvPr>
              <p:cNvSpPr/>
              <p:nvPr/>
            </p:nvSpPr>
            <p:spPr bwMode="auto">
              <a:xfrm>
                <a:off x="4177258" y="4311711"/>
                <a:ext cx="175138" cy="276684"/>
              </a:xfrm>
              <a:custGeom>
                <a:avLst/>
                <a:gdLst>
                  <a:gd name="T0" fmla="*/ 68 w 120"/>
                  <a:gd name="T1" fmla="*/ 0 h 190"/>
                  <a:gd name="T2" fmla="*/ 34 w 120"/>
                  <a:gd name="T3" fmla="*/ 190 h 190"/>
                  <a:gd name="T4" fmla="*/ 68 w 120"/>
                  <a:gd name="T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90">
                    <a:moveTo>
                      <a:pt x="68" y="0"/>
                    </a:moveTo>
                    <a:cubicBezTo>
                      <a:pt x="120" y="43"/>
                      <a:pt x="109" y="174"/>
                      <a:pt x="34" y="190"/>
                    </a:cubicBezTo>
                    <a:cubicBezTo>
                      <a:pt x="0" y="120"/>
                      <a:pt x="44" y="47"/>
                      <a:pt x="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23" name="îṣ1îḍe">
                <a:extLst>
                  <a:ext uri="{FF2B5EF4-FFF2-40B4-BE49-F238E27FC236}">
                    <a16:creationId xmlns:a16="http://schemas.microsoft.com/office/drawing/2014/main" id="{82A89508-A5B3-10A2-8836-A3BFE3194088}"/>
                  </a:ext>
                </a:extLst>
              </p:cNvPr>
              <p:cNvSpPr/>
              <p:nvPr/>
            </p:nvSpPr>
            <p:spPr bwMode="auto">
              <a:xfrm>
                <a:off x="3795605" y="3602602"/>
                <a:ext cx="208226" cy="228763"/>
              </a:xfrm>
              <a:custGeom>
                <a:avLst/>
                <a:gdLst>
                  <a:gd name="T0" fmla="*/ 143 w 143"/>
                  <a:gd name="T1" fmla="*/ 5 h 157"/>
                  <a:gd name="T2" fmla="*/ 41 w 143"/>
                  <a:gd name="T3" fmla="*/ 157 h 157"/>
                  <a:gd name="T4" fmla="*/ 143 w 143"/>
                  <a:gd name="T5" fmla="*/ 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3" h="157">
                    <a:moveTo>
                      <a:pt x="143" y="5"/>
                    </a:moveTo>
                    <a:cubicBezTo>
                      <a:pt x="80" y="0"/>
                      <a:pt x="0" y="97"/>
                      <a:pt x="41" y="157"/>
                    </a:cubicBezTo>
                    <a:cubicBezTo>
                      <a:pt x="110" y="132"/>
                      <a:pt x="128" y="53"/>
                      <a:pt x="14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24" name="îṧ1iḓé">
                <a:extLst>
                  <a:ext uri="{FF2B5EF4-FFF2-40B4-BE49-F238E27FC236}">
                    <a16:creationId xmlns:a16="http://schemas.microsoft.com/office/drawing/2014/main" id="{560D96AA-2D69-B60A-18F7-7A4B080B1410}"/>
                  </a:ext>
                </a:extLst>
              </p:cNvPr>
              <p:cNvSpPr/>
              <p:nvPr/>
            </p:nvSpPr>
            <p:spPr bwMode="auto">
              <a:xfrm>
                <a:off x="3779632" y="3926065"/>
                <a:ext cx="699411" cy="775856"/>
              </a:xfrm>
              <a:custGeom>
                <a:avLst/>
                <a:gdLst>
                  <a:gd name="T0" fmla="*/ 477 w 480"/>
                  <a:gd name="T1" fmla="*/ 533 h 533"/>
                  <a:gd name="T2" fmla="*/ 30 w 480"/>
                  <a:gd name="T3" fmla="*/ 0 h 533"/>
                  <a:gd name="T4" fmla="*/ 44 w 480"/>
                  <a:gd name="T5" fmla="*/ 2 h 533"/>
                  <a:gd name="T6" fmla="*/ 480 w 480"/>
                  <a:gd name="T7" fmla="*/ 509 h 533"/>
                  <a:gd name="T8" fmla="*/ 477 w 480"/>
                  <a:gd name="T9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33">
                    <a:moveTo>
                      <a:pt x="477" y="533"/>
                    </a:moveTo>
                    <a:cubicBezTo>
                      <a:pt x="146" y="491"/>
                      <a:pt x="0" y="237"/>
                      <a:pt x="30" y="0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15" y="233"/>
                      <a:pt x="162" y="469"/>
                      <a:pt x="480" y="509"/>
                    </a:cubicBezTo>
                    <a:lnTo>
                      <a:pt x="477" y="5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8EB0A4EF-5ED5-3598-7FD0-9E4C3556AA06}"/>
                </a:ext>
              </a:extLst>
            </p:cNvPr>
            <p:cNvSpPr txBox="1"/>
            <p:nvPr/>
          </p:nvSpPr>
          <p:spPr>
            <a:xfrm>
              <a:off x="2266537" y="2485734"/>
              <a:ext cx="2178332" cy="511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</a:pPr>
              <a:r>
                <a:rPr lang="zh-CN" altLang="en-US" dirty="0">
                  <a:solidFill>
                    <a:schemeClr val="accent2"/>
                  </a:solidFill>
                  <a:sym typeface="OPPOSans R" panose="00020600040101010101" pitchFamily="18" charset="-122"/>
                </a:rPr>
                <a:t>请输入标题</a:t>
              </a:r>
            </a:p>
          </p:txBody>
        </p: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50EFDD74-A4DD-8791-5556-71D6A7CC6075}"/>
              </a:ext>
            </a:extLst>
          </p:cNvPr>
          <p:cNvGrpSpPr/>
          <p:nvPr/>
        </p:nvGrpSpPr>
        <p:grpSpPr>
          <a:xfrm>
            <a:off x="8105752" y="4398182"/>
            <a:ext cx="2541786" cy="793942"/>
            <a:chOff x="1476591" y="1898406"/>
            <a:chExt cx="3751393" cy="1171770"/>
          </a:xfrm>
          <a:solidFill>
            <a:schemeClr val="accent2"/>
          </a:solidFill>
        </p:grpSpPr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id="{45999603-F10D-E14B-0170-F4C93576FA8E}"/>
                </a:ext>
              </a:extLst>
            </p:cNvPr>
            <p:cNvGrpSpPr/>
            <p:nvPr/>
          </p:nvGrpSpPr>
          <p:grpSpPr>
            <a:xfrm>
              <a:off x="4361421" y="1898406"/>
              <a:ext cx="866563" cy="1171770"/>
              <a:chOff x="4530386" y="3602602"/>
              <a:chExt cx="866563" cy="1171770"/>
            </a:xfrm>
            <a:grpFill/>
          </p:grpSpPr>
          <p:sp>
            <p:nvSpPr>
              <p:cNvPr id="157" name="ïsḻïďe">
                <a:extLst>
                  <a:ext uri="{FF2B5EF4-FFF2-40B4-BE49-F238E27FC236}">
                    <a16:creationId xmlns:a16="http://schemas.microsoft.com/office/drawing/2014/main" id="{68551ACC-E839-B0A7-1575-E8811F725CC6}"/>
                  </a:ext>
                </a:extLst>
              </p:cNvPr>
              <p:cNvSpPr/>
              <p:nvPr/>
            </p:nvSpPr>
            <p:spPr bwMode="auto">
              <a:xfrm>
                <a:off x="4820191" y="4598664"/>
                <a:ext cx="288664" cy="175708"/>
              </a:xfrm>
              <a:custGeom>
                <a:avLst/>
                <a:gdLst>
                  <a:gd name="T0" fmla="*/ 198 w 198"/>
                  <a:gd name="T1" fmla="*/ 66 h 121"/>
                  <a:gd name="T2" fmla="*/ 0 w 198"/>
                  <a:gd name="T3" fmla="*/ 38 h 121"/>
                  <a:gd name="T4" fmla="*/ 198 w 198"/>
                  <a:gd name="T5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1">
                    <a:moveTo>
                      <a:pt x="198" y="66"/>
                    </a:moveTo>
                    <a:cubicBezTo>
                      <a:pt x="156" y="121"/>
                      <a:pt x="20" y="115"/>
                      <a:pt x="0" y="38"/>
                    </a:cubicBezTo>
                    <a:cubicBezTo>
                      <a:pt x="71" y="0"/>
                      <a:pt x="149" y="42"/>
                      <a:pt x="198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58" name="ïŝļîḍé">
                <a:extLst>
                  <a:ext uri="{FF2B5EF4-FFF2-40B4-BE49-F238E27FC236}">
                    <a16:creationId xmlns:a16="http://schemas.microsoft.com/office/drawing/2014/main" id="{EBDD575E-CAA5-46FF-5836-E40D60A005A2}"/>
                  </a:ext>
                </a:extLst>
              </p:cNvPr>
              <p:cNvSpPr/>
              <p:nvPr/>
            </p:nvSpPr>
            <p:spPr bwMode="auto">
              <a:xfrm>
                <a:off x="4961671" y="4483426"/>
                <a:ext cx="288094" cy="180272"/>
              </a:xfrm>
              <a:custGeom>
                <a:avLst/>
                <a:gdLst>
                  <a:gd name="T0" fmla="*/ 198 w 198"/>
                  <a:gd name="T1" fmla="*/ 27 h 124"/>
                  <a:gd name="T2" fmla="*/ 0 w 198"/>
                  <a:gd name="T3" fmla="*/ 56 h 124"/>
                  <a:gd name="T4" fmla="*/ 198 w 198"/>
                  <a:gd name="T5" fmla="*/ 2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4">
                    <a:moveTo>
                      <a:pt x="198" y="27"/>
                    </a:moveTo>
                    <a:cubicBezTo>
                      <a:pt x="173" y="92"/>
                      <a:pt x="41" y="124"/>
                      <a:pt x="0" y="56"/>
                    </a:cubicBezTo>
                    <a:cubicBezTo>
                      <a:pt x="57" y="0"/>
                      <a:pt x="144" y="18"/>
                      <a:pt x="19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59" name="îṡlïḋé">
                <a:extLst>
                  <a:ext uri="{FF2B5EF4-FFF2-40B4-BE49-F238E27FC236}">
                    <a16:creationId xmlns:a16="http://schemas.microsoft.com/office/drawing/2014/main" id="{13F11FFC-C7CF-E5D1-A07D-1F5A3641FCD3}"/>
                  </a:ext>
                </a:extLst>
              </p:cNvPr>
              <p:cNvSpPr/>
              <p:nvPr/>
            </p:nvSpPr>
            <p:spPr bwMode="auto">
              <a:xfrm>
                <a:off x="5064928" y="4300302"/>
                <a:ext cx="250442" cy="225341"/>
              </a:xfrm>
              <a:custGeom>
                <a:avLst/>
                <a:gdLst>
                  <a:gd name="T0" fmla="*/ 167 w 172"/>
                  <a:gd name="T1" fmla="*/ 0 h 155"/>
                  <a:gd name="T2" fmla="*/ 0 w 172"/>
                  <a:gd name="T3" fmla="*/ 111 h 155"/>
                  <a:gd name="T4" fmla="*/ 167 w 172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155">
                    <a:moveTo>
                      <a:pt x="167" y="0"/>
                    </a:moveTo>
                    <a:cubicBezTo>
                      <a:pt x="172" y="70"/>
                      <a:pt x="66" y="155"/>
                      <a:pt x="0" y="111"/>
                    </a:cubicBezTo>
                    <a:cubicBezTo>
                      <a:pt x="28" y="36"/>
                      <a:pt x="114" y="16"/>
                      <a:pt x="16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60" name="iṥlidé">
                <a:extLst>
                  <a:ext uri="{FF2B5EF4-FFF2-40B4-BE49-F238E27FC236}">
                    <a16:creationId xmlns:a16="http://schemas.microsoft.com/office/drawing/2014/main" id="{AECB0724-0549-7953-7B0A-7CFBB062BFEE}"/>
                  </a:ext>
                </a:extLst>
              </p:cNvPr>
              <p:cNvSpPr/>
              <p:nvPr/>
            </p:nvSpPr>
            <p:spPr bwMode="auto">
              <a:xfrm>
                <a:off x="5177313" y="4080096"/>
                <a:ext cx="219636" cy="240173"/>
              </a:xfrm>
              <a:custGeom>
                <a:avLst/>
                <a:gdLst>
                  <a:gd name="T0" fmla="*/ 133 w 151"/>
                  <a:gd name="T1" fmla="*/ 0 h 165"/>
                  <a:gd name="T2" fmla="*/ 0 w 151"/>
                  <a:gd name="T3" fmla="*/ 137 h 165"/>
                  <a:gd name="T4" fmla="*/ 133 w 151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65">
                    <a:moveTo>
                      <a:pt x="133" y="0"/>
                    </a:moveTo>
                    <a:cubicBezTo>
                      <a:pt x="151" y="64"/>
                      <a:pt x="70" y="165"/>
                      <a:pt x="0" y="137"/>
                    </a:cubicBezTo>
                    <a:cubicBezTo>
                      <a:pt x="11" y="61"/>
                      <a:pt x="87" y="25"/>
                      <a:pt x="1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61" name="ïŝļîḋe">
                <a:extLst>
                  <a:ext uri="{FF2B5EF4-FFF2-40B4-BE49-F238E27FC236}">
                    <a16:creationId xmlns:a16="http://schemas.microsoft.com/office/drawing/2014/main" id="{A8CC1234-1C70-187F-E45F-586F05667BBC}"/>
                  </a:ext>
                </a:extLst>
              </p:cNvPr>
              <p:cNvSpPr/>
              <p:nvPr/>
            </p:nvSpPr>
            <p:spPr bwMode="auto">
              <a:xfrm>
                <a:off x="5201844" y="3870729"/>
                <a:ext cx="191112" cy="248730"/>
              </a:xfrm>
              <a:custGeom>
                <a:avLst/>
                <a:gdLst>
                  <a:gd name="T0" fmla="*/ 95 w 131"/>
                  <a:gd name="T1" fmla="*/ 0 h 171"/>
                  <a:gd name="T2" fmla="*/ 11 w 131"/>
                  <a:gd name="T3" fmla="*/ 165 h 171"/>
                  <a:gd name="T4" fmla="*/ 95 w 131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1" h="171">
                    <a:moveTo>
                      <a:pt x="95" y="0"/>
                    </a:moveTo>
                    <a:cubicBezTo>
                      <a:pt x="131" y="54"/>
                      <a:pt x="84" y="171"/>
                      <a:pt x="11" y="165"/>
                    </a:cubicBezTo>
                    <a:cubicBezTo>
                      <a:pt x="0" y="91"/>
                      <a:pt x="60" y="36"/>
                      <a:pt x="9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62" name="iṩ1îde">
                <a:extLst>
                  <a:ext uri="{FF2B5EF4-FFF2-40B4-BE49-F238E27FC236}">
                    <a16:creationId xmlns:a16="http://schemas.microsoft.com/office/drawing/2014/main" id="{69332139-A844-111E-45B2-E4C3750925B2}"/>
                  </a:ext>
                </a:extLst>
              </p:cNvPr>
              <p:cNvSpPr/>
              <p:nvPr/>
            </p:nvSpPr>
            <p:spPr bwMode="auto">
              <a:xfrm>
                <a:off x="5168185" y="3673912"/>
                <a:ext cx="160306" cy="249301"/>
              </a:xfrm>
              <a:custGeom>
                <a:avLst/>
                <a:gdLst>
                  <a:gd name="T0" fmla="*/ 64 w 110"/>
                  <a:gd name="T1" fmla="*/ 0 h 171"/>
                  <a:gd name="T2" fmla="*/ 29 w 110"/>
                  <a:gd name="T3" fmla="*/ 171 h 171"/>
                  <a:gd name="T4" fmla="*/ 64 w 110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0" h="171">
                    <a:moveTo>
                      <a:pt x="64" y="0"/>
                    </a:moveTo>
                    <a:cubicBezTo>
                      <a:pt x="110" y="40"/>
                      <a:pt x="97" y="158"/>
                      <a:pt x="29" y="171"/>
                    </a:cubicBezTo>
                    <a:cubicBezTo>
                      <a:pt x="0" y="107"/>
                      <a:pt x="41" y="42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63" name="iṥ1idè">
                <a:extLst>
                  <a:ext uri="{FF2B5EF4-FFF2-40B4-BE49-F238E27FC236}">
                    <a16:creationId xmlns:a16="http://schemas.microsoft.com/office/drawing/2014/main" id="{D3F2EB8D-FD49-E6BB-C7EB-D56A31CC6C81}"/>
                  </a:ext>
                </a:extLst>
              </p:cNvPr>
              <p:cNvSpPr/>
              <p:nvPr/>
            </p:nvSpPr>
            <p:spPr bwMode="auto">
              <a:xfrm>
                <a:off x="4920596" y="3786297"/>
                <a:ext cx="220206" cy="190541"/>
              </a:xfrm>
              <a:custGeom>
                <a:avLst/>
                <a:gdLst>
                  <a:gd name="T0" fmla="*/ 2 w 151"/>
                  <a:gd name="T1" fmla="*/ 0 h 131"/>
                  <a:gd name="T2" fmla="*/ 151 w 151"/>
                  <a:gd name="T3" fmla="*/ 90 h 131"/>
                  <a:gd name="T4" fmla="*/ 2 w 151"/>
                  <a:gd name="T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31">
                    <a:moveTo>
                      <a:pt x="2" y="0"/>
                    </a:moveTo>
                    <a:cubicBezTo>
                      <a:pt x="0" y="60"/>
                      <a:pt x="96" y="131"/>
                      <a:pt x="151" y="90"/>
                    </a:cubicBezTo>
                    <a:cubicBezTo>
                      <a:pt x="124" y="26"/>
                      <a:pt x="48" y="1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64" name="isļîḓê">
                <a:extLst>
                  <a:ext uri="{FF2B5EF4-FFF2-40B4-BE49-F238E27FC236}">
                    <a16:creationId xmlns:a16="http://schemas.microsoft.com/office/drawing/2014/main" id="{99EEB1E8-E008-DD9C-AF51-F8CCBBB18950}"/>
                  </a:ext>
                </a:extLst>
              </p:cNvPr>
              <p:cNvSpPr/>
              <p:nvPr/>
            </p:nvSpPr>
            <p:spPr bwMode="auto">
              <a:xfrm>
                <a:off x="4928013" y="3920361"/>
                <a:ext cx="205374" cy="215072"/>
              </a:xfrm>
              <a:custGeom>
                <a:avLst/>
                <a:gdLst>
                  <a:gd name="T0" fmla="*/ 14 w 141"/>
                  <a:gd name="T1" fmla="*/ 0 h 148"/>
                  <a:gd name="T2" fmla="*/ 141 w 141"/>
                  <a:gd name="T3" fmla="*/ 119 h 148"/>
                  <a:gd name="T4" fmla="*/ 14 w 141"/>
                  <a:gd name="T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1" h="148">
                    <a:moveTo>
                      <a:pt x="14" y="0"/>
                    </a:moveTo>
                    <a:cubicBezTo>
                      <a:pt x="0" y="59"/>
                      <a:pt x="78" y="148"/>
                      <a:pt x="141" y="119"/>
                    </a:cubicBezTo>
                    <a:cubicBezTo>
                      <a:pt x="128" y="50"/>
                      <a:pt x="57" y="21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65" name="îšļíḍé">
                <a:extLst>
                  <a:ext uri="{FF2B5EF4-FFF2-40B4-BE49-F238E27FC236}">
                    <a16:creationId xmlns:a16="http://schemas.microsoft.com/office/drawing/2014/main" id="{9E7BD94B-C232-FB68-3388-E57DAA513BB7}"/>
                  </a:ext>
                </a:extLst>
              </p:cNvPr>
              <p:cNvSpPr/>
              <p:nvPr/>
            </p:nvSpPr>
            <p:spPr bwMode="auto">
              <a:xfrm>
                <a:off x="4891502" y="4037880"/>
                <a:ext cx="188259" cy="228763"/>
              </a:xfrm>
              <a:custGeom>
                <a:avLst/>
                <a:gdLst>
                  <a:gd name="T0" fmla="*/ 23 w 129"/>
                  <a:gd name="T1" fmla="*/ 0 h 157"/>
                  <a:gd name="T2" fmla="*/ 129 w 129"/>
                  <a:gd name="T3" fmla="*/ 139 h 157"/>
                  <a:gd name="T4" fmla="*/ 23 w 129"/>
                  <a:gd name="T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9" h="157">
                    <a:moveTo>
                      <a:pt x="23" y="0"/>
                    </a:moveTo>
                    <a:cubicBezTo>
                      <a:pt x="0" y="56"/>
                      <a:pt x="63" y="157"/>
                      <a:pt x="129" y="139"/>
                    </a:cubicBezTo>
                    <a:cubicBezTo>
                      <a:pt x="127" y="69"/>
                      <a:pt x="62" y="28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66" name="îṣ1ide">
                <a:extLst>
                  <a:ext uri="{FF2B5EF4-FFF2-40B4-BE49-F238E27FC236}">
                    <a16:creationId xmlns:a16="http://schemas.microsoft.com/office/drawing/2014/main" id="{F10165C1-7D7B-774F-06D2-C19696DF4E36}"/>
                  </a:ext>
                </a:extLst>
              </p:cNvPr>
              <p:cNvSpPr/>
              <p:nvPr/>
            </p:nvSpPr>
            <p:spPr bwMode="auto">
              <a:xfrm>
                <a:off x="4847574" y="4166238"/>
                <a:ext cx="179702" cy="234468"/>
              </a:xfrm>
              <a:custGeom>
                <a:avLst/>
                <a:gdLst>
                  <a:gd name="T0" fmla="*/ 34 w 123"/>
                  <a:gd name="T1" fmla="*/ 0 h 161"/>
                  <a:gd name="T2" fmla="*/ 111 w 123"/>
                  <a:gd name="T3" fmla="*/ 156 h 161"/>
                  <a:gd name="T4" fmla="*/ 34 w 123"/>
                  <a:gd name="T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61">
                    <a:moveTo>
                      <a:pt x="34" y="0"/>
                    </a:moveTo>
                    <a:cubicBezTo>
                      <a:pt x="0" y="50"/>
                      <a:pt x="42" y="161"/>
                      <a:pt x="111" y="156"/>
                    </a:cubicBezTo>
                    <a:cubicBezTo>
                      <a:pt x="123" y="88"/>
                      <a:pt x="67" y="35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67" name="îsľíḋe">
                <a:extLst>
                  <a:ext uri="{FF2B5EF4-FFF2-40B4-BE49-F238E27FC236}">
                    <a16:creationId xmlns:a16="http://schemas.microsoft.com/office/drawing/2014/main" id="{70522EB0-7B12-9537-4B9C-EE2057BC73CC}"/>
                  </a:ext>
                </a:extLst>
              </p:cNvPr>
              <p:cNvSpPr/>
              <p:nvPr/>
            </p:nvSpPr>
            <p:spPr bwMode="auto">
              <a:xfrm>
                <a:off x="4756297" y="4240401"/>
                <a:ext cx="184836" cy="270408"/>
              </a:xfrm>
              <a:custGeom>
                <a:avLst/>
                <a:gdLst>
                  <a:gd name="T0" fmla="*/ 46 w 127"/>
                  <a:gd name="T1" fmla="*/ 0 h 186"/>
                  <a:gd name="T2" fmla="*/ 101 w 127"/>
                  <a:gd name="T3" fmla="*/ 186 h 186"/>
                  <a:gd name="T4" fmla="*/ 46 w 127"/>
                  <a:gd name="T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" h="186">
                    <a:moveTo>
                      <a:pt x="46" y="0"/>
                    </a:moveTo>
                    <a:cubicBezTo>
                      <a:pt x="0" y="48"/>
                      <a:pt x="25" y="178"/>
                      <a:pt x="101" y="186"/>
                    </a:cubicBezTo>
                    <a:cubicBezTo>
                      <a:pt x="127" y="112"/>
                      <a:pt x="76" y="44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68" name="îSľíḑê">
                <a:extLst>
                  <a:ext uri="{FF2B5EF4-FFF2-40B4-BE49-F238E27FC236}">
                    <a16:creationId xmlns:a16="http://schemas.microsoft.com/office/drawing/2014/main" id="{A048FB5E-B54E-6E2F-2DA6-325108C60C53}"/>
                  </a:ext>
                </a:extLst>
              </p:cNvPr>
              <p:cNvSpPr/>
              <p:nvPr/>
            </p:nvSpPr>
            <p:spPr bwMode="auto">
              <a:xfrm>
                <a:off x="4657033" y="4311711"/>
                <a:ext cx="174568" cy="276684"/>
              </a:xfrm>
              <a:custGeom>
                <a:avLst/>
                <a:gdLst>
                  <a:gd name="T0" fmla="*/ 51 w 120"/>
                  <a:gd name="T1" fmla="*/ 0 h 190"/>
                  <a:gd name="T2" fmla="*/ 86 w 120"/>
                  <a:gd name="T3" fmla="*/ 190 h 190"/>
                  <a:gd name="T4" fmla="*/ 51 w 120"/>
                  <a:gd name="T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90">
                    <a:moveTo>
                      <a:pt x="51" y="0"/>
                    </a:moveTo>
                    <a:cubicBezTo>
                      <a:pt x="0" y="43"/>
                      <a:pt x="11" y="174"/>
                      <a:pt x="86" y="190"/>
                    </a:cubicBezTo>
                    <a:cubicBezTo>
                      <a:pt x="120" y="120"/>
                      <a:pt x="76" y="47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69" name="îsľïde">
                <a:extLst>
                  <a:ext uri="{FF2B5EF4-FFF2-40B4-BE49-F238E27FC236}">
                    <a16:creationId xmlns:a16="http://schemas.microsoft.com/office/drawing/2014/main" id="{4EE7D63A-4A08-EEEB-63AA-8FBF9D8D36FB}"/>
                  </a:ext>
                </a:extLst>
              </p:cNvPr>
              <p:cNvSpPr/>
              <p:nvPr/>
            </p:nvSpPr>
            <p:spPr bwMode="auto">
              <a:xfrm>
                <a:off x="5005028" y="3602602"/>
                <a:ext cx="207085" cy="228763"/>
              </a:xfrm>
              <a:custGeom>
                <a:avLst/>
                <a:gdLst>
                  <a:gd name="T0" fmla="*/ 0 w 142"/>
                  <a:gd name="T1" fmla="*/ 5 h 157"/>
                  <a:gd name="T2" fmla="*/ 102 w 142"/>
                  <a:gd name="T3" fmla="*/ 157 h 157"/>
                  <a:gd name="T4" fmla="*/ 0 w 142"/>
                  <a:gd name="T5" fmla="*/ 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157">
                    <a:moveTo>
                      <a:pt x="0" y="5"/>
                    </a:moveTo>
                    <a:cubicBezTo>
                      <a:pt x="63" y="0"/>
                      <a:pt x="142" y="97"/>
                      <a:pt x="102" y="157"/>
                    </a:cubicBezTo>
                    <a:cubicBezTo>
                      <a:pt x="33" y="132"/>
                      <a:pt x="14" y="5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70" name="i$1îdè">
                <a:extLst>
                  <a:ext uri="{FF2B5EF4-FFF2-40B4-BE49-F238E27FC236}">
                    <a16:creationId xmlns:a16="http://schemas.microsoft.com/office/drawing/2014/main" id="{CBEFDF0E-A0F9-35BC-6C49-2677F5B2E389}"/>
                  </a:ext>
                </a:extLst>
              </p:cNvPr>
              <p:cNvSpPr/>
              <p:nvPr/>
            </p:nvSpPr>
            <p:spPr bwMode="auto">
              <a:xfrm>
                <a:off x="4530386" y="3926065"/>
                <a:ext cx="699411" cy="775856"/>
              </a:xfrm>
              <a:custGeom>
                <a:avLst/>
                <a:gdLst>
                  <a:gd name="T0" fmla="*/ 3 w 480"/>
                  <a:gd name="T1" fmla="*/ 533 h 533"/>
                  <a:gd name="T2" fmla="*/ 450 w 480"/>
                  <a:gd name="T3" fmla="*/ 0 h 533"/>
                  <a:gd name="T4" fmla="*/ 435 w 480"/>
                  <a:gd name="T5" fmla="*/ 2 h 533"/>
                  <a:gd name="T6" fmla="*/ 0 w 480"/>
                  <a:gd name="T7" fmla="*/ 509 h 533"/>
                  <a:gd name="T8" fmla="*/ 3 w 480"/>
                  <a:gd name="T9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33">
                    <a:moveTo>
                      <a:pt x="3" y="533"/>
                    </a:moveTo>
                    <a:cubicBezTo>
                      <a:pt x="333" y="491"/>
                      <a:pt x="480" y="237"/>
                      <a:pt x="450" y="0"/>
                    </a:cubicBezTo>
                    <a:cubicBezTo>
                      <a:pt x="435" y="2"/>
                      <a:pt x="435" y="2"/>
                      <a:pt x="435" y="2"/>
                    </a:cubicBezTo>
                    <a:cubicBezTo>
                      <a:pt x="465" y="233"/>
                      <a:pt x="318" y="469"/>
                      <a:pt x="0" y="509"/>
                    </a:cubicBezTo>
                    <a:lnTo>
                      <a:pt x="3" y="5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id="{25915F8D-658E-FDE1-CB9C-F26AB52DE6E8}"/>
                </a:ext>
              </a:extLst>
            </p:cNvPr>
            <p:cNvGrpSpPr/>
            <p:nvPr/>
          </p:nvGrpSpPr>
          <p:grpSpPr>
            <a:xfrm>
              <a:off x="1476591" y="1898406"/>
              <a:ext cx="868274" cy="1171770"/>
              <a:chOff x="3610769" y="3602602"/>
              <a:chExt cx="868274" cy="1171770"/>
            </a:xfrm>
            <a:grpFill/>
          </p:grpSpPr>
          <p:sp>
            <p:nvSpPr>
              <p:cNvPr id="143" name="îṧ1íďè">
                <a:extLst>
                  <a:ext uri="{FF2B5EF4-FFF2-40B4-BE49-F238E27FC236}">
                    <a16:creationId xmlns:a16="http://schemas.microsoft.com/office/drawing/2014/main" id="{D5E30298-A66A-73F3-34BA-C98EA0B85108}"/>
                  </a:ext>
                </a:extLst>
              </p:cNvPr>
              <p:cNvSpPr/>
              <p:nvPr/>
            </p:nvSpPr>
            <p:spPr bwMode="auto">
              <a:xfrm>
                <a:off x="3900574" y="4598664"/>
                <a:ext cx="288664" cy="175708"/>
              </a:xfrm>
              <a:custGeom>
                <a:avLst/>
                <a:gdLst>
                  <a:gd name="T0" fmla="*/ 0 w 198"/>
                  <a:gd name="T1" fmla="*/ 66 h 121"/>
                  <a:gd name="T2" fmla="*/ 198 w 198"/>
                  <a:gd name="T3" fmla="*/ 38 h 121"/>
                  <a:gd name="T4" fmla="*/ 0 w 198"/>
                  <a:gd name="T5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1">
                    <a:moveTo>
                      <a:pt x="0" y="66"/>
                    </a:moveTo>
                    <a:cubicBezTo>
                      <a:pt x="42" y="121"/>
                      <a:pt x="178" y="115"/>
                      <a:pt x="198" y="38"/>
                    </a:cubicBezTo>
                    <a:cubicBezTo>
                      <a:pt x="127" y="0"/>
                      <a:pt x="49" y="42"/>
                      <a:pt x="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44" name="işľïḑê">
                <a:extLst>
                  <a:ext uri="{FF2B5EF4-FFF2-40B4-BE49-F238E27FC236}">
                    <a16:creationId xmlns:a16="http://schemas.microsoft.com/office/drawing/2014/main" id="{BFA8AB45-93EC-6026-23AB-B919D42F5415}"/>
                  </a:ext>
                </a:extLst>
              </p:cNvPr>
              <p:cNvSpPr/>
              <p:nvPr/>
            </p:nvSpPr>
            <p:spPr bwMode="auto">
              <a:xfrm>
                <a:off x="3759094" y="4483426"/>
                <a:ext cx="288664" cy="180272"/>
              </a:xfrm>
              <a:custGeom>
                <a:avLst/>
                <a:gdLst>
                  <a:gd name="T0" fmla="*/ 0 w 198"/>
                  <a:gd name="T1" fmla="*/ 27 h 124"/>
                  <a:gd name="T2" fmla="*/ 198 w 198"/>
                  <a:gd name="T3" fmla="*/ 56 h 124"/>
                  <a:gd name="T4" fmla="*/ 0 w 198"/>
                  <a:gd name="T5" fmla="*/ 2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4">
                    <a:moveTo>
                      <a:pt x="0" y="27"/>
                    </a:moveTo>
                    <a:cubicBezTo>
                      <a:pt x="25" y="92"/>
                      <a:pt x="157" y="124"/>
                      <a:pt x="198" y="56"/>
                    </a:cubicBezTo>
                    <a:cubicBezTo>
                      <a:pt x="140" y="0"/>
                      <a:pt x="54" y="18"/>
                      <a:pt x="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45" name="ïṧḷîdé">
                <a:extLst>
                  <a:ext uri="{FF2B5EF4-FFF2-40B4-BE49-F238E27FC236}">
                    <a16:creationId xmlns:a16="http://schemas.microsoft.com/office/drawing/2014/main" id="{F083CAE0-7DF2-D55F-C557-C93F72A956BB}"/>
                  </a:ext>
                </a:extLst>
              </p:cNvPr>
              <p:cNvSpPr/>
              <p:nvPr/>
            </p:nvSpPr>
            <p:spPr bwMode="auto">
              <a:xfrm>
                <a:off x="3693489" y="4300302"/>
                <a:ext cx="251012" cy="225341"/>
              </a:xfrm>
              <a:custGeom>
                <a:avLst/>
                <a:gdLst>
                  <a:gd name="T0" fmla="*/ 5 w 172"/>
                  <a:gd name="T1" fmla="*/ 0 h 155"/>
                  <a:gd name="T2" fmla="*/ 172 w 172"/>
                  <a:gd name="T3" fmla="*/ 111 h 155"/>
                  <a:gd name="T4" fmla="*/ 5 w 172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155">
                    <a:moveTo>
                      <a:pt x="5" y="0"/>
                    </a:moveTo>
                    <a:cubicBezTo>
                      <a:pt x="0" y="70"/>
                      <a:pt x="106" y="155"/>
                      <a:pt x="172" y="111"/>
                    </a:cubicBezTo>
                    <a:cubicBezTo>
                      <a:pt x="144" y="36"/>
                      <a:pt x="58" y="16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46" name="îṡlïďe">
                <a:extLst>
                  <a:ext uri="{FF2B5EF4-FFF2-40B4-BE49-F238E27FC236}">
                    <a16:creationId xmlns:a16="http://schemas.microsoft.com/office/drawing/2014/main" id="{F9ED45C3-902C-2C92-3564-39B8F089EFBF}"/>
                  </a:ext>
                </a:extLst>
              </p:cNvPr>
              <p:cNvSpPr/>
              <p:nvPr/>
            </p:nvSpPr>
            <p:spPr bwMode="auto">
              <a:xfrm>
                <a:off x="3610769" y="4080096"/>
                <a:ext cx="221347" cy="240173"/>
              </a:xfrm>
              <a:custGeom>
                <a:avLst/>
                <a:gdLst>
                  <a:gd name="T0" fmla="*/ 19 w 152"/>
                  <a:gd name="T1" fmla="*/ 0 h 165"/>
                  <a:gd name="T2" fmla="*/ 152 w 152"/>
                  <a:gd name="T3" fmla="*/ 137 h 165"/>
                  <a:gd name="T4" fmla="*/ 19 w 152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2" h="165">
                    <a:moveTo>
                      <a:pt x="19" y="0"/>
                    </a:moveTo>
                    <a:cubicBezTo>
                      <a:pt x="0" y="64"/>
                      <a:pt x="81" y="165"/>
                      <a:pt x="152" y="137"/>
                    </a:cubicBezTo>
                    <a:cubicBezTo>
                      <a:pt x="141" y="61"/>
                      <a:pt x="65" y="25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47" name="išļïdê">
                <a:extLst>
                  <a:ext uri="{FF2B5EF4-FFF2-40B4-BE49-F238E27FC236}">
                    <a16:creationId xmlns:a16="http://schemas.microsoft.com/office/drawing/2014/main" id="{DC05DA62-A7AD-2891-0C62-1EC045E413B7}"/>
                  </a:ext>
                </a:extLst>
              </p:cNvPr>
              <p:cNvSpPr/>
              <p:nvPr/>
            </p:nvSpPr>
            <p:spPr bwMode="auto">
              <a:xfrm>
                <a:off x="3616474" y="3870729"/>
                <a:ext cx="191112" cy="248730"/>
              </a:xfrm>
              <a:custGeom>
                <a:avLst/>
                <a:gdLst>
                  <a:gd name="T0" fmla="*/ 35 w 131"/>
                  <a:gd name="T1" fmla="*/ 0 h 171"/>
                  <a:gd name="T2" fmla="*/ 120 w 131"/>
                  <a:gd name="T3" fmla="*/ 165 h 171"/>
                  <a:gd name="T4" fmla="*/ 35 w 131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1" h="171">
                    <a:moveTo>
                      <a:pt x="35" y="0"/>
                    </a:moveTo>
                    <a:cubicBezTo>
                      <a:pt x="0" y="54"/>
                      <a:pt x="47" y="171"/>
                      <a:pt x="120" y="165"/>
                    </a:cubicBezTo>
                    <a:cubicBezTo>
                      <a:pt x="131" y="91"/>
                      <a:pt x="71" y="36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48" name="iṧ1iḓé">
                <a:extLst>
                  <a:ext uri="{FF2B5EF4-FFF2-40B4-BE49-F238E27FC236}">
                    <a16:creationId xmlns:a16="http://schemas.microsoft.com/office/drawing/2014/main" id="{4B02890E-0470-7077-563E-5237A2A37182}"/>
                  </a:ext>
                </a:extLst>
              </p:cNvPr>
              <p:cNvSpPr/>
              <p:nvPr/>
            </p:nvSpPr>
            <p:spPr bwMode="auto">
              <a:xfrm>
                <a:off x="3680368" y="3673912"/>
                <a:ext cx="159165" cy="249301"/>
              </a:xfrm>
              <a:custGeom>
                <a:avLst/>
                <a:gdLst>
                  <a:gd name="T0" fmla="*/ 46 w 109"/>
                  <a:gd name="T1" fmla="*/ 0 h 171"/>
                  <a:gd name="T2" fmla="*/ 81 w 109"/>
                  <a:gd name="T3" fmla="*/ 171 h 171"/>
                  <a:gd name="T4" fmla="*/ 46 w 109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9" h="171">
                    <a:moveTo>
                      <a:pt x="46" y="0"/>
                    </a:moveTo>
                    <a:cubicBezTo>
                      <a:pt x="0" y="40"/>
                      <a:pt x="13" y="158"/>
                      <a:pt x="81" y="171"/>
                    </a:cubicBezTo>
                    <a:cubicBezTo>
                      <a:pt x="109" y="107"/>
                      <a:pt x="69" y="42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49" name="ïS1ïḋé">
                <a:extLst>
                  <a:ext uri="{FF2B5EF4-FFF2-40B4-BE49-F238E27FC236}">
                    <a16:creationId xmlns:a16="http://schemas.microsoft.com/office/drawing/2014/main" id="{E856F6EB-05F6-A2FB-DB9D-256B93E2D4E9}"/>
                  </a:ext>
                </a:extLst>
              </p:cNvPr>
              <p:cNvSpPr/>
              <p:nvPr/>
            </p:nvSpPr>
            <p:spPr bwMode="auto">
              <a:xfrm>
                <a:off x="3868627" y="3786297"/>
                <a:ext cx="220206" cy="190541"/>
              </a:xfrm>
              <a:custGeom>
                <a:avLst/>
                <a:gdLst>
                  <a:gd name="T0" fmla="*/ 149 w 151"/>
                  <a:gd name="T1" fmla="*/ 0 h 131"/>
                  <a:gd name="T2" fmla="*/ 0 w 151"/>
                  <a:gd name="T3" fmla="*/ 90 h 131"/>
                  <a:gd name="T4" fmla="*/ 149 w 151"/>
                  <a:gd name="T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31">
                    <a:moveTo>
                      <a:pt x="149" y="0"/>
                    </a:moveTo>
                    <a:cubicBezTo>
                      <a:pt x="151" y="60"/>
                      <a:pt x="55" y="131"/>
                      <a:pt x="0" y="90"/>
                    </a:cubicBezTo>
                    <a:cubicBezTo>
                      <a:pt x="27" y="26"/>
                      <a:pt x="103" y="11"/>
                      <a:pt x="14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50" name="íŝļíďè">
                <a:extLst>
                  <a:ext uri="{FF2B5EF4-FFF2-40B4-BE49-F238E27FC236}">
                    <a16:creationId xmlns:a16="http://schemas.microsoft.com/office/drawing/2014/main" id="{032DCE72-5CCF-5C73-0D80-0C1F0E342E26}"/>
                  </a:ext>
                </a:extLst>
              </p:cNvPr>
              <p:cNvSpPr/>
              <p:nvPr/>
            </p:nvSpPr>
            <p:spPr bwMode="auto">
              <a:xfrm>
                <a:off x="3876043" y="3920361"/>
                <a:ext cx="205374" cy="215072"/>
              </a:xfrm>
              <a:custGeom>
                <a:avLst/>
                <a:gdLst>
                  <a:gd name="T0" fmla="*/ 127 w 141"/>
                  <a:gd name="T1" fmla="*/ 0 h 148"/>
                  <a:gd name="T2" fmla="*/ 0 w 141"/>
                  <a:gd name="T3" fmla="*/ 119 h 148"/>
                  <a:gd name="T4" fmla="*/ 127 w 141"/>
                  <a:gd name="T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1" h="148">
                    <a:moveTo>
                      <a:pt x="127" y="0"/>
                    </a:moveTo>
                    <a:cubicBezTo>
                      <a:pt x="141" y="59"/>
                      <a:pt x="62" y="148"/>
                      <a:pt x="0" y="119"/>
                    </a:cubicBezTo>
                    <a:cubicBezTo>
                      <a:pt x="13" y="50"/>
                      <a:pt x="84" y="21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51" name="íṩ1íḋé">
                <a:extLst>
                  <a:ext uri="{FF2B5EF4-FFF2-40B4-BE49-F238E27FC236}">
                    <a16:creationId xmlns:a16="http://schemas.microsoft.com/office/drawing/2014/main" id="{8552859C-AAED-0E1C-23D9-E9C333CC9FDD}"/>
                  </a:ext>
                </a:extLst>
              </p:cNvPr>
              <p:cNvSpPr/>
              <p:nvPr/>
            </p:nvSpPr>
            <p:spPr bwMode="auto">
              <a:xfrm>
                <a:off x="3929669" y="4037880"/>
                <a:ext cx="188259" cy="228763"/>
              </a:xfrm>
              <a:custGeom>
                <a:avLst/>
                <a:gdLst>
                  <a:gd name="T0" fmla="*/ 105 w 129"/>
                  <a:gd name="T1" fmla="*/ 0 h 157"/>
                  <a:gd name="T2" fmla="*/ 0 w 129"/>
                  <a:gd name="T3" fmla="*/ 139 h 157"/>
                  <a:gd name="T4" fmla="*/ 105 w 129"/>
                  <a:gd name="T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9" h="157">
                    <a:moveTo>
                      <a:pt x="105" y="0"/>
                    </a:moveTo>
                    <a:cubicBezTo>
                      <a:pt x="129" y="56"/>
                      <a:pt x="66" y="157"/>
                      <a:pt x="0" y="139"/>
                    </a:cubicBezTo>
                    <a:cubicBezTo>
                      <a:pt x="1" y="69"/>
                      <a:pt x="66" y="28"/>
                      <a:pt x="1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52" name="iṧḻïḋe">
                <a:extLst>
                  <a:ext uri="{FF2B5EF4-FFF2-40B4-BE49-F238E27FC236}">
                    <a16:creationId xmlns:a16="http://schemas.microsoft.com/office/drawing/2014/main" id="{43BCFC6B-0739-5AA3-7BA6-787FCBD7EDBD}"/>
                  </a:ext>
                </a:extLst>
              </p:cNvPr>
              <p:cNvSpPr/>
              <p:nvPr/>
            </p:nvSpPr>
            <p:spPr bwMode="auto">
              <a:xfrm>
                <a:off x="3982153" y="4166238"/>
                <a:ext cx="179131" cy="234468"/>
              </a:xfrm>
              <a:custGeom>
                <a:avLst/>
                <a:gdLst>
                  <a:gd name="T0" fmla="*/ 89 w 123"/>
                  <a:gd name="T1" fmla="*/ 0 h 161"/>
                  <a:gd name="T2" fmla="*/ 12 w 123"/>
                  <a:gd name="T3" fmla="*/ 156 h 161"/>
                  <a:gd name="T4" fmla="*/ 89 w 123"/>
                  <a:gd name="T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61">
                    <a:moveTo>
                      <a:pt x="89" y="0"/>
                    </a:moveTo>
                    <a:cubicBezTo>
                      <a:pt x="123" y="50"/>
                      <a:pt x="81" y="161"/>
                      <a:pt x="12" y="156"/>
                    </a:cubicBezTo>
                    <a:cubicBezTo>
                      <a:pt x="0" y="88"/>
                      <a:pt x="56" y="35"/>
                      <a:pt x="8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53" name="ïSḻíḓé">
                <a:extLst>
                  <a:ext uri="{FF2B5EF4-FFF2-40B4-BE49-F238E27FC236}">
                    <a16:creationId xmlns:a16="http://schemas.microsoft.com/office/drawing/2014/main" id="{9EDA13AA-AB88-ED2F-AB18-7E3121D71393}"/>
                  </a:ext>
                </a:extLst>
              </p:cNvPr>
              <p:cNvSpPr/>
              <p:nvPr/>
            </p:nvSpPr>
            <p:spPr bwMode="auto">
              <a:xfrm>
                <a:off x="4068296" y="4240401"/>
                <a:ext cx="184836" cy="270408"/>
              </a:xfrm>
              <a:custGeom>
                <a:avLst/>
                <a:gdLst>
                  <a:gd name="T0" fmla="*/ 80 w 127"/>
                  <a:gd name="T1" fmla="*/ 0 h 186"/>
                  <a:gd name="T2" fmla="*/ 26 w 127"/>
                  <a:gd name="T3" fmla="*/ 186 h 186"/>
                  <a:gd name="T4" fmla="*/ 80 w 127"/>
                  <a:gd name="T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" h="186">
                    <a:moveTo>
                      <a:pt x="80" y="0"/>
                    </a:moveTo>
                    <a:cubicBezTo>
                      <a:pt x="127" y="48"/>
                      <a:pt x="102" y="178"/>
                      <a:pt x="26" y="186"/>
                    </a:cubicBezTo>
                    <a:cubicBezTo>
                      <a:pt x="0" y="112"/>
                      <a:pt x="51" y="44"/>
                      <a:pt x="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54" name="ïṧḻíḓê">
                <a:extLst>
                  <a:ext uri="{FF2B5EF4-FFF2-40B4-BE49-F238E27FC236}">
                    <a16:creationId xmlns:a16="http://schemas.microsoft.com/office/drawing/2014/main" id="{DA71ED10-A475-41CB-E4BF-1528FDEFFB3C}"/>
                  </a:ext>
                </a:extLst>
              </p:cNvPr>
              <p:cNvSpPr/>
              <p:nvPr/>
            </p:nvSpPr>
            <p:spPr bwMode="auto">
              <a:xfrm>
                <a:off x="4177258" y="4311711"/>
                <a:ext cx="175138" cy="276684"/>
              </a:xfrm>
              <a:custGeom>
                <a:avLst/>
                <a:gdLst>
                  <a:gd name="T0" fmla="*/ 68 w 120"/>
                  <a:gd name="T1" fmla="*/ 0 h 190"/>
                  <a:gd name="T2" fmla="*/ 34 w 120"/>
                  <a:gd name="T3" fmla="*/ 190 h 190"/>
                  <a:gd name="T4" fmla="*/ 68 w 120"/>
                  <a:gd name="T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90">
                    <a:moveTo>
                      <a:pt x="68" y="0"/>
                    </a:moveTo>
                    <a:cubicBezTo>
                      <a:pt x="120" y="43"/>
                      <a:pt x="109" y="174"/>
                      <a:pt x="34" y="190"/>
                    </a:cubicBezTo>
                    <a:cubicBezTo>
                      <a:pt x="0" y="120"/>
                      <a:pt x="44" y="47"/>
                      <a:pt x="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55" name="îṣ1îḍe">
                <a:extLst>
                  <a:ext uri="{FF2B5EF4-FFF2-40B4-BE49-F238E27FC236}">
                    <a16:creationId xmlns:a16="http://schemas.microsoft.com/office/drawing/2014/main" id="{0A640AF6-E518-7770-8D1A-50AE49090592}"/>
                  </a:ext>
                </a:extLst>
              </p:cNvPr>
              <p:cNvSpPr/>
              <p:nvPr/>
            </p:nvSpPr>
            <p:spPr bwMode="auto">
              <a:xfrm>
                <a:off x="3795605" y="3602602"/>
                <a:ext cx="208226" cy="228763"/>
              </a:xfrm>
              <a:custGeom>
                <a:avLst/>
                <a:gdLst>
                  <a:gd name="T0" fmla="*/ 143 w 143"/>
                  <a:gd name="T1" fmla="*/ 5 h 157"/>
                  <a:gd name="T2" fmla="*/ 41 w 143"/>
                  <a:gd name="T3" fmla="*/ 157 h 157"/>
                  <a:gd name="T4" fmla="*/ 143 w 143"/>
                  <a:gd name="T5" fmla="*/ 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3" h="157">
                    <a:moveTo>
                      <a:pt x="143" y="5"/>
                    </a:moveTo>
                    <a:cubicBezTo>
                      <a:pt x="80" y="0"/>
                      <a:pt x="0" y="97"/>
                      <a:pt x="41" y="157"/>
                    </a:cubicBezTo>
                    <a:cubicBezTo>
                      <a:pt x="110" y="132"/>
                      <a:pt x="128" y="53"/>
                      <a:pt x="14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56" name="îṧ1iḓé">
                <a:extLst>
                  <a:ext uri="{FF2B5EF4-FFF2-40B4-BE49-F238E27FC236}">
                    <a16:creationId xmlns:a16="http://schemas.microsoft.com/office/drawing/2014/main" id="{DCC06702-3CE5-B185-DDC0-20CB41149187}"/>
                  </a:ext>
                </a:extLst>
              </p:cNvPr>
              <p:cNvSpPr/>
              <p:nvPr/>
            </p:nvSpPr>
            <p:spPr bwMode="auto">
              <a:xfrm>
                <a:off x="3779632" y="3926065"/>
                <a:ext cx="699411" cy="775856"/>
              </a:xfrm>
              <a:custGeom>
                <a:avLst/>
                <a:gdLst>
                  <a:gd name="T0" fmla="*/ 477 w 480"/>
                  <a:gd name="T1" fmla="*/ 533 h 533"/>
                  <a:gd name="T2" fmla="*/ 30 w 480"/>
                  <a:gd name="T3" fmla="*/ 0 h 533"/>
                  <a:gd name="T4" fmla="*/ 44 w 480"/>
                  <a:gd name="T5" fmla="*/ 2 h 533"/>
                  <a:gd name="T6" fmla="*/ 480 w 480"/>
                  <a:gd name="T7" fmla="*/ 509 h 533"/>
                  <a:gd name="T8" fmla="*/ 477 w 480"/>
                  <a:gd name="T9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33">
                    <a:moveTo>
                      <a:pt x="477" y="533"/>
                    </a:moveTo>
                    <a:cubicBezTo>
                      <a:pt x="146" y="491"/>
                      <a:pt x="0" y="237"/>
                      <a:pt x="30" y="0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15" y="233"/>
                      <a:pt x="162" y="469"/>
                      <a:pt x="480" y="509"/>
                    </a:cubicBezTo>
                    <a:lnTo>
                      <a:pt x="477" y="5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accent2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38C51633-0D12-C5C3-C884-8857D43A26F7}"/>
                </a:ext>
              </a:extLst>
            </p:cNvPr>
            <p:cNvSpPr txBox="1"/>
            <p:nvPr/>
          </p:nvSpPr>
          <p:spPr>
            <a:xfrm>
              <a:off x="2266537" y="2485734"/>
              <a:ext cx="2097577" cy="511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</a:pPr>
              <a:r>
                <a:rPr lang="zh-CN" altLang="en-US" dirty="0">
                  <a:solidFill>
                    <a:schemeClr val="accent2"/>
                  </a:solidFill>
                  <a:sym typeface="OPPOSans R" panose="00020600040101010101" pitchFamily="18" charset="-122"/>
                </a:rPr>
                <a:t>请输入标题</a:t>
              </a:r>
            </a:p>
          </p:txBody>
        </p:sp>
      </p:grpSp>
      <p:pic>
        <p:nvPicPr>
          <p:cNvPr id="171" name="图片 170" descr="杯子里有咖啡&#10;&#10;描述已自动生成">
            <a:extLst>
              <a:ext uri="{FF2B5EF4-FFF2-40B4-BE49-F238E27FC236}">
                <a16:creationId xmlns:a16="http://schemas.microsoft.com/office/drawing/2014/main" id="{C1025969-02A5-B4A2-C89C-5CA9D2741F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2609" y="2045900"/>
            <a:ext cx="1461463" cy="1657296"/>
          </a:xfrm>
          <a:prstGeom prst="rect">
            <a:avLst/>
          </a:prstGeom>
        </p:spPr>
      </p:pic>
      <p:pic>
        <p:nvPicPr>
          <p:cNvPr id="172" name="图片 171" descr="杯子里有咖啡&#10;&#10;描述已自动生成">
            <a:extLst>
              <a:ext uri="{FF2B5EF4-FFF2-40B4-BE49-F238E27FC236}">
                <a16:creationId xmlns:a16="http://schemas.microsoft.com/office/drawing/2014/main" id="{3B46D310-CF8E-F1DE-13E8-6B384F71627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3522" y="2045900"/>
            <a:ext cx="1461463" cy="1657296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5284252D-4DF1-C366-8B1B-25A49232796B}"/>
              </a:ext>
            </a:extLst>
          </p:cNvPr>
          <p:cNvCxnSpPr>
            <a:cxnSpLocks/>
          </p:cNvCxnSpPr>
          <p:nvPr/>
        </p:nvCxnSpPr>
        <p:spPr>
          <a:xfrm>
            <a:off x="2260138" y="1306803"/>
            <a:ext cx="3097281" cy="0"/>
          </a:xfrm>
          <a:prstGeom prst="line">
            <a:avLst/>
          </a:prstGeom>
          <a:ln w="47625">
            <a:solidFill>
              <a:schemeClr val="accent2"/>
            </a:solidFill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查看图片">
            <a:extLst>
              <a:ext uri="{FF2B5EF4-FFF2-40B4-BE49-F238E27FC236}">
                <a16:creationId xmlns:a16="http://schemas.microsoft.com/office/drawing/2014/main" id="{181D6D89-659A-62E5-36BA-86EEF5AA3B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6200000">
            <a:off x="1823113" y="-587221"/>
            <a:ext cx="769441" cy="3696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18929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3000">
              <a:srgbClr val="990F1B"/>
            </a:gs>
            <a:gs pos="97000">
              <a:srgbClr val="9E141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56250DA-B321-2F38-05F6-8A863DE3E03F}"/>
              </a:ext>
            </a:extLst>
          </p:cNvPr>
          <p:cNvSpPr/>
          <p:nvPr/>
        </p:nvSpPr>
        <p:spPr>
          <a:xfrm rot="166512">
            <a:off x="-162948" y="-122931"/>
            <a:ext cx="8412930" cy="7172727"/>
          </a:xfrm>
          <a:custGeom>
            <a:avLst/>
            <a:gdLst>
              <a:gd name="connsiteX0" fmla="*/ 0 w 8412930"/>
              <a:gd name="connsiteY0" fmla="*/ 322770 h 7172727"/>
              <a:gd name="connsiteX1" fmla="*/ 6658572 w 8412930"/>
              <a:gd name="connsiteY1" fmla="*/ 0 h 7172727"/>
              <a:gd name="connsiteX2" fmla="*/ 6713080 w 8412930"/>
              <a:gd name="connsiteY2" fmla="*/ 42836 h 7172727"/>
              <a:gd name="connsiteX3" fmla="*/ 8412930 w 8412930"/>
              <a:gd name="connsiteY3" fmla="*/ 3647290 h 7172727"/>
              <a:gd name="connsiteX4" fmla="*/ 7255453 w 8412930"/>
              <a:gd name="connsiteY4" fmla="*/ 6725316 h 7172727"/>
              <a:gd name="connsiteX5" fmla="*/ 7147137 w 8412930"/>
              <a:gd name="connsiteY5" fmla="*/ 6842370 h 7172727"/>
              <a:gd name="connsiteX6" fmla="*/ 332047 w 8412930"/>
              <a:gd name="connsiteY6" fmla="*/ 7172727 h 7172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12930" h="7172727">
                <a:moveTo>
                  <a:pt x="0" y="322770"/>
                </a:moveTo>
                <a:lnTo>
                  <a:pt x="6658572" y="0"/>
                </a:lnTo>
                <a:lnTo>
                  <a:pt x="6713080" y="42836"/>
                </a:lnTo>
                <a:cubicBezTo>
                  <a:pt x="7751222" y="899586"/>
                  <a:pt x="8412930" y="2196163"/>
                  <a:pt x="8412930" y="3647290"/>
                </a:cubicBezTo>
                <a:cubicBezTo>
                  <a:pt x="8412930" y="4826332"/>
                  <a:pt x="7976099" y="5903346"/>
                  <a:pt x="7255453" y="6725316"/>
                </a:cubicBezTo>
                <a:lnTo>
                  <a:pt x="7147137" y="6842370"/>
                </a:lnTo>
                <a:lnTo>
                  <a:pt x="332047" y="717272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badi"/>
              <a:ea typeface="思源宋体 CN"/>
              <a:cs typeface="+mn-cs"/>
            </a:endParaRPr>
          </a:p>
        </p:txBody>
      </p:sp>
      <p:pic>
        <p:nvPicPr>
          <p:cNvPr id="2" name="图片 1" descr="徽标, 图标&#10;&#10;描述已自动生成">
            <a:extLst>
              <a:ext uri="{FF2B5EF4-FFF2-40B4-BE49-F238E27FC236}">
                <a16:creationId xmlns:a16="http://schemas.microsoft.com/office/drawing/2014/main" id="{CC2CA726-D32D-2E3B-681F-EDCF7B3167E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3921" y="425251"/>
            <a:ext cx="1056966" cy="1056966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28C05F3E-54F8-7318-3954-5C8BFB23A5B7}"/>
              </a:ext>
            </a:extLst>
          </p:cNvPr>
          <p:cNvSpPr/>
          <p:nvPr/>
        </p:nvSpPr>
        <p:spPr>
          <a:xfrm>
            <a:off x="0" y="0"/>
            <a:ext cx="7886700" cy="6858000"/>
          </a:xfrm>
          <a:custGeom>
            <a:avLst/>
            <a:gdLst>
              <a:gd name="connsiteX0" fmla="*/ 0 w 7886700"/>
              <a:gd name="connsiteY0" fmla="*/ 0 h 6858000"/>
              <a:gd name="connsiteX1" fmla="*/ 1045259 w 7886700"/>
              <a:gd name="connsiteY1" fmla="*/ 0 h 6858000"/>
              <a:gd name="connsiteX2" fmla="*/ 6168342 w 7886700"/>
              <a:gd name="connsiteY2" fmla="*/ 0 h 6858000"/>
              <a:gd name="connsiteX3" fmla="*/ 6210300 w 7886700"/>
              <a:gd name="connsiteY3" fmla="*/ 0 h 6858000"/>
              <a:gd name="connsiteX4" fmla="*/ 6210300 w 7886700"/>
              <a:gd name="connsiteY4" fmla="*/ 32973 h 6858000"/>
              <a:gd name="connsiteX5" fmla="*/ 6329214 w 7886700"/>
              <a:gd name="connsiteY5" fmla="*/ 126421 h 6858000"/>
              <a:gd name="connsiteX6" fmla="*/ 7886700 w 7886700"/>
              <a:gd name="connsiteY6" fmla="*/ 3429000 h 6858000"/>
              <a:gd name="connsiteX7" fmla="*/ 6329214 w 7886700"/>
              <a:gd name="connsiteY7" fmla="*/ 6731579 h 6858000"/>
              <a:gd name="connsiteX8" fmla="*/ 6210300 w 7886700"/>
              <a:gd name="connsiteY8" fmla="*/ 6825028 h 6858000"/>
              <a:gd name="connsiteX9" fmla="*/ 6210300 w 7886700"/>
              <a:gd name="connsiteY9" fmla="*/ 6858000 h 6858000"/>
              <a:gd name="connsiteX10" fmla="*/ 6168342 w 7886700"/>
              <a:gd name="connsiteY10" fmla="*/ 6858000 h 6858000"/>
              <a:gd name="connsiteX11" fmla="*/ 1045259 w 7886700"/>
              <a:gd name="connsiteY11" fmla="*/ 6858000 h 6858000"/>
              <a:gd name="connsiteX12" fmla="*/ 0 w 7886700"/>
              <a:gd name="connsiteY12" fmla="*/ 6858000 h 6858000"/>
              <a:gd name="connsiteX13" fmla="*/ 0 w 7886700"/>
              <a:gd name="connsiteY13" fmla="*/ 5726727 h 6858000"/>
              <a:gd name="connsiteX14" fmla="*/ 0 w 7886700"/>
              <a:gd name="connsiteY14" fmla="*/ 113127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886700" h="6858000">
                <a:moveTo>
                  <a:pt x="0" y="0"/>
                </a:moveTo>
                <a:lnTo>
                  <a:pt x="1045259" y="0"/>
                </a:lnTo>
                <a:lnTo>
                  <a:pt x="6168342" y="0"/>
                </a:lnTo>
                <a:lnTo>
                  <a:pt x="6210300" y="0"/>
                </a:lnTo>
                <a:lnTo>
                  <a:pt x="6210300" y="32973"/>
                </a:lnTo>
                <a:lnTo>
                  <a:pt x="6329214" y="126421"/>
                </a:lnTo>
                <a:cubicBezTo>
                  <a:pt x="7280410" y="911418"/>
                  <a:pt x="7886700" y="2099405"/>
                  <a:pt x="7886700" y="3429000"/>
                </a:cubicBezTo>
                <a:cubicBezTo>
                  <a:pt x="7886700" y="4758595"/>
                  <a:pt x="7280410" y="5946583"/>
                  <a:pt x="6329214" y="6731579"/>
                </a:cubicBezTo>
                <a:lnTo>
                  <a:pt x="6210300" y="6825028"/>
                </a:lnTo>
                <a:lnTo>
                  <a:pt x="6210300" y="6858000"/>
                </a:lnTo>
                <a:lnTo>
                  <a:pt x="6168342" y="6858000"/>
                </a:lnTo>
                <a:lnTo>
                  <a:pt x="1045259" y="6858000"/>
                </a:lnTo>
                <a:lnTo>
                  <a:pt x="0" y="6858000"/>
                </a:lnTo>
                <a:lnTo>
                  <a:pt x="0" y="5726727"/>
                </a:lnTo>
                <a:lnTo>
                  <a:pt x="0" y="1131274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badi"/>
              <a:ea typeface="思源宋体 CN"/>
              <a:cs typeface="+mn-cs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E4E1D9D-BE4B-A247-E9AD-74C5E6C3B7AE}"/>
              </a:ext>
            </a:extLst>
          </p:cNvPr>
          <p:cNvSpPr/>
          <p:nvPr/>
        </p:nvSpPr>
        <p:spPr>
          <a:xfrm>
            <a:off x="0" y="0"/>
            <a:ext cx="7978046" cy="6858000"/>
          </a:xfrm>
          <a:custGeom>
            <a:avLst/>
            <a:gdLst>
              <a:gd name="connsiteX0" fmla="*/ 0 w 7978046"/>
              <a:gd name="connsiteY0" fmla="*/ 0 h 6858000"/>
              <a:gd name="connsiteX1" fmla="*/ 1254322 w 7978046"/>
              <a:gd name="connsiteY1" fmla="*/ 0 h 6858000"/>
              <a:gd name="connsiteX2" fmla="*/ 2654300 w 7978046"/>
              <a:gd name="connsiteY2" fmla="*/ 0 h 6858000"/>
              <a:gd name="connsiteX3" fmla="*/ 6228425 w 7978046"/>
              <a:gd name="connsiteY3" fmla="*/ 0 h 6858000"/>
              <a:gd name="connsiteX4" fmla="*/ 6276242 w 7978046"/>
              <a:gd name="connsiteY4" fmla="*/ 34004 h 6858000"/>
              <a:gd name="connsiteX5" fmla="*/ 7978046 w 7978046"/>
              <a:gd name="connsiteY5" fmla="*/ 3429000 h 6858000"/>
              <a:gd name="connsiteX6" fmla="*/ 6276242 w 7978046"/>
              <a:gd name="connsiteY6" fmla="*/ 6823996 h 6858000"/>
              <a:gd name="connsiteX7" fmla="*/ 6228425 w 7978046"/>
              <a:gd name="connsiteY7" fmla="*/ 6858000 h 6858000"/>
              <a:gd name="connsiteX8" fmla="*/ 2654300 w 7978046"/>
              <a:gd name="connsiteY8" fmla="*/ 6858000 h 6858000"/>
              <a:gd name="connsiteX9" fmla="*/ 1254322 w 7978046"/>
              <a:gd name="connsiteY9" fmla="*/ 6858000 h 6858000"/>
              <a:gd name="connsiteX10" fmla="*/ 0 w 7978046"/>
              <a:gd name="connsiteY10" fmla="*/ 6858000 h 6858000"/>
              <a:gd name="connsiteX11" fmla="*/ 0 w 7978046"/>
              <a:gd name="connsiteY11" fmla="*/ 5415146 h 6858000"/>
              <a:gd name="connsiteX12" fmla="*/ 0 w 7978046"/>
              <a:gd name="connsiteY12" fmla="*/ 144285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78046" h="6858000">
                <a:moveTo>
                  <a:pt x="0" y="0"/>
                </a:moveTo>
                <a:lnTo>
                  <a:pt x="1254322" y="0"/>
                </a:lnTo>
                <a:lnTo>
                  <a:pt x="2654300" y="0"/>
                </a:lnTo>
                <a:lnTo>
                  <a:pt x="6228425" y="0"/>
                </a:lnTo>
                <a:lnTo>
                  <a:pt x="6276242" y="34004"/>
                </a:lnTo>
                <a:cubicBezTo>
                  <a:pt x="7309342" y="806613"/>
                  <a:pt x="7978046" y="2039714"/>
                  <a:pt x="7978046" y="3429000"/>
                </a:cubicBezTo>
                <a:cubicBezTo>
                  <a:pt x="7978046" y="4818286"/>
                  <a:pt x="7309342" y="6051388"/>
                  <a:pt x="6276242" y="6823996"/>
                </a:cubicBezTo>
                <a:lnTo>
                  <a:pt x="6228425" y="6858000"/>
                </a:lnTo>
                <a:lnTo>
                  <a:pt x="2654300" y="6858000"/>
                </a:lnTo>
                <a:lnTo>
                  <a:pt x="1254322" y="6858000"/>
                </a:lnTo>
                <a:lnTo>
                  <a:pt x="0" y="6858000"/>
                </a:lnTo>
                <a:lnTo>
                  <a:pt x="0" y="5415146"/>
                </a:lnTo>
                <a:lnTo>
                  <a:pt x="0" y="1442854"/>
                </a:lnTo>
                <a:close/>
              </a:path>
            </a:pathLst>
          </a:custGeom>
          <a:gradFill flip="none" rotWithShape="1">
            <a:gsLst>
              <a:gs pos="10000">
                <a:srgbClr val="990F1B">
                  <a:alpha val="72000"/>
                </a:srgbClr>
              </a:gs>
              <a:gs pos="100000">
                <a:schemeClr val="bg1">
                  <a:alpha val="45000"/>
                </a:schemeClr>
              </a:gs>
              <a:gs pos="80000">
                <a:srgbClr val="CF8A8F">
                  <a:alpha val="52000"/>
                </a:srgbClr>
              </a:gs>
              <a:gs pos="54000">
                <a:srgbClr val="9E141F">
                  <a:alpha val="47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badi"/>
              <a:ea typeface="思源宋体 CN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529A84B-7DEE-B3BE-5AFB-28AF0B41D879}"/>
              </a:ext>
            </a:extLst>
          </p:cNvPr>
          <p:cNvGrpSpPr/>
          <p:nvPr/>
        </p:nvGrpSpPr>
        <p:grpSpPr>
          <a:xfrm>
            <a:off x="8418692" y="2206425"/>
            <a:ext cx="3082195" cy="1442105"/>
            <a:chOff x="2904359" y="1636354"/>
            <a:chExt cx="2309662" cy="1442105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6F52C7F-066D-1CCC-DCAB-CD24B94A0A93}"/>
                </a:ext>
              </a:extLst>
            </p:cNvPr>
            <p:cNvSpPr txBox="1"/>
            <p:nvPr/>
          </p:nvSpPr>
          <p:spPr>
            <a:xfrm>
              <a:off x="2904359" y="1636354"/>
              <a:ext cx="55160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000" dirty="0">
                  <a:solidFill>
                    <a:schemeClr val="accent2"/>
                  </a:solidFill>
                </a:rPr>
                <a:t>03</a:t>
              </a:r>
              <a:endParaRPr lang="zh-CN" altLang="en-US" sz="4000" dirty="0">
                <a:solidFill>
                  <a:schemeClr val="accent2"/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E0FBD3A-1982-2EB2-8583-6BF02C9D4D70}"/>
                </a:ext>
              </a:extLst>
            </p:cNvPr>
            <p:cNvSpPr txBox="1"/>
            <p:nvPr/>
          </p:nvSpPr>
          <p:spPr>
            <a:xfrm>
              <a:off x="2904359" y="2370573"/>
              <a:ext cx="230966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2"/>
                  </a:solidFill>
                </a:rPr>
                <a:t>请输入标题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92A40801-FB82-0173-5611-B7AE14159325}"/>
              </a:ext>
            </a:extLst>
          </p:cNvPr>
          <p:cNvSpPr txBox="1"/>
          <p:nvPr/>
        </p:nvSpPr>
        <p:spPr>
          <a:xfrm>
            <a:off x="8418692" y="3674863"/>
            <a:ext cx="32145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2"/>
                </a:solidFill>
              </a:rPr>
              <a:t>Please enter a title</a:t>
            </a:r>
            <a:endParaRPr lang="zh-CN" altLang="en-US" sz="32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0679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3000">
              <a:srgbClr val="990F1B"/>
            </a:gs>
            <a:gs pos="97000">
              <a:srgbClr val="9E141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80B833E-1EA0-E02C-DE76-B6F1107C6C72}"/>
              </a:ext>
            </a:extLst>
          </p:cNvPr>
          <p:cNvGrpSpPr/>
          <p:nvPr/>
        </p:nvGrpSpPr>
        <p:grpSpPr>
          <a:xfrm>
            <a:off x="1026072" y="452021"/>
            <a:ext cx="5329007" cy="830997"/>
            <a:chOff x="1822334" y="2315111"/>
            <a:chExt cx="3993324" cy="83099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CD11FA1-13F3-508E-20C1-DC416235EF64}"/>
                </a:ext>
              </a:extLst>
            </p:cNvPr>
            <p:cNvSpPr txBox="1"/>
            <p:nvPr/>
          </p:nvSpPr>
          <p:spPr>
            <a:xfrm>
              <a:off x="1822334" y="2315111"/>
              <a:ext cx="69814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4800" dirty="0">
                  <a:solidFill>
                    <a:schemeClr val="accent2"/>
                  </a:solidFill>
                  <a:latin typeface="+mj-ea"/>
                  <a:ea typeface="+mj-ea"/>
                </a:rPr>
                <a:t>03</a:t>
              </a:r>
              <a:endParaRPr lang="zh-CN" altLang="en-US" sz="48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4F4E614-ECB5-B645-AFFC-B92AACA416DF}"/>
                </a:ext>
              </a:extLst>
            </p:cNvPr>
            <p:cNvSpPr txBox="1"/>
            <p:nvPr/>
          </p:nvSpPr>
          <p:spPr>
            <a:xfrm>
              <a:off x="2553226" y="2332612"/>
              <a:ext cx="32624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请输入标题</a:t>
              </a:r>
              <a:endParaRPr lang="zh-CN" altLang="en-US" sz="4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endParaRPr>
            </a:p>
          </p:txBody>
        </p:sp>
      </p:grp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2AE27B4E-411D-01EA-2B47-CDBE04CB3A37}"/>
              </a:ext>
            </a:extLst>
          </p:cNvPr>
          <p:cNvSpPr/>
          <p:nvPr/>
        </p:nvSpPr>
        <p:spPr>
          <a:xfrm>
            <a:off x="1075430" y="1668959"/>
            <a:ext cx="9851266" cy="571499"/>
          </a:xfrm>
          <a:prstGeom prst="roundRect">
            <a:avLst>
              <a:gd name="adj" fmla="val 50000"/>
            </a:avLst>
          </a:prstGeom>
          <a:noFill/>
          <a:ln w="31750">
            <a:solidFill>
              <a:schemeClr val="accent2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A0EC9E5-F6CF-61C9-F883-E67B10885CAB}"/>
              </a:ext>
            </a:extLst>
          </p:cNvPr>
          <p:cNvSpPr txBox="1"/>
          <p:nvPr/>
        </p:nvSpPr>
        <p:spPr>
          <a:xfrm>
            <a:off x="1265304" y="1753611"/>
            <a:ext cx="874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dirty="0">
                <a:solidFill>
                  <a:schemeClr val="bg1"/>
                </a:solidFill>
              </a:rPr>
              <a:t>此处添加文本描述。语言描述尽量简洁生动。</a:t>
            </a:r>
            <a:endParaRPr lang="en-US" altLang="zh-CN" dirty="0">
              <a:solidFill>
                <a:schemeClr val="bg1"/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ACB4DC4-C711-1306-7026-03321DD0DBBF}"/>
              </a:ext>
            </a:extLst>
          </p:cNvPr>
          <p:cNvCxnSpPr>
            <a:cxnSpLocks/>
          </p:cNvCxnSpPr>
          <p:nvPr/>
        </p:nvCxnSpPr>
        <p:spPr>
          <a:xfrm>
            <a:off x="2260138" y="1306803"/>
            <a:ext cx="3097281" cy="0"/>
          </a:xfrm>
          <a:prstGeom prst="line">
            <a:avLst/>
          </a:prstGeom>
          <a:ln w="47625">
            <a:solidFill>
              <a:schemeClr val="accent2"/>
            </a:solidFill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ED1B6DD4-AEDD-F579-4566-BD131525BA39}"/>
              </a:ext>
            </a:extLst>
          </p:cNvPr>
          <p:cNvGrpSpPr/>
          <p:nvPr/>
        </p:nvGrpSpPr>
        <p:grpSpPr>
          <a:xfrm>
            <a:off x="32001" y="2399599"/>
            <a:ext cx="10894695" cy="4023635"/>
            <a:chOff x="32001" y="2399599"/>
            <a:chExt cx="10894695" cy="4023635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8DE2F350-0929-6043-7DED-E9A71015E185}"/>
                </a:ext>
              </a:extLst>
            </p:cNvPr>
            <p:cNvGrpSpPr/>
            <p:nvPr/>
          </p:nvGrpSpPr>
          <p:grpSpPr>
            <a:xfrm>
              <a:off x="32001" y="2399599"/>
              <a:ext cx="10894129" cy="3708880"/>
              <a:chOff x="-1336206" y="2345902"/>
              <a:chExt cx="10894129" cy="3708880"/>
            </a:xfrm>
          </p:grpSpPr>
          <p:pic>
            <p:nvPicPr>
              <p:cNvPr id="43" name="图片 42" descr="人的雕塑&#10;&#10;描述已自动生成">
                <a:extLst>
                  <a:ext uri="{FF2B5EF4-FFF2-40B4-BE49-F238E27FC236}">
                    <a16:creationId xmlns:a16="http://schemas.microsoft.com/office/drawing/2014/main" id="{D47A76C2-B575-8518-AC6E-F8CD647A354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b="-70"/>
              <a:stretch/>
            </p:blipFill>
            <p:spPr>
              <a:xfrm>
                <a:off x="3176209" y="2581082"/>
                <a:ext cx="2961073" cy="2961073"/>
              </a:xfrm>
              <a:prstGeom prst="rect">
                <a:avLst/>
              </a:prstGeom>
            </p:spPr>
          </p:pic>
          <p:pic>
            <p:nvPicPr>
              <p:cNvPr id="44" name="图片 43">
                <a:extLst>
                  <a:ext uri="{FF2B5EF4-FFF2-40B4-BE49-F238E27FC236}">
                    <a16:creationId xmlns:a16="http://schemas.microsoft.com/office/drawing/2014/main" id="{716AA658-F643-C2D9-10D1-6387D0E801E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596849" y="2541493"/>
                <a:ext cx="2961074" cy="2961074"/>
              </a:xfrm>
              <a:prstGeom prst="rect">
                <a:avLst/>
              </a:prstGeom>
            </p:spPr>
          </p:pic>
          <p:pic>
            <p:nvPicPr>
              <p:cNvPr id="45" name="图片 44">
                <a:extLst>
                  <a:ext uri="{FF2B5EF4-FFF2-40B4-BE49-F238E27FC236}">
                    <a16:creationId xmlns:a16="http://schemas.microsoft.com/office/drawing/2014/main" id="{9D0549DC-5F1F-858F-3A1B-E558E2ED282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-187539" y="2562218"/>
                <a:ext cx="2961073" cy="2961073"/>
              </a:xfrm>
              <a:prstGeom prst="rect">
                <a:avLst/>
              </a:prstGeom>
            </p:spPr>
          </p:pic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4AE63E40-6DE8-FD52-884C-E1721B300F44}"/>
                  </a:ext>
                </a:extLst>
              </p:cNvPr>
              <p:cNvGrpSpPr/>
              <p:nvPr/>
            </p:nvGrpSpPr>
            <p:grpSpPr>
              <a:xfrm>
                <a:off x="-1336206" y="2345902"/>
                <a:ext cx="8826846" cy="3708880"/>
                <a:chOff x="734245" y="3790685"/>
                <a:chExt cx="8826846" cy="3708880"/>
              </a:xfrm>
            </p:grpSpPr>
            <p:pic>
              <p:nvPicPr>
                <p:cNvPr id="40" name="图片 39">
                  <a:extLst>
                    <a:ext uri="{FF2B5EF4-FFF2-40B4-BE49-F238E27FC236}">
                      <a16:creationId xmlns:a16="http://schemas.microsoft.com/office/drawing/2014/main" id="{7E40022A-CA96-D476-9DBA-6C70B03418A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-63503" y="4588433"/>
                  <a:ext cx="3589865" cy="1994369"/>
                </a:xfrm>
                <a:prstGeom prst="rect">
                  <a:avLst/>
                </a:prstGeom>
              </p:spPr>
            </p:pic>
            <p:pic>
              <p:nvPicPr>
                <p:cNvPr id="41" name="图片 40">
                  <a:extLst>
                    <a:ext uri="{FF2B5EF4-FFF2-40B4-BE49-F238E27FC236}">
                      <a16:creationId xmlns:a16="http://schemas.microsoft.com/office/drawing/2014/main" id="{017EDC2E-F88D-29EB-3496-7AFD31F8116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3383813" y="4650558"/>
                  <a:ext cx="3589865" cy="1994369"/>
                </a:xfrm>
                <a:prstGeom prst="rect">
                  <a:avLst/>
                </a:prstGeom>
              </p:spPr>
            </p:pic>
            <p:pic>
              <p:nvPicPr>
                <p:cNvPr id="42" name="图片 41">
                  <a:extLst>
                    <a:ext uri="{FF2B5EF4-FFF2-40B4-BE49-F238E27FC236}">
                      <a16:creationId xmlns:a16="http://schemas.microsoft.com/office/drawing/2014/main" id="{17ADFBEA-C00B-8C2C-EEB1-4A1DACC711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6768974" y="4707448"/>
                  <a:ext cx="3589865" cy="1994369"/>
                </a:xfrm>
                <a:prstGeom prst="rect">
                  <a:avLst/>
                </a:prstGeom>
              </p:spPr>
            </p:pic>
          </p:grp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DF05A5C-B8C4-D8B9-7BF1-5EAFFD07963A}"/>
                </a:ext>
              </a:extLst>
            </p:cNvPr>
            <p:cNvSpPr txBox="1"/>
            <p:nvPr/>
          </p:nvSpPr>
          <p:spPr>
            <a:xfrm>
              <a:off x="1554250" y="5950973"/>
              <a:ext cx="2292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请输入标题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664B7CA-4D64-9F7E-B7AC-CB691BCD50BB}"/>
                </a:ext>
              </a:extLst>
            </p:cNvPr>
            <p:cNvSpPr txBox="1"/>
            <p:nvPr/>
          </p:nvSpPr>
          <p:spPr>
            <a:xfrm>
              <a:off x="4912028" y="5950973"/>
              <a:ext cx="2292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请输入标题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EFE658F-65F4-A8EA-9B9B-7972BE2E1D51}"/>
                </a:ext>
              </a:extLst>
            </p:cNvPr>
            <p:cNvSpPr txBox="1"/>
            <p:nvPr/>
          </p:nvSpPr>
          <p:spPr>
            <a:xfrm>
              <a:off x="8300101" y="5950973"/>
              <a:ext cx="2292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请输入标题</a:t>
              </a:r>
            </a:p>
          </p:txBody>
        </p:sp>
        <p:sp>
          <p:nvSpPr>
            <p:cNvPr id="19" name="矩形: 剪去对角 18">
              <a:extLst>
                <a:ext uri="{FF2B5EF4-FFF2-40B4-BE49-F238E27FC236}">
                  <a16:creationId xmlns:a16="http://schemas.microsoft.com/office/drawing/2014/main" id="{68C40BD7-C4FE-ADD6-23F9-E6902F19D430}"/>
                </a:ext>
              </a:extLst>
            </p:cNvPr>
            <p:cNvSpPr/>
            <p:nvPr/>
          </p:nvSpPr>
          <p:spPr>
            <a:xfrm>
              <a:off x="1771937" y="5798573"/>
              <a:ext cx="1856739" cy="575191"/>
            </a:xfrm>
            <a:prstGeom prst="snip2DiagRect">
              <a:avLst>
                <a:gd name="adj1" fmla="val 50000"/>
                <a:gd name="adj2" fmla="val 16667"/>
              </a:avLst>
            </a:prstGeom>
            <a:noFill/>
            <a:ln w="317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: 剪去对角 19">
              <a:extLst>
                <a:ext uri="{FF2B5EF4-FFF2-40B4-BE49-F238E27FC236}">
                  <a16:creationId xmlns:a16="http://schemas.microsoft.com/office/drawing/2014/main" id="{035A15C7-FA3C-3600-418B-9311BCD7E3BC}"/>
                </a:ext>
              </a:extLst>
            </p:cNvPr>
            <p:cNvSpPr/>
            <p:nvPr/>
          </p:nvSpPr>
          <p:spPr>
            <a:xfrm>
              <a:off x="5129715" y="5848043"/>
              <a:ext cx="1856739" cy="575191"/>
            </a:xfrm>
            <a:prstGeom prst="snip2DiagRect">
              <a:avLst>
                <a:gd name="adj1" fmla="val 50000"/>
                <a:gd name="adj2" fmla="val 16667"/>
              </a:avLst>
            </a:prstGeom>
            <a:noFill/>
            <a:ln w="317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53C17854-E413-0F3B-9983-4508F7A11A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61805" y="2597052"/>
              <a:ext cx="2998800" cy="2998800"/>
            </a:xfrm>
            <a:prstGeom prst="rect">
              <a:avLst/>
            </a:prstGeom>
            <a:noFill/>
            <a:ln w="53975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6B0A6F56-D675-AA8B-E671-F351C940F1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58684" y="2597052"/>
              <a:ext cx="2998800" cy="2998800"/>
            </a:xfrm>
            <a:prstGeom prst="rect">
              <a:avLst/>
            </a:prstGeom>
            <a:noFill/>
            <a:ln w="53975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FBCD0E83-C8A4-57FB-558B-44E38DB9BCA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27896" y="2597052"/>
              <a:ext cx="2998800" cy="2998800"/>
            </a:xfrm>
            <a:prstGeom prst="rect">
              <a:avLst/>
            </a:prstGeom>
            <a:noFill/>
            <a:ln w="53975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: 剪去对角 20">
              <a:extLst>
                <a:ext uri="{FF2B5EF4-FFF2-40B4-BE49-F238E27FC236}">
                  <a16:creationId xmlns:a16="http://schemas.microsoft.com/office/drawing/2014/main" id="{4D78D8E0-2AB6-F6E1-991F-3600DA00E453}"/>
                </a:ext>
              </a:extLst>
            </p:cNvPr>
            <p:cNvSpPr/>
            <p:nvPr/>
          </p:nvSpPr>
          <p:spPr>
            <a:xfrm>
              <a:off x="8517224" y="5848043"/>
              <a:ext cx="1856739" cy="575191"/>
            </a:xfrm>
            <a:prstGeom prst="snip2DiagRect">
              <a:avLst>
                <a:gd name="adj1" fmla="val 50000"/>
                <a:gd name="adj2" fmla="val 16667"/>
              </a:avLst>
            </a:prstGeom>
            <a:noFill/>
            <a:ln w="317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Picture 6" descr="查看图片">
            <a:extLst>
              <a:ext uri="{FF2B5EF4-FFF2-40B4-BE49-F238E27FC236}">
                <a16:creationId xmlns:a16="http://schemas.microsoft.com/office/drawing/2014/main" id="{D2580D73-206E-4CA9-C09B-86DF86F226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6200000">
            <a:off x="1823113" y="-587221"/>
            <a:ext cx="769441" cy="3696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56853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3000">
              <a:srgbClr val="990F1B"/>
            </a:gs>
            <a:gs pos="97000">
              <a:srgbClr val="9E141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B0FD04C6-556C-932E-B78D-719B49377752}"/>
              </a:ext>
            </a:extLst>
          </p:cNvPr>
          <p:cNvSpPr/>
          <p:nvPr/>
        </p:nvSpPr>
        <p:spPr>
          <a:xfrm>
            <a:off x="4119844" y="2016277"/>
            <a:ext cx="6801902" cy="3927323"/>
          </a:xfrm>
          <a:prstGeom prst="roundRect">
            <a:avLst>
              <a:gd name="adj" fmla="val 16667"/>
            </a:avLst>
          </a:prstGeom>
          <a:noFill/>
          <a:ln w="31750">
            <a:solidFill>
              <a:schemeClr val="accent2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498C65A-F085-0A88-99DB-75192E434AF5}"/>
              </a:ext>
            </a:extLst>
          </p:cNvPr>
          <p:cNvGrpSpPr/>
          <p:nvPr/>
        </p:nvGrpSpPr>
        <p:grpSpPr>
          <a:xfrm>
            <a:off x="4959149" y="1700492"/>
            <a:ext cx="5906518" cy="4243107"/>
            <a:chOff x="5701348" y="1336094"/>
            <a:chExt cx="5813155" cy="4243107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65BDE1C-B699-9A54-8910-3A85ED176C3B}"/>
                </a:ext>
              </a:extLst>
            </p:cNvPr>
            <p:cNvSpPr/>
            <p:nvPr/>
          </p:nvSpPr>
          <p:spPr>
            <a:xfrm flipH="1">
              <a:off x="8663437" y="1651879"/>
              <a:ext cx="2851066" cy="3927322"/>
            </a:xfrm>
            <a:custGeom>
              <a:avLst/>
              <a:gdLst>
                <a:gd name="connsiteX0" fmla="*/ 348265 w 1707031"/>
                <a:gd name="connsiteY0" fmla="*/ 0 h 2089550"/>
                <a:gd name="connsiteX1" fmla="*/ 1135058 w 1707031"/>
                <a:gd name="connsiteY1" fmla="*/ 0 h 2089550"/>
                <a:gd name="connsiteX2" fmla="*/ 1211539 w 1707031"/>
                <a:gd name="connsiteY2" fmla="*/ 57191 h 2089550"/>
                <a:gd name="connsiteX3" fmla="*/ 1707031 w 1707031"/>
                <a:gd name="connsiteY3" fmla="*/ 1107861 h 2089550"/>
                <a:gd name="connsiteX4" fmla="*/ 1308231 w 1707031"/>
                <a:gd name="connsiteY4" fmla="*/ 2070652 h 2089550"/>
                <a:gd name="connsiteX5" fmla="*/ 1287437 w 1707031"/>
                <a:gd name="connsiteY5" fmla="*/ 2089550 h 2089550"/>
                <a:gd name="connsiteX6" fmla="*/ 348265 w 1707031"/>
                <a:gd name="connsiteY6" fmla="*/ 2089550 h 2089550"/>
                <a:gd name="connsiteX7" fmla="*/ 0 w 1707031"/>
                <a:gd name="connsiteY7" fmla="*/ 1741285 h 2089550"/>
                <a:gd name="connsiteX8" fmla="*/ 0 w 1707031"/>
                <a:gd name="connsiteY8" fmla="*/ 348265 h 2089550"/>
                <a:gd name="connsiteX9" fmla="*/ 348265 w 1707031"/>
                <a:gd name="connsiteY9" fmla="*/ 0 h 208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07031" h="2089550">
                  <a:moveTo>
                    <a:pt x="348265" y="0"/>
                  </a:moveTo>
                  <a:lnTo>
                    <a:pt x="1135058" y="0"/>
                  </a:lnTo>
                  <a:lnTo>
                    <a:pt x="1211539" y="57191"/>
                  </a:lnTo>
                  <a:cubicBezTo>
                    <a:pt x="1514149" y="306927"/>
                    <a:pt x="1707031" y="684869"/>
                    <a:pt x="1707031" y="1107861"/>
                  </a:cubicBezTo>
                  <a:cubicBezTo>
                    <a:pt x="1707031" y="1483854"/>
                    <a:pt x="1554630" y="1824252"/>
                    <a:pt x="1308231" y="2070652"/>
                  </a:cubicBezTo>
                  <a:lnTo>
                    <a:pt x="1287437" y="2089550"/>
                  </a:lnTo>
                  <a:lnTo>
                    <a:pt x="348265" y="2089550"/>
                  </a:lnTo>
                  <a:cubicBezTo>
                    <a:pt x="155924" y="2089550"/>
                    <a:pt x="0" y="1933626"/>
                    <a:pt x="0" y="1741285"/>
                  </a:cubicBezTo>
                  <a:lnTo>
                    <a:pt x="0" y="348265"/>
                  </a:lnTo>
                  <a:cubicBezTo>
                    <a:pt x="0" y="155924"/>
                    <a:pt x="155924" y="0"/>
                    <a:pt x="348265" y="0"/>
                  </a:cubicBez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1" name="矩形: 剪去对角 10">
              <a:extLst>
                <a:ext uri="{FF2B5EF4-FFF2-40B4-BE49-F238E27FC236}">
                  <a16:creationId xmlns:a16="http://schemas.microsoft.com/office/drawing/2014/main" id="{AC1F56EA-7664-63B6-AA21-28FBA2739CC4}"/>
                </a:ext>
              </a:extLst>
            </p:cNvPr>
            <p:cNvSpPr/>
            <p:nvPr/>
          </p:nvSpPr>
          <p:spPr>
            <a:xfrm>
              <a:off x="5701348" y="1336094"/>
              <a:ext cx="2136051" cy="652851"/>
            </a:xfrm>
            <a:prstGeom prst="snip2DiagRect">
              <a:avLst>
                <a:gd name="adj1" fmla="val 0"/>
                <a:gd name="adj2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ym typeface="OPPOSans R" panose="00020600040101010101" pitchFamily="18" charset="-122"/>
                </a:rPr>
                <a:t>输入标题</a:t>
              </a: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CFE31EF2-5C31-AAAC-3373-67E7FD19185E}"/>
              </a:ext>
            </a:extLst>
          </p:cNvPr>
          <p:cNvSpPr txBox="1"/>
          <p:nvPr/>
        </p:nvSpPr>
        <p:spPr>
          <a:xfrm>
            <a:off x="1610042" y="2168677"/>
            <a:ext cx="22921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17" name="矩形: 剪去对角 16">
            <a:extLst>
              <a:ext uri="{FF2B5EF4-FFF2-40B4-BE49-F238E27FC236}">
                <a16:creationId xmlns:a16="http://schemas.microsoft.com/office/drawing/2014/main" id="{AAB5D72E-1078-52F8-A9C4-CD95AAB3339B}"/>
              </a:ext>
            </a:extLst>
          </p:cNvPr>
          <p:cNvSpPr/>
          <p:nvPr/>
        </p:nvSpPr>
        <p:spPr>
          <a:xfrm>
            <a:off x="1827729" y="2016277"/>
            <a:ext cx="1856739" cy="575191"/>
          </a:xfrm>
          <a:prstGeom prst="snip2DiagRect">
            <a:avLst>
              <a:gd name="adj1" fmla="val 50000"/>
              <a:gd name="adj2" fmla="val 16667"/>
            </a:avLst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8925E5A-D18A-E276-F322-58A166819967}"/>
              </a:ext>
            </a:extLst>
          </p:cNvPr>
          <p:cNvSpPr txBox="1"/>
          <p:nvPr/>
        </p:nvSpPr>
        <p:spPr>
          <a:xfrm>
            <a:off x="1610042" y="5169922"/>
            <a:ext cx="22921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19" name="矩形: 剪去对角 18">
            <a:extLst>
              <a:ext uri="{FF2B5EF4-FFF2-40B4-BE49-F238E27FC236}">
                <a16:creationId xmlns:a16="http://schemas.microsoft.com/office/drawing/2014/main" id="{283E421F-9C34-BAC2-1357-F9DDFA87D507}"/>
              </a:ext>
            </a:extLst>
          </p:cNvPr>
          <p:cNvSpPr/>
          <p:nvPr/>
        </p:nvSpPr>
        <p:spPr>
          <a:xfrm>
            <a:off x="1827729" y="5017522"/>
            <a:ext cx="1856739" cy="575191"/>
          </a:xfrm>
          <a:prstGeom prst="snip2DiagRect">
            <a:avLst>
              <a:gd name="adj1" fmla="val 50000"/>
              <a:gd name="adj2" fmla="val 16667"/>
            </a:avLst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BDED317-26A9-70BB-2134-DFDED691DE42}"/>
              </a:ext>
            </a:extLst>
          </p:cNvPr>
          <p:cNvSpPr txBox="1"/>
          <p:nvPr/>
        </p:nvSpPr>
        <p:spPr>
          <a:xfrm>
            <a:off x="1610042" y="3696029"/>
            <a:ext cx="22921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21" name="矩形: 剪去对角 20">
            <a:extLst>
              <a:ext uri="{FF2B5EF4-FFF2-40B4-BE49-F238E27FC236}">
                <a16:creationId xmlns:a16="http://schemas.microsoft.com/office/drawing/2014/main" id="{79F4F36F-CD3F-D069-FE09-CC21357E7119}"/>
              </a:ext>
            </a:extLst>
          </p:cNvPr>
          <p:cNvSpPr/>
          <p:nvPr/>
        </p:nvSpPr>
        <p:spPr>
          <a:xfrm>
            <a:off x="1827729" y="3543629"/>
            <a:ext cx="1856739" cy="575191"/>
          </a:xfrm>
          <a:prstGeom prst="snip2DiagRect">
            <a:avLst>
              <a:gd name="adj1" fmla="val 50000"/>
              <a:gd name="adj2" fmla="val 16667"/>
            </a:avLst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349096E-4931-F275-8351-289529E0C246}"/>
              </a:ext>
            </a:extLst>
          </p:cNvPr>
          <p:cNvSpPr txBox="1"/>
          <p:nvPr/>
        </p:nvSpPr>
        <p:spPr>
          <a:xfrm>
            <a:off x="4405568" y="2730391"/>
            <a:ext cx="34544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zh-CN" altLang="en-US" dirty="0">
                <a:solidFill>
                  <a:schemeClr val="bg1"/>
                </a:solidFill>
              </a:rPr>
              <a:t>此处添加文本描述。语言描述尽量简洁生动。</a:t>
            </a:r>
            <a:endParaRPr lang="en-US" altLang="zh-CN" dirty="0">
              <a:solidFill>
                <a:schemeClr val="bg1"/>
              </a:solidFill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zh-CN" altLang="en-US" dirty="0">
                <a:solidFill>
                  <a:schemeClr val="bg1"/>
                </a:solidFill>
              </a:rPr>
              <a:t>此处添加文本描述。语言描述尽量简洁生动。</a:t>
            </a:r>
            <a:endParaRPr lang="en-US" altLang="zh-CN" dirty="0">
              <a:solidFill>
                <a:schemeClr val="bg1"/>
              </a:solidFill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zh-CN" altLang="en-US" dirty="0">
                <a:solidFill>
                  <a:schemeClr val="bg1"/>
                </a:solidFill>
              </a:rPr>
              <a:t>此处添加文本描述。语言描述尽量简洁生动。</a:t>
            </a:r>
            <a:endParaRPr lang="en-US" altLang="zh-CN" dirty="0">
              <a:solidFill>
                <a:schemeClr val="bg1"/>
              </a:solidFill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zh-CN" altLang="en-US" dirty="0">
                <a:solidFill>
                  <a:schemeClr val="bg1"/>
                </a:solidFill>
              </a:rPr>
              <a:t>此处添加文本描述。语言描述尽量简洁生动。</a:t>
            </a:r>
            <a:endParaRPr lang="en-US" altLang="zh-CN" dirty="0">
              <a:solidFill>
                <a:schemeClr val="bg1"/>
              </a:solidFill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zh-CN" altLang="en-US" dirty="0">
                <a:solidFill>
                  <a:schemeClr val="bg1"/>
                </a:solidFill>
              </a:rPr>
              <a:t>此处添加文本描述。语言描述尽量简洁生动。</a:t>
            </a:r>
            <a:endParaRPr lang="en-US" altLang="zh-CN" dirty="0">
              <a:solidFill>
                <a:schemeClr val="bg1"/>
              </a:solidFill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CE52BF1-A924-B9B3-5C75-33566B904DF1}"/>
              </a:ext>
            </a:extLst>
          </p:cNvPr>
          <p:cNvGrpSpPr/>
          <p:nvPr/>
        </p:nvGrpSpPr>
        <p:grpSpPr>
          <a:xfrm>
            <a:off x="1026072" y="452021"/>
            <a:ext cx="5329007" cy="830997"/>
            <a:chOff x="1822334" y="2315111"/>
            <a:chExt cx="3993324" cy="830997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A077BAB-FA6F-8842-EB88-B254F02C7D7E}"/>
                </a:ext>
              </a:extLst>
            </p:cNvPr>
            <p:cNvSpPr txBox="1"/>
            <p:nvPr/>
          </p:nvSpPr>
          <p:spPr>
            <a:xfrm>
              <a:off x="1822334" y="2315111"/>
              <a:ext cx="69814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4800" dirty="0">
                  <a:solidFill>
                    <a:schemeClr val="accent2"/>
                  </a:solidFill>
                  <a:latin typeface="+mj-ea"/>
                  <a:ea typeface="+mj-ea"/>
                </a:rPr>
                <a:t>03</a:t>
              </a:r>
              <a:endParaRPr lang="zh-CN" altLang="en-US" sz="48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7285F51-8362-5A06-E93A-DC58B7ABD55A}"/>
                </a:ext>
              </a:extLst>
            </p:cNvPr>
            <p:cNvSpPr txBox="1"/>
            <p:nvPr/>
          </p:nvSpPr>
          <p:spPr>
            <a:xfrm>
              <a:off x="2553226" y="2332612"/>
              <a:ext cx="32624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请输入标题</a:t>
              </a:r>
              <a:endParaRPr lang="zh-CN" altLang="en-US" sz="4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endParaRPr>
            </a:p>
          </p:txBody>
        </p:sp>
      </p:grp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8119C4F7-E041-680B-A83D-08EC7B8B6514}"/>
              </a:ext>
            </a:extLst>
          </p:cNvPr>
          <p:cNvCxnSpPr>
            <a:cxnSpLocks/>
          </p:cNvCxnSpPr>
          <p:nvPr/>
        </p:nvCxnSpPr>
        <p:spPr>
          <a:xfrm>
            <a:off x="2260138" y="1306803"/>
            <a:ext cx="3097281" cy="0"/>
          </a:xfrm>
          <a:prstGeom prst="line">
            <a:avLst/>
          </a:prstGeom>
          <a:ln w="47625">
            <a:solidFill>
              <a:schemeClr val="accent2"/>
            </a:solidFill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6" descr="查看图片">
            <a:extLst>
              <a:ext uri="{FF2B5EF4-FFF2-40B4-BE49-F238E27FC236}">
                <a16:creationId xmlns:a16="http://schemas.microsoft.com/office/drawing/2014/main" id="{5E7554CD-0A4D-20B1-C45E-0472C4D651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6200000">
            <a:off x="1823113" y="-587221"/>
            <a:ext cx="769441" cy="3696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76974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3000">
              <a:srgbClr val="990F1B"/>
            </a:gs>
            <a:gs pos="97000">
              <a:srgbClr val="9E141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F8E6891-68DA-DF2B-129E-248430F201F4}"/>
              </a:ext>
            </a:extLst>
          </p:cNvPr>
          <p:cNvGrpSpPr/>
          <p:nvPr/>
        </p:nvGrpSpPr>
        <p:grpSpPr>
          <a:xfrm>
            <a:off x="1026072" y="452021"/>
            <a:ext cx="5329007" cy="830997"/>
            <a:chOff x="1822334" y="2315111"/>
            <a:chExt cx="3993324" cy="83099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CC62D38-1964-9011-234D-2E66210FBF2A}"/>
                </a:ext>
              </a:extLst>
            </p:cNvPr>
            <p:cNvSpPr txBox="1"/>
            <p:nvPr/>
          </p:nvSpPr>
          <p:spPr>
            <a:xfrm>
              <a:off x="1822334" y="2315111"/>
              <a:ext cx="69814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dirty="0">
                  <a:solidFill>
                    <a:schemeClr val="accent2"/>
                  </a:solidFill>
                  <a:latin typeface="+mj-ea"/>
                  <a:ea typeface="+mj-ea"/>
                </a:rPr>
                <a:t>03</a:t>
              </a:r>
              <a:endParaRPr lang="zh-CN" altLang="en-US" sz="48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081217C-64B0-1439-7D1D-1021C21FB52B}"/>
                </a:ext>
              </a:extLst>
            </p:cNvPr>
            <p:cNvSpPr txBox="1"/>
            <p:nvPr/>
          </p:nvSpPr>
          <p:spPr>
            <a:xfrm>
              <a:off x="2553226" y="2332612"/>
              <a:ext cx="32624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请输入标题</a:t>
              </a:r>
              <a:endParaRPr lang="zh-CN" altLang="en-US" sz="4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7EEC1BB7-2C17-4564-F78C-FBD1C82118D4}"/>
              </a:ext>
            </a:extLst>
          </p:cNvPr>
          <p:cNvGrpSpPr/>
          <p:nvPr/>
        </p:nvGrpSpPr>
        <p:grpSpPr>
          <a:xfrm>
            <a:off x="1480747" y="1846397"/>
            <a:ext cx="8418789" cy="4328655"/>
            <a:chOff x="2207434" y="2017847"/>
            <a:chExt cx="8418789" cy="4328655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76223B15-72F2-3954-3331-F2BC2CD61591}"/>
                </a:ext>
              </a:extLst>
            </p:cNvPr>
            <p:cNvGrpSpPr/>
            <p:nvPr/>
          </p:nvGrpSpPr>
          <p:grpSpPr>
            <a:xfrm>
              <a:off x="2207434" y="2017847"/>
              <a:ext cx="8418789" cy="4328655"/>
              <a:chOff x="2207434" y="2017847"/>
              <a:chExt cx="8418789" cy="4328655"/>
            </a:xfrm>
          </p:grpSpPr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30EF4E70-71DC-A197-3593-6E7A435C8AC7}"/>
                  </a:ext>
                </a:extLst>
              </p:cNvPr>
              <p:cNvGrpSpPr/>
              <p:nvPr/>
            </p:nvGrpSpPr>
            <p:grpSpPr>
              <a:xfrm>
                <a:off x="2207434" y="3605129"/>
                <a:ext cx="4632560" cy="325911"/>
                <a:chOff x="2207434" y="3605129"/>
                <a:chExt cx="4632560" cy="325911"/>
              </a:xfrm>
            </p:grpSpPr>
            <p:sp>
              <p:nvSpPr>
                <p:cNvPr id="61" name="文本框 16">
                  <a:extLst>
                    <a:ext uri="{FF2B5EF4-FFF2-40B4-BE49-F238E27FC236}">
                      <a16:creationId xmlns:a16="http://schemas.microsoft.com/office/drawing/2014/main" id="{9464A904-B032-D01A-9D9A-1C7F040F5D5B}"/>
                    </a:ext>
                  </a:extLst>
                </p:cNvPr>
                <p:cNvSpPr txBox="1"/>
                <p:nvPr/>
              </p:nvSpPr>
              <p:spPr>
                <a:xfrm>
                  <a:off x="2675410" y="3605129"/>
                  <a:ext cx="1923025" cy="308706"/>
                </a:xfrm>
                <a:prstGeom prst="rect">
                  <a:avLst/>
                </a:prstGeom>
                <a:noFill/>
              </p:spPr>
              <p:txBody>
                <a:bodyPr wrap="square" bIns="0" rtlCol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dirty="0">
                      <a:solidFill>
                        <a:schemeClr val="bg1"/>
                      </a:solidFill>
                      <a:sym typeface="OPPOSans R" panose="00020600040101010101" pitchFamily="18" charset="-122"/>
                    </a:rPr>
                    <a:t>输入标题内容</a:t>
                  </a:r>
                </a:p>
              </p:txBody>
            </p:sp>
            <p:cxnSp>
              <p:nvCxnSpPr>
                <p:cNvPr id="62" name="直接连接符 61">
                  <a:extLst>
                    <a:ext uri="{FF2B5EF4-FFF2-40B4-BE49-F238E27FC236}">
                      <a16:creationId xmlns:a16="http://schemas.microsoft.com/office/drawing/2014/main" id="{0B69BBEF-E1B7-3EDB-6B20-2438DFC7E5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07434" y="3931040"/>
                  <a:ext cx="4632560" cy="0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chemeClr val="accent2">
                      <a:alpha val="70000"/>
                    </a:schemeClr>
                  </a:solidFill>
                  <a:prstDash val="solid"/>
                  <a:miter lim="800000"/>
                  <a:headEnd type="triangle"/>
                  <a:tailEnd type="none"/>
                </a:ln>
                <a:effectLst/>
              </p:spPr>
            </p:cxnSp>
            <p:pic>
              <p:nvPicPr>
                <p:cNvPr id="63" name="图形 62" descr="343435383037343b343532333834333bb9a4d7f7">
                  <a:extLst>
                    <a:ext uri="{FF2B5EF4-FFF2-40B4-BE49-F238E27FC236}">
                      <a16:creationId xmlns:a16="http://schemas.microsoft.com/office/drawing/2014/main" id="{2F1A2959-D03A-83C4-CF14-CC5045AE582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362771" y="3607587"/>
                  <a:ext cx="288552" cy="288552"/>
                </a:xfrm>
                <a:prstGeom prst="rect">
                  <a:avLst/>
                </a:prstGeom>
              </p:spPr>
            </p:pic>
          </p:grpSp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FC5A8001-5685-7068-6446-0104D0AF7CF4}"/>
                  </a:ext>
                </a:extLst>
              </p:cNvPr>
              <p:cNvGrpSpPr/>
              <p:nvPr/>
            </p:nvGrpSpPr>
            <p:grpSpPr>
              <a:xfrm>
                <a:off x="2712769" y="2017847"/>
                <a:ext cx="4753145" cy="342133"/>
                <a:chOff x="2712769" y="2017847"/>
                <a:chExt cx="4753145" cy="342133"/>
              </a:xfrm>
            </p:grpSpPr>
            <p:sp>
              <p:nvSpPr>
                <p:cNvPr id="58" name="文本框 57">
                  <a:extLst>
                    <a:ext uri="{FF2B5EF4-FFF2-40B4-BE49-F238E27FC236}">
                      <a16:creationId xmlns:a16="http://schemas.microsoft.com/office/drawing/2014/main" id="{FFDFD067-8E1A-CA63-DC3A-A3A89370EA5B}"/>
                    </a:ext>
                  </a:extLst>
                </p:cNvPr>
                <p:cNvSpPr txBox="1"/>
                <p:nvPr/>
              </p:nvSpPr>
              <p:spPr>
                <a:xfrm>
                  <a:off x="3180253" y="2034068"/>
                  <a:ext cx="1946621" cy="308706"/>
                </a:xfrm>
                <a:prstGeom prst="rect">
                  <a:avLst/>
                </a:prstGeom>
                <a:noFill/>
              </p:spPr>
              <p:txBody>
                <a:bodyPr wrap="square" bIns="0" rtlCol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dirty="0">
                      <a:solidFill>
                        <a:schemeClr val="bg1"/>
                      </a:solidFill>
                      <a:sym typeface="OPPOSans R" panose="00020600040101010101" pitchFamily="18" charset="-122"/>
                    </a:rPr>
                    <a:t>输入标题内容</a:t>
                  </a:r>
                </a:p>
              </p:txBody>
            </p:sp>
            <p:cxnSp>
              <p:nvCxnSpPr>
                <p:cNvPr id="59" name="直接连接符 58">
                  <a:extLst>
                    <a:ext uri="{FF2B5EF4-FFF2-40B4-BE49-F238E27FC236}">
                      <a16:creationId xmlns:a16="http://schemas.microsoft.com/office/drawing/2014/main" id="{6ED82F38-03B2-D346-00D1-D2C530F43A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12769" y="2359980"/>
                  <a:ext cx="4753145" cy="0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chemeClr val="accent2">
                      <a:alpha val="70000"/>
                    </a:schemeClr>
                  </a:solidFill>
                  <a:prstDash val="solid"/>
                  <a:miter lim="800000"/>
                  <a:headEnd type="triangle"/>
                  <a:tailEnd type="none"/>
                </a:ln>
                <a:effectLst/>
              </p:spPr>
            </p:cxnSp>
            <p:pic>
              <p:nvPicPr>
                <p:cNvPr id="60" name="图形 59" descr="343435383037343b343532333834343bb4f2bfd7bbfa">
                  <a:extLst>
                    <a:ext uri="{FF2B5EF4-FFF2-40B4-BE49-F238E27FC236}">
                      <a16:creationId xmlns:a16="http://schemas.microsoft.com/office/drawing/2014/main" id="{EDE78118-1493-435B-E881-6E2B12303EA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892193" y="2017847"/>
                  <a:ext cx="288552" cy="288552"/>
                </a:xfrm>
                <a:prstGeom prst="rect">
                  <a:avLst/>
                </a:prstGeom>
              </p:spPr>
            </p:pic>
          </p:grp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8D98B4A2-42EC-FE6C-DCCD-F68D258F0558}"/>
                  </a:ext>
                </a:extLst>
              </p:cNvPr>
              <p:cNvGrpSpPr/>
              <p:nvPr/>
            </p:nvGrpSpPr>
            <p:grpSpPr>
              <a:xfrm>
                <a:off x="2683275" y="5176189"/>
                <a:ext cx="4706937" cy="343608"/>
                <a:chOff x="2683275" y="5176189"/>
                <a:chExt cx="4706937" cy="343608"/>
              </a:xfrm>
            </p:grpSpPr>
            <p:sp>
              <p:nvSpPr>
                <p:cNvPr id="55" name="文本框 22">
                  <a:extLst>
                    <a:ext uri="{FF2B5EF4-FFF2-40B4-BE49-F238E27FC236}">
                      <a16:creationId xmlns:a16="http://schemas.microsoft.com/office/drawing/2014/main" id="{BAA5DD5B-D780-BCDE-3931-F742D618CB8F}"/>
                    </a:ext>
                  </a:extLst>
                </p:cNvPr>
                <p:cNvSpPr txBox="1"/>
                <p:nvPr/>
              </p:nvSpPr>
              <p:spPr>
                <a:xfrm>
                  <a:off x="3154691" y="5176189"/>
                  <a:ext cx="1941705" cy="308706"/>
                </a:xfrm>
                <a:prstGeom prst="rect">
                  <a:avLst/>
                </a:prstGeom>
                <a:noFill/>
              </p:spPr>
              <p:txBody>
                <a:bodyPr wrap="square" bIns="0" rtlCol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dirty="0">
                      <a:solidFill>
                        <a:schemeClr val="bg1"/>
                      </a:solidFill>
                      <a:sym typeface="OPPOSans R" panose="00020600040101010101" pitchFamily="18" charset="-122"/>
                    </a:rPr>
                    <a:t>输入标题内容</a:t>
                  </a:r>
                </a:p>
              </p:txBody>
            </p:sp>
            <p:cxnSp>
              <p:nvCxnSpPr>
                <p:cNvPr id="56" name="直接连接符 55">
                  <a:extLst>
                    <a:ext uri="{FF2B5EF4-FFF2-40B4-BE49-F238E27FC236}">
                      <a16:creationId xmlns:a16="http://schemas.microsoft.com/office/drawing/2014/main" id="{E133AB73-42C9-D3CF-FFC4-5664611E2F4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83275" y="5519797"/>
                  <a:ext cx="4706937" cy="0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chemeClr val="accent2">
                      <a:alpha val="70000"/>
                    </a:schemeClr>
                  </a:solidFill>
                  <a:prstDash val="solid"/>
                  <a:miter lim="800000"/>
                  <a:headEnd type="triangle"/>
                  <a:tailEnd type="none"/>
                </a:ln>
                <a:effectLst/>
              </p:spPr>
            </p:cxnSp>
            <p:pic>
              <p:nvPicPr>
                <p:cNvPr id="57" name="图形 56" descr="343435383037343b343532333835383bd7cac1cfb4fc">
                  <a:extLst>
                    <a:ext uri="{FF2B5EF4-FFF2-40B4-BE49-F238E27FC236}">
                      <a16:creationId xmlns:a16="http://schemas.microsoft.com/office/drawing/2014/main" id="{1C994A39-6173-AFD0-8240-F35E2C96E31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866139" y="5176189"/>
                  <a:ext cx="288552" cy="288552"/>
                </a:xfrm>
                <a:prstGeom prst="rect">
                  <a:avLst/>
                </a:prstGeom>
              </p:spPr>
            </p:pic>
          </p:grp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2FA80A17-D0CB-8282-4F6C-557C0246D63C}"/>
                  </a:ext>
                </a:extLst>
              </p:cNvPr>
              <p:cNvSpPr/>
              <p:nvPr/>
            </p:nvSpPr>
            <p:spPr>
              <a:xfrm>
                <a:off x="7161140" y="2315787"/>
                <a:ext cx="3465083" cy="3465083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>
                    <a:solidFill>
                      <a:srgbClr val="FFFFFF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zh-CN" altLang="en-US">
                  <a:sym typeface="OPPOSans R" panose="00020600040101010101" pitchFamily="18" charset="-122"/>
                </a:endParaRPr>
              </a:p>
            </p:txBody>
          </p:sp>
          <p:sp>
            <p:nvSpPr>
              <p:cNvPr id="43" name="同心圆 9">
                <a:extLst>
                  <a:ext uri="{FF2B5EF4-FFF2-40B4-BE49-F238E27FC236}">
                    <a16:creationId xmlns:a16="http://schemas.microsoft.com/office/drawing/2014/main" id="{B6E107FF-EC1E-B4E8-ECCF-511E06282696}"/>
                  </a:ext>
                </a:extLst>
              </p:cNvPr>
              <p:cNvSpPr/>
              <p:nvPr/>
            </p:nvSpPr>
            <p:spPr>
              <a:xfrm>
                <a:off x="7465914" y="2620561"/>
                <a:ext cx="2855043" cy="2855043"/>
              </a:xfrm>
              <a:prstGeom prst="donut">
                <a:avLst>
                  <a:gd name="adj" fmla="val 16546"/>
                </a:avLst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>
                    <a:solidFill>
                      <a:srgbClr val="FFFFFF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zh-CN" altLang="en-US">
                  <a:sym typeface="OPPOSans R" panose="00020600040101010101" pitchFamily="18" charset="-122"/>
                </a:endParaRPr>
              </a:p>
            </p:txBody>
          </p:sp>
          <p:sp>
            <p:nvSpPr>
              <p:cNvPr id="44" name="空心弧 43">
                <a:extLst>
                  <a:ext uri="{FF2B5EF4-FFF2-40B4-BE49-F238E27FC236}">
                    <a16:creationId xmlns:a16="http://schemas.microsoft.com/office/drawing/2014/main" id="{0EC2067A-29B7-5FE9-1468-F6B360878CA8}"/>
                  </a:ext>
                </a:extLst>
              </p:cNvPr>
              <p:cNvSpPr/>
              <p:nvPr/>
            </p:nvSpPr>
            <p:spPr>
              <a:xfrm>
                <a:off x="7390212" y="2524213"/>
                <a:ext cx="3006447" cy="3006447"/>
              </a:xfrm>
              <a:prstGeom prst="blockArc">
                <a:avLst>
                  <a:gd name="adj1" fmla="val 6157592"/>
                  <a:gd name="adj2" fmla="val 9364756"/>
                  <a:gd name="adj3" fmla="val 23457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>
                    <a:solidFill>
                      <a:srgbClr val="FFFFFF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zh-CN" altLang="en-US">
                  <a:sym typeface="OPPOSans R" panose="00020600040101010101" pitchFamily="18" charset="-122"/>
                </a:endParaRPr>
              </a:p>
            </p:txBody>
          </p:sp>
          <p:sp>
            <p:nvSpPr>
              <p:cNvPr id="45" name="空心弧 44">
                <a:extLst>
                  <a:ext uri="{FF2B5EF4-FFF2-40B4-BE49-F238E27FC236}">
                    <a16:creationId xmlns:a16="http://schemas.microsoft.com/office/drawing/2014/main" id="{561D1D5C-4A6E-F87C-C853-CD111B809EAE}"/>
                  </a:ext>
                </a:extLst>
              </p:cNvPr>
              <p:cNvSpPr/>
              <p:nvPr/>
            </p:nvSpPr>
            <p:spPr>
              <a:xfrm rot="3600000">
                <a:off x="7390212" y="2544859"/>
                <a:ext cx="3006447" cy="3006447"/>
              </a:xfrm>
              <a:prstGeom prst="blockArc">
                <a:avLst>
                  <a:gd name="adj1" fmla="val 6157592"/>
                  <a:gd name="adj2" fmla="val 9364756"/>
                  <a:gd name="adj3" fmla="val 23457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>
                    <a:solidFill>
                      <a:srgbClr val="FFFFFF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zh-CN" altLang="en-US" dirty="0">
                  <a:sym typeface="OPPOSans R" panose="00020600040101010101" pitchFamily="18" charset="-122"/>
                </a:endParaRPr>
              </a:p>
            </p:txBody>
          </p:sp>
          <p:sp>
            <p:nvSpPr>
              <p:cNvPr id="46" name="空心弧 45">
                <a:extLst>
                  <a:ext uri="{FF2B5EF4-FFF2-40B4-BE49-F238E27FC236}">
                    <a16:creationId xmlns:a16="http://schemas.microsoft.com/office/drawing/2014/main" id="{C02E6323-5E48-2891-37A2-B39CBCDF7377}"/>
                  </a:ext>
                </a:extLst>
              </p:cNvPr>
              <p:cNvSpPr/>
              <p:nvPr/>
            </p:nvSpPr>
            <p:spPr>
              <a:xfrm rot="7200000">
                <a:off x="7390704" y="2524213"/>
                <a:ext cx="3006447" cy="3006447"/>
              </a:xfrm>
              <a:prstGeom prst="blockArc">
                <a:avLst>
                  <a:gd name="adj1" fmla="val 6157592"/>
                  <a:gd name="adj2" fmla="val 9364756"/>
                  <a:gd name="adj3" fmla="val 23457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>
                    <a:solidFill>
                      <a:srgbClr val="FFFFFF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zh-CN" altLang="en-US">
                  <a:sym typeface="OPPOSans R" panose="00020600040101010101" pitchFamily="18" charset="-122"/>
                </a:endParaRPr>
              </a:p>
            </p:txBody>
          </p:sp>
          <p:pic>
            <p:nvPicPr>
              <p:cNvPr id="47" name="图形 46" descr="343435383037343b343532333834333bb9a4d7f7">
                <a:extLst>
                  <a:ext uri="{FF2B5EF4-FFF2-40B4-BE49-F238E27FC236}">
                    <a16:creationId xmlns:a16="http://schemas.microsoft.com/office/drawing/2014/main" id="{2D5A6ECC-8E71-D33D-134F-933A8E0F38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7533751" y="3601736"/>
                <a:ext cx="428158" cy="428158"/>
              </a:xfrm>
              <a:prstGeom prst="rect">
                <a:avLst/>
              </a:prstGeom>
            </p:spPr>
          </p:pic>
          <p:pic>
            <p:nvPicPr>
              <p:cNvPr id="48" name="图形 47" descr="343435383037343b343532333834343bb4f2bfd7bbfa">
                <a:extLst>
                  <a:ext uri="{FF2B5EF4-FFF2-40B4-BE49-F238E27FC236}">
                    <a16:creationId xmlns:a16="http://schemas.microsoft.com/office/drawing/2014/main" id="{20C90D9E-168D-9A40-A363-5486787226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8258326" y="2696754"/>
                <a:ext cx="428158" cy="428158"/>
              </a:xfrm>
              <a:prstGeom prst="rect">
                <a:avLst/>
              </a:prstGeom>
            </p:spPr>
          </p:pic>
          <p:pic>
            <p:nvPicPr>
              <p:cNvPr id="49" name="图形 48" descr="343435383037343b343532333835383bd7cac1cfb4fc">
                <a:extLst>
                  <a:ext uri="{FF2B5EF4-FFF2-40B4-BE49-F238E27FC236}">
                    <a16:creationId xmlns:a16="http://schemas.microsoft.com/office/drawing/2014/main" id="{D26D7AB6-C1FD-CBE1-1819-64E2D2FC0B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7963384" y="4691549"/>
                <a:ext cx="428158" cy="428158"/>
              </a:xfrm>
              <a:prstGeom prst="rect">
                <a:avLst/>
              </a:prstGeom>
            </p:spPr>
          </p:pic>
          <p:sp>
            <p:nvSpPr>
              <p:cNvPr id="52" name="正文">
                <a:extLst>
                  <a:ext uri="{FF2B5EF4-FFF2-40B4-BE49-F238E27FC236}">
                    <a16:creationId xmlns:a16="http://schemas.microsoft.com/office/drawing/2014/main" id="{55F51CF1-6B88-243D-3A6A-1D0D3BE22BC6}"/>
                  </a:ext>
                </a:extLst>
              </p:cNvPr>
              <p:cNvSpPr txBox="1"/>
              <p:nvPr/>
            </p:nvSpPr>
            <p:spPr>
              <a:xfrm>
                <a:off x="3180253" y="2519732"/>
                <a:ext cx="3980395" cy="834390"/>
              </a:xfrm>
              <a:prstGeom prst="rect">
                <a:avLst/>
              </a:prstGeom>
              <a:noFill/>
            </p:spPr>
            <p:txBody>
              <a:bodyPr wrap="square" lIns="90170" tIns="46990" rIns="90170" bIns="46990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dirty="0">
                    <a:solidFill>
                      <a:schemeClr val="bg1"/>
                    </a:solidFill>
                    <a:sym typeface="OPPOSans R" panose="00020600040101010101" pitchFamily="18" charset="-122"/>
                  </a:rPr>
                  <a:t>此处添加详细文本描述。此处添加详细文本描述。</a:t>
                </a:r>
              </a:p>
            </p:txBody>
          </p:sp>
          <p:sp>
            <p:nvSpPr>
              <p:cNvPr id="53" name="正文">
                <a:extLst>
                  <a:ext uri="{FF2B5EF4-FFF2-40B4-BE49-F238E27FC236}">
                    <a16:creationId xmlns:a16="http://schemas.microsoft.com/office/drawing/2014/main" id="{529CD096-53DD-FF28-7AEE-6F430B4771F6}"/>
                  </a:ext>
                </a:extLst>
              </p:cNvPr>
              <p:cNvSpPr txBox="1"/>
              <p:nvPr/>
            </p:nvSpPr>
            <p:spPr>
              <a:xfrm>
                <a:off x="2663019" y="4043263"/>
                <a:ext cx="3947411" cy="834390"/>
              </a:xfrm>
              <a:prstGeom prst="rect">
                <a:avLst/>
              </a:prstGeom>
              <a:noFill/>
            </p:spPr>
            <p:txBody>
              <a:bodyPr wrap="square" lIns="90170" tIns="46990" rIns="90170" bIns="46990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dirty="0">
                    <a:solidFill>
                      <a:schemeClr val="bg1"/>
                    </a:solidFill>
                    <a:sym typeface="OPPOSans R" panose="00020600040101010101" pitchFamily="18" charset="-122"/>
                  </a:rPr>
                  <a:t>此处添加详细文本描述。此处添加详细文本描述。</a:t>
                </a:r>
              </a:p>
            </p:txBody>
          </p:sp>
          <p:sp>
            <p:nvSpPr>
              <p:cNvPr id="54" name="正文">
                <a:extLst>
                  <a:ext uri="{FF2B5EF4-FFF2-40B4-BE49-F238E27FC236}">
                    <a16:creationId xmlns:a16="http://schemas.microsoft.com/office/drawing/2014/main" id="{196EC3D5-2A83-F527-693C-185B5FD42CAC}"/>
                  </a:ext>
                </a:extLst>
              </p:cNvPr>
              <p:cNvSpPr txBox="1"/>
              <p:nvPr/>
            </p:nvSpPr>
            <p:spPr>
              <a:xfrm>
                <a:off x="3131428" y="5512112"/>
                <a:ext cx="3708074" cy="834390"/>
              </a:xfrm>
              <a:prstGeom prst="rect">
                <a:avLst/>
              </a:prstGeom>
              <a:noFill/>
            </p:spPr>
            <p:txBody>
              <a:bodyPr wrap="square" lIns="90170" tIns="46990" rIns="90170" bIns="46990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dirty="0">
                    <a:solidFill>
                      <a:schemeClr val="bg1"/>
                    </a:solidFill>
                    <a:sym typeface="OPPOSans R" panose="00020600040101010101" pitchFamily="18" charset="-122"/>
                  </a:rPr>
                  <a:t>此处添加详细文本描述。此处添加详细文本描述。</a:t>
                </a:r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5E387037-FDBD-2178-9BCD-E28DD429BDCB}"/>
                </a:ext>
              </a:extLst>
            </p:cNvPr>
            <p:cNvGrpSpPr/>
            <p:nvPr/>
          </p:nvGrpSpPr>
          <p:grpSpPr>
            <a:xfrm>
              <a:off x="8354028" y="3443552"/>
              <a:ext cx="1195161" cy="1199421"/>
              <a:chOff x="1494714" y="2929251"/>
              <a:chExt cx="2713891" cy="2723565"/>
            </a:xfrm>
            <a:solidFill>
              <a:schemeClr val="bg1"/>
            </a:solidFill>
          </p:grpSpPr>
          <p:sp>
            <p:nvSpPr>
              <p:cNvPr id="64" name="形状">
                <a:extLst>
                  <a:ext uri="{FF2B5EF4-FFF2-40B4-BE49-F238E27FC236}">
                    <a16:creationId xmlns:a16="http://schemas.microsoft.com/office/drawing/2014/main" id="{4178AFA6-442D-E4B8-3A5D-17B49E114DA9}"/>
                  </a:ext>
                </a:extLst>
              </p:cNvPr>
              <p:cNvSpPr/>
              <p:nvPr/>
            </p:nvSpPr>
            <p:spPr>
              <a:xfrm>
                <a:off x="1494714" y="2929251"/>
                <a:ext cx="2713891" cy="27235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2" h="21540" extrusionOk="0">
                    <a:moveTo>
                      <a:pt x="9524" y="21532"/>
                    </a:moveTo>
                    <a:cubicBezTo>
                      <a:pt x="9760" y="21579"/>
                      <a:pt x="10019" y="21414"/>
                      <a:pt x="10090" y="21179"/>
                    </a:cubicBezTo>
                    <a:cubicBezTo>
                      <a:pt x="10207" y="20707"/>
                      <a:pt x="10207" y="20707"/>
                      <a:pt x="10207" y="20707"/>
                    </a:cubicBezTo>
                    <a:cubicBezTo>
                      <a:pt x="10278" y="20472"/>
                      <a:pt x="10537" y="20283"/>
                      <a:pt x="10773" y="20283"/>
                    </a:cubicBezTo>
                    <a:cubicBezTo>
                      <a:pt x="11338" y="20283"/>
                      <a:pt x="11880" y="20236"/>
                      <a:pt x="12422" y="20142"/>
                    </a:cubicBezTo>
                    <a:cubicBezTo>
                      <a:pt x="12657" y="20095"/>
                      <a:pt x="12940" y="20236"/>
                      <a:pt x="13058" y="20448"/>
                    </a:cubicBezTo>
                    <a:cubicBezTo>
                      <a:pt x="13270" y="20896"/>
                      <a:pt x="13270" y="20896"/>
                      <a:pt x="13270" y="20896"/>
                    </a:cubicBezTo>
                    <a:cubicBezTo>
                      <a:pt x="13364" y="21131"/>
                      <a:pt x="13646" y="21249"/>
                      <a:pt x="13882" y="21155"/>
                    </a:cubicBezTo>
                    <a:cubicBezTo>
                      <a:pt x="15083" y="20707"/>
                      <a:pt x="15083" y="20707"/>
                      <a:pt x="15083" y="20707"/>
                    </a:cubicBezTo>
                    <a:cubicBezTo>
                      <a:pt x="15295" y="20637"/>
                      <a:pt x="15437" y="20378"/>
                      <a:pt x="15390" y="20119"/>
                    </a:cubicBezTo>
                    <a:cubicBezTo>
                      <a:pt x="15248" y="19647"/>
                      <a:pt x="15248" y="19647"/>
                      <a:pt x="15248" y="19647"/>
                    </a:cubicBezTo>
                    <a:cubicBezTo>
                      <a:pt x="15178" y="19412"/>
                      <a:pt x="15319" y="19129"/>
                      <a:pt x="15531" y="18988"/>
                    </a:cubicBezTo>
                    <a:cubicBezTo>
                      <a:pt x="16002" y="18729"/>
                      <a:pt x="16450" y="18399"/>
                      <a:pt x="16874" y="18046"/>
                    </a:cubicBezTo>
                    <a:cubicBezTo>
                      <a:pt x="17062" y="17881"/>
                      <a:pt x="17392" y="17857"/>
                      <a:pt x="17580" y="18022"/>
                    </a:cubicBezTo>
                    <a:cubicBezTo>
                      <a:pt x="17981" y="18281"/>
                      <a:pt x="17981" y="18281"/>
                      <a:pt x="17981" y="18281"/>
                    </a:cubicBezTo>
                    <a:cubicBezTo>
                      <a:pt x="18193" y="18446"/>
                      <a:pt x="18499" y="18399"/>
                      <a:pt x="18640" y="18211"/>
                    </a:cubicBezTo>
                    <a:cubicBezTo>
                      <a:pt x="19465" y="17221"/>
                      <a:pt x="19465" y="17221"/>
                      <a:pt x="19465" y="17221"/>
                    </a:cubicBezTo>
                    <a:cubicBezTo>
                      <a:pt x="19629" y="17033"/>
                      <a:pt x="19606" y="16750"/>
                      <a:pt x="19441" y="16562"/>
                    </a:cubicBezTo>
                    <a:cubicBezTo>
                      <a:pt x="19088" y="16232"/>
                      <a:pt x="19088" y="16232"/>
                      <a:pt x="19088" y="16232"/>
                    </a:cubicBezTo>
                    <a:cubicBezTo>
                      <a:pt x="18899" y="16044"/>
                      <a:pt x="18876" y="15737"/>
                      <a:pt x="18993" y="15525"/>
                    </a:cubicBezTo>
                    <a:cubicBezTo>
                      <a:pt x="19276" y="15054"/>
                      <a:pt x="19512" y="14536"/>
                      <a:pt x="19700" y="14018"/>
                    </a:cubicBezTo>
                    <a:cubicBezTo>
                      <a:pt x="19771" y="13782"/>
                      <a:pt x="20030" y="13617"/>
                      <a:pt x="20289" y="13641"/>
                    </a:cubicBezTo>
                    <a:cubicBezTo>
                      <a:pt x="20784" y="13664"/>
                      <a:pt x="20784" y="13664"/>
                      <a:pt x="20784" y="13664"/>
                    </a:cubicBezTo>
                    <a:cubicBezTo>
                      <a:pt x="21019" y="13688"/>
                      <a:pt x="21255" y="13523"/>
                      <a:pt x="21302" y="13264"/>
                    </a:cubicBezTo>
                    <a:cubicBezTo>
                      <a:pt x="21514" y="12016"/>
                      <a:pt x="21514" y="12016"/>
                      <a:pt x="21514" y="12016"/>
                    </a:cubicBezTo>
                    <a:cubicBezTo>
                      <a:pt x="21561" y="11757"/>
                      <a:pt x="21396" y="11521"/>
                      <a:pt x="21161" y="11450"/>
                    </a:cubicBezTo>
                    <a:cubicBezTo>
                      <a:pt x="20689" y="11333"/>
                      <a:pt x="20689" y="11333"/>
                      <a:pt x="20689" y="11333"/>
                    </a:cubicBezTo>
                    <a:cubicBezTo>
                      <a:pt x="20454" y="11262"/>
                      <a:pt x="20265" y="11003"/>
                      <a:pt x="20265" y="10767"/>
                    </a:cubicBezTo>
                    <a:cubicBezTo>
                      <a:pt x="20265" y="10202"/>
                      <a:pt x="20218" y="9660"/>
                      <a:pt x="20124" y="9118"/>
                    </a:cubicBezTo>
                    <a:cubicBezTo>
                      <a:pt x="20077" y="8859"/>
                      <a:pt x="20218" y="8577"/>
                      <a:pt x="20430" y="8482"/>
                    </a:cubicBezTo>
                    <a:cubicBezTo>
                      <a:pt x="20878" y="8270"/>
                      <a:pt x="20878" y="8270"/>
                      <a:pt x="20878" y="8270"/>
                    </a:cubicBezTo>
                    <a:cubicBezTo>
                      <a:pt x="21113" y="8176"/>
                      <a:pt x="21231" y="7894"/>
                      <a:pt x="21137" y="7658"/>
                    </a:cubicBezTo>
                    <a:cubicBezTo>
                      <a:pt x="20689" y="6457"/>
                      <a:pt x="20689" y="6457"/>
                      <a:pt x="20689" y="6457"/>
                    </a:cubicBezTo>
                    <a:cubicBezTo>
                      <a:pt x="20619" y="6221"/>
                      <a:pt x="20360" y="6103"/>
                      <a:pt x="20101" y="6150"/>
                    </a:cubicBezTo>
                    <a:cubicBezTo>
                      <a:pt x="19629" y="6292"/>
                      <a:pt x="19629" y="6292"/>
                      <a:pt x="19629" y="6292"/>
                    </a:cubicBezTo>
                    <a:cubicBezTo>
                      <a:pt x="19394" y="6362"/>
                      <a:pt x="19111" y="6221"/>
                      <a:pt x="18993" y="6009"/>
                    </a:cubicBezTo>
                    <a:cubicBezTo>
                      <a:pt x="18711" y="5538"/>
                      <a:pt x="18381" y="5090"/>
                      <a:pt x="18028" y="4666"/>
                    </a:cubicBezTo>
                    <a:cubicBezTo>
                      <a:pt x="17863" y="4478"/>
                      <a:pt x="17863" y="4148"/>
                      <a:pt x="18004" y="3960"/>
                    </a:cubicBezTo>
                    <a:cubicBezTo>
                      <a:pt x="18287" y="3559"/>
                      <a:pt x="18287" y="3559"/>
                      <a:pt x="18287" y="3559"/>
                    </a:cubicBezTo>
                    <a:cubicBezTo>
                      <a:pt x="18428" y="3347"/>
                      <a:pt x="18381" y="3041"/>
                      <a:pt x="18193" y="2900"/>
                    </a:cubicBezTo>
                    <a:cubicBezTo>
                      <a:pt x="17203" y="2075"/>
                      <a:pt x="17203" y="2075"/>
                      <a:pt x="17203" y="2075"/>
                    </a:cubicBezTo>
                    <a:cubicBezTo>
                      <a:pt x="17015" y="1911"/>
                      <a:pt x="16732" y="1934"/>
                      <a:pt x="16544" y="2099"/>
                    </a:cubicBezTo>
                    <a:cubicBezTo>
                      <a:pt x="16214" y="2452"/>
                      <a:pt x="16214" y="2452"/>
                      <a:pt x="16214" y="2452"/>
                    </a:cubicBezTo>
                    <a:cubicBezTo>
                      <a:pt x="16026" y="2617"/>
                      <a:pt x="15719" y="2664"/>
                      <a:pt x="15507" y="2547"/>
                    </a:cubicBezTo>
                    <a:cubicBezTo>
                      <a:pt x="15036" y="2264"/>
                      <a:pt x="14518" y="2028"/>
                      <a:pt x="14000" y="1840"/>
                    </a:cubicBezTo>
                    <a:cubicBezTo>
                      <a:pt x="13764" y="1746"/>
                      <a:pt x="13599" y="1487"/>
                      <a:pt x="13623" y="1251"/>
                    </a:cubicBezTo>
                    <a:cubicBezTo>
                      <a:pt x="13646" y="756"/>
                      <a:pt x="13646" y="756"/>
                      <a:pt x="13646" y="756"/>
                    </a:cubicBezTo>
                    <a:cubicBezTo>
                      <a:pt x="13670" y="521"/>
                      <a:pt x="13505" y="285"/>
                      <a:pt x="13246" y="238"/>
                    </a:cubicBezTo>
                    <a:cubicBezTo>
                      <a:pt x="11998" y="3"/>
                      <a:pt x="11998" y="3"/>
                      <a:pt x="11998" y="3"/>
                    </a:cubicBezTo>
                    <a:cubicBezTo>
                      <a:pt x="11762" y="-21"/>
                      <a:pt x="11503" y="120"/>
                      <a:pt x="11432" y="379"/>
                    </a:cubicBezTo>
                    <a:cubicBezTo>
                      <a:pt x="11315" y="851"/>
                      <a:pt x="11315" y="851"/>
                      <a:pt x="11315" y="851"/>
                    </a:cubicBezTo>
                    <a:cubicBezTo>
                      <a:pt x="11244" y="1086"/>
                      <a:pt x="10985" y="1275"/>
                      <a:pt x="10749" y="1275"/>
                    </a:cubicBezTo>
                    <a:cubicBezTo>
                      <a:pt x="10184" y="1275"/>
                      <a:pt x="9642" y="1322"/>
                      <a:pt x="9100" y="1416"/>
                    </a:cubicBezTo>
                    <a:cubicBezTo>
                      <a:pt x="8865" y="1463"/>
                      <a:pt x="8582" y="1322"/>
                      <a:pt x="8464" y="1086"/>
                    </a:cubicBezTo>
                    <a:cubicBezTo>
                      <a:pt x="8252" y="662"/>
                      <a:pt x="8252" y="662"/>
                      <a:pt x="8252" y="662"/>
                    </a:cubicBezTo>
                    <a:cubicBezTo>
                      <a:pt x="8158" y="427"/>
                      <a:pt x="7876" y="309"/>
                      <a:pt x="7640" y="403"/>
                    </a:cubicBezTo>
                    <a:cubicBezTo>
                      <a:pt x="6462" y="827"/>
                      <a:pt x="6462" y="827"/>
                      <a:pt x="6462" y="827"/>
                    </a:cubicBezTo>
                    <a:cubicBezTo>
                      <a:pt x="6227" y="921"/>
                      <a:pt x="6085" y="1180"/>
                      <a:pt x="6156" y="1439"/>
                    </a:cubicBezTo>
                    <a:cubicBezTo>
                      <a:pt x="6274" y="1911"/>
                      <a:pt x="6274" y="1911"/>
                      <a:pt x="6274" y="1911"/>
                    </a:cubicBezTo>
                    <a:cubicBezTo>
                      <a:pt x="6344" y="2146"/>
                      <a:pt x="6203" y="2429"/>
                      <a:pt x="5991" y="2547"/>
                    </a:cubicBezTo>
                    <a:cubicBezTo>
                      <a:pt x="5520" y="2829"/>
                      <a:pt x="5072" y="3159"/>
                      <a:pt x="4648" y="3512"/>
                    </a:cubicBezTo>
                    <a:cubicBezTo>
                      <a:pt x="4460" y="3654"/>
                      <a:pt x="4130" y="3677"/>
                      <a:pt x="3942" y="3536"/>
                    </a:cubicBezTo>
                    <a:cubicBezTo>
                      <a:pt x="3541" y="3253"/>
                      <a:pt x="3541" y="3253"/>
                      <a:pt x="3541" y="3253"/>
                    </a:cubicBezTo>
                    <a:cubicBezTo>
                      <a:pt x="3329" y="3112"/>
                      <a:pt x="3023" y="3159"/>
                      <a:pt x="2882" y="3347"/>
                    </a:cubicBezTo>
                    <a:cubicBezTo>
                      <a:pt x="2057" y="4313"/>
                      <a:pt x="2057" y="4313"/>
                      <a:pt x="2057" y="4313"/>
                    </a:cubicBezTo>
                    <a:cubicBezTo>
                      <a:pt x="1893" y="4525"/>
                      <a:pt x="1916" y="4808"/>
                      <a:pt x="2081" y="4996"/>
                    </a:cubicBezTo>
                    <a:cubicBezTo>
                      <a:pt x="2434" y="5326"/>
                      <a:pt x="2434" y="5326"/>
                      <a:pt x="2434" y="5326"/>
                    </a:cubicBezTo>
                    <a:cubicBezTo>
                      <a:pt x="2623" y="5514"/>
                      <a:pt x="2646" y="5821"/>
                      <a:pt x="2529" y="6033"/>
                    </a:cubicBezTo>
                    <a:cubicBezTo>
                      <a:pt x="2246" y="6504"/>
                      <a:pt x="2010" y="7022"/>
                      <a:pt x="1822" y="7540"/>
                    </a:cubicBezTo>
                    <a:cubicBezTo>
                      <a:pt x="1728" y="7776"/>
                      <a:pt x="1469" y="7941"/>
                      <a:pt x="1233" y="7917"/>
                    </a:cubicBezTo>
                    <a:cubicBezTo>
                      <a:pt x="738" y="7870"/>
                      <a:pt x="738" y="7870"/>
                      <a:pt x="738" y="7870"/>
                    </a:cubicBezTo>
                    <a:cubicBezTo>
                      <a:pt x="503" y="7870"/>
                      <a:pt x="267" y="8035"/>
                      <a:pt x="220" y="8294"/>
                    </a:cubicBezTo>
                    <a:cubicBezTo>
                      <a:pt x="8" y="9542"/>
                      <a:pt x="8" y="9542"/>
                      <a:pt x="8" y="9542"/>
                    </a:cubicBezTo>
                    <a:cubicBezTo>
                      <a:pt x="-39" y="9778"/>
                      <a:pt x="126" y="10037"/>
                      <a:pt x="361" y="10108"/>
                    </a:cubicBezTo>
                    <a:cubicBezTo>
                      <a:pt x="833" y="10225"/>
                      <a:pt x="833" y="10225"/>
                      <a:pt x="833" y="10225"/>
                    </a:cubicBezTo>
                    <a:cubicBezTo>
                      <a:pt x="1068" y="10296"/>
                      <a:pt x="1257" y="10555"/>
                      <a:pt x="1257" y="10791"/>
                    </a:cubicBezTo>
                    <a:cubicBezTo>
                      <a:pt x="1257" y="11356"/>
                      <a:pt x="1304" y="11898"/>
                      <a:pt x="1398" y="12440"/>
                    </a:cubicBezTo>
                    <a:cubicBezTo>
                      <a:pt x="1445" y="12675"/>
                      <a:pt x="1304" y="12958"/>
                      <a:pt x="1068" y="13076"/>
                    </a:cubicBezTo>
                    <a:cubicBezTo>
                      <a:pt x="644" y="13288"/>
                      <a:pt x="644" y="13288"/>
                      <a:pt x="644" y="13288"/>
                    </a:cubicBezTo>
                    <a:cubicBezTo>
                      <a:pt x="409" y="13382"/>
                      <a:pt x="291" y="13664"/>
                      <a:pt x="385" y="13900"/>
                    </a:cubicBezTo>
                    <a:cubicBezTo>
                      <a:pt x="833" y="15078"/>
                      <a:pt x="833" y="15078"/>
                      <a:pt x="833" y="15078"/>
                    </a:cubicBezTo>
                    <a:cubicBezTo>
                      <a:pt x="903" y="15313"/>
                      <a:pt x="1162" y="15455"/>
                      <a:pt x="1421" y="15384"/>
                    </a:cubicBezTo>
                    <a:cubicBezTo>
                      <a:pt x="1893" y="15266"/>
                      <a:pt x="1893" y="15266"/>
                      <a:pt x="1893" y="15266"/>
                    </a:cubicBezTo>
                    <a:cubicBezTo>
                      <a:pt x="2128" y="15196"/>
                      <a:pt x="2411" y="15337"/>
                      <a:pt x="2529" y="15549"/>
                    </a:cubicBezTo>
                    <a:cubicBezTo>
                      <a:pt x="2811" y="16020"/>
                      <a:pt x="3141" y="16468"/>
                      <a:pt x="3494" y="16892"/>
                    </a:cubicBezTo>
                    <a:cubicBezTo>
                      <a:pt x="3636" y="17080"/>
                      <a:pt x="3659" y="17410"/>
                      <a:pt x="3518" y="17598"/>
                    </a:cubicBezTo>
                    <a:cubicBezTo>
                      <a:pt x="3235" y="17999"/>
                      <a:pt x="3235" y="17999"/>
                      <a:pt x="3235" y="17999"/>
                    </a:cubicBezTo>
                    <a:cubicBezTo>
                      <a:pt x="3094" y="18211"/>
                      <a:pt x="3141" y="18493"/>
                      <a:pt x="3329" y="18658"/>
                    </a:cubicBezTo>
                    <a:cubicBezTo>
                      <a:pt x="4319" y="19483"/>
                      <a:pt x="4319" y="19483"/>
                      <a:pt x="4319" y="19483"/>
                    </a:cubicBezTo>
                    <a:cubicBezTo>
                      <a:pt x="4507" y="19647"/>
                      <a:pt x="4790" y="19624"/>
                      <a:pt x="4978" y="19459"/>
                    </a:cubicBezTo>
                    <a:cubicBezTo>
                      <a:pt x="5308" y="19106"/>
                      <a:pt x="5308" y="19106"/>
                      <a:pt x="5308" y="19106"/>
                    </a:cubicBezTo>
                    <a:cubicBezTo>
                      <a:pt x="5496" y="18917"/>
                      <a:pt x="5803" y="18894"/>
                      <a:pt x="6015" y="19011"/>
                    </a:cubicBezTo>
                    <a:cubicBezTo>
                      <a:pt x="6486" y="19294"/>
                      <a:pt x="7004" y="19530"/>
                      <a:pt x="7522" y="19718"/>
                    </a:cubicBezTo>
                    <a:cubicBezTo>
                      <a:pt x="7758" y="19789"/>
                      <a:pt x="7923" y="20048"/>
                      <a:pt x="7899" y="20307"/>
                    </a:cubicBezTo>
                    <a:cubicBezTo>
                      <a:pt x="7876" y="20802"/>
                      <a:pt x="7876" y="20802"/>
                      <a:pt x="7876" y="20802"/>
                    </a:cubicBezTo>
                    <a:cubicBezTo>
                      <a:pt x="7852" y="21037"/>
                      <a:pt x="8017" y="21273"/>
                      <a:pt x="8276" y="21320"/>
                    </a:cubicBezTo>
                    <a:lnTo>
                      <a:pt x="9524" y="21532"/>
                    </a:lnTo>
                    <a:close/>
                    <a:moveTo>
                      <a:pt x="4554" y="9660"/>
                    </a:moveTo>
                    <a:cubicBezTo>
                      <a:pt x="5167" y="6245"/>
                      <a:pt x="8417" y="3960"/>
                      <a:pt x="11856" y="4549"/>
                    </a:cubicBezTo>
                    <a:cubicBezTo>
                      <a:pt x="15272" y="5138"/>
                      <a:pt x="17580" y="8412"/>
                      <a:pt x="16968" y="11851"/>
                    </a:cubicBezTo>
                    <a:cubicBezTo>
                      <a:pt x="16379" y="15266"/>
                      <a:pt x="13105" y="17575"/>
                      <a:pt x="9689" y="16962"/>
                    </a:cubicBezTo>
                    <a:cubicBezTo>
                      <a:pt x="6250" y="16373"/>
                      <a:pt x="3965" y="13099"/>
                      <a:pt x="4554" y="9660"/>
                    </a:cubicBezTo>
                    <a:close/>
                  </a:path>
                </a:pathLst>
              </a:custGeom>
              <a:grpFill/>
              <a:ln w="12700">
                <a:miter lim="400000"/>
              </a:ln>
            </p:spPr>
            <p:txBody>
              <a:bodyPr tIns="45720" bIns="4572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>
                  <a:sym typeface="+mn-lt"/>
                </a:endParaRPr>
              </a:p>
            </p:txBody>
          </p:sp>
          <p:sp>
            <p:nvSpPr>
              <p:cNvPr id="65" name="圆形">
                <a:extLst>
                  <a:ext uri="{FF2B5EF4-FFF2-40B4-BE49-F238E27FC236}">
                    <a16:creationId xmlns:a16="http://schemas.microsoft.com/office/drawing/2014/main" id="{2A3A1E2C-DECF-6B2F-5088-477C5B1D25FF}"/>
                  </a:ext>
                </a:extLst>
              </p:cNvPr>
              <p:cNvSpPr/>
              <p:nvPr/>
            </p:nvSpPr>
            <p:spPr>
              <a:xfrm>
                <a:off x="2215283" y="3654905"/>
                <a:ext cx="1272752" cy="1274538"/>
              </a:xfrm>
              <a:prstGeom prst="ellipse">
                <a:avLst/>
              </a:prstGeom>
              <a:grpFill/>
              <a:ln w="12700">
                <a:miter lim="400000"/>
              </a:ln>
            </p:spPr>
            <p:txBody>
              <a:bodyPr tIns="45720" bIns="4572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>
                  <a:sym typeface="+mn-lt"/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F82D73F3-0F4F-FFD8-24E9-2A11CF296D41}"/>
              </a:ext>
            </a:extLst>
          </p:cNvPr>
          <p:cNvGrpSpPr/>
          <p:nvPr/>
        </p:nvGrpSpPr>
        <p:grpSpPr>
          <a:xfrm>
            <a:off x="359591" y="876301"/>
            <a:ext cx="4997828" cy="769441"/>
            <a:chOff x="692314" y="828057"/>
            <a:chExt cx="4997828" cy="769441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6963ADAB-3DFA-9E4D-CABC-CF1DF3D3868F}"/>
                </a:ext>
              </a:extLst>
            </p:cNvPr>
            <p:cNvCxnSpPr>
              <a:cxnSpLocks/>
            </p:cNvCxnSpPr>
            <p:nvPr/>
          </p:nvCxnSpPr>
          <p:spPr>
            <a:xfrm>
              <a:off x="2592861" y="1258559"/>
              <a:ext cx="3097281" cy="0"/>
            </a:xfrm>
            <a:prstGeom prst="line">
              <a:avLst/>
            </a:prstGeom>
            <a:ln w="47625">
              <a:solidFill>
                <a:schemeClr val="accent2"/>
              </a:solidFill>
              <a:headEnd type="oval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Picture 6" descr="查看图片">
              <a:extLst>
                <a:ext uri="{FF2B5EF4-FFF2-40B4-BE49-F238E27FC236}">
                  <a16:creationId xmlns:a16="http://schemas.microsoft.com/office/drawing/2014/main" id="{28C8181B-01AB-E9DB-2C9D-18DC803A26A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6200000">
              <a:off x="2155836" y="-635465"/>
              <a:ext cx="769441" cy="36964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588148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夜晚的城市&#10;&#10;描述已自动生成">
            <a:extLst>
              <a:ext uri="{FF2B5EF4-FFF2-40B4-BE49-F238E27FC236}">
                <a16:creationId xmlns:a16="http://schemas.microsoft.com/office/drawing/2014/main" id="{D82ADED1-EA94-BB90-49E3-466110B2CE3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2686" y="3485787"/>
            <a:ext cx="7752975" cy="3190489"/>
          </a:xfrm>
          <a:prstGeom prst="rect">
            <a:avLst/>
          </a:prstGeom>
        </p:spPr>
      </p:pic>
      <p:sp>
        <p:nvSpPr>
          <p:cNvPr id="5" name="标题 1">
            <a:extLst>
              <a:ext uri="{FF2B5EF4-FFF2-40B4-BE49-F238E27FC236}">
                <a16:creationId xmlns:a16="http://schemas.microsoft.com/office/drawing/2014/main" id="{654C4536-2760-2400-48F1-EF0ED7F4E4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5700" y="784371"/>
            <a:ext cx="9144000" cy="2387600"/>
          </a:xfrm>
        </p:spPr>
        <p:txBody>
          <a:bodyPr>
            <a:normAutofit/>
          </a:bodyPr>
          <a:lstStyle/>
          <a:p>
            <a:pPr algn="l"/>
            <a:r>
              <a:rPr lang="zh-CN" altLang="en-US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感谢聆听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AAB6B18-700C-47B9-E0AC-8863ED020641}"/>
              </a:ext>
            </a:extLst>
          </p:cNvPr>
          <p:cNvSpPr txBox="1"/>
          <p:nvPr/>
        </p:nvSpPr>
        <p:spPr>
          <a:xfrm>
            <a:off x="1155700" y="317197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微软雅黑" panose="020B0503020204020204" pitchFamily="34" charset="-122"/>
                <a:cs typeface="+mj-cs"/>
              </a:rPr>
              <a:t>Thank you for watching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831225D4-3A54-73D9-11EF-897305180CBF}"/>
              </a:ext>
            </a:extLst>
          </p:cNvPr>
          <p:cNvSpPr/>
          <p:nvPr/>
        </p:nvSpPr>
        <p:spPr>
          <a:xfrm flipH="1">
            <a:off x="1" y="2679700"/>
            <a:ext cx="12191999" cy="3512469"/>
          </a:xfrm>
          <a:custGeom>
            <a:avLst/>
            <a:gdLst>
              <a:gd name="connsiteX0" fmla="*/ 0 w 12191999"/>
              <a:gd name="connsiteY0" fmla="*/ 0 h 5202695"/>
              <a:gd name="connsiteX1" fmla="*/ 128317 w 12191999"/>
              <a:gd name="connsiteY1" fmla="*/ 67911 h 5202695"/>
              <a:gd name="connsiteX2" fmla="*/ 5975799 w 12191999"/>
              <a:gd name="connsiteY2" fmla="*/ 4253770 h 5202695"/>
              <a:gd name="connsiteX3" fmla="*/ 12091261 w 12191999"/>
              <a:gd name="connsiteY3" fmla="*/ 3023023 h 5202695"/>
              <a:gd name="connsiteX4" fmla="*/ 12191999 w 12191999"/>
              <a:gd name="connsiteY4" fmla="*/ 3054685 h 5202695"/>
              <a:gd name="connsiteX5" fmla="*/ 12191999 w 12191999"/>
              <a:gd name="connsiteY5" fmla="*/ 5202695 h 5202695"/>
              <a:gd name="connsiteX6" fmla="*/ 0 w 12191999"/>
              <a:gd name="connsiteY6" fmla="*/ 5202695 h 5202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9" h="5202695">
                <a:moveTo>
                  <a:pt x="0" y="0"/>
                </a:moveTo>
                <a:lnTo>
                  <a:pt x="128317" y="67911"/>
                </a:lnTo>
                <a:cubicBezTo>
                  <a:pt x="1626336" y="918888"/>
                  <a:pt x="4228297" y="3821255"/>
                  <a:pt x="5975799" y="4253770"/>
                </a:cubicBezTo>
                <a:cubicBezTo>
                  <a:pt x="8059359" y="4769462"/>
                  <a:pt x="10948687" y="2757057"/>
                  <a:pt x="12091261" y="3023023"/>
                </a:cubicBezTo>
                <a:lnTo>
                  <a:pt x="12191999" y="3054685"/>
                </a:lnTo>
                <a:lnTo>
                  <a:pt x="12191999" y="5202695"/>
                </a:lnTo>
                <a:lnTo>
                  <a:pt x="0" y="520269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BF104C98-72F2-AEC8-8645-A81A936AA088}"/>
              </a:ext>
            </a:extLst>
          </p:cNvPr>
          <p:cNvSpPr/>
          <p:nvPr/>
        </p:nvSpPr>
        <p:spPr>
          <a:xfrm flipH="1">
            <a:off x="0" y="2324100"/>
            <a:ext cx="12191999" cy="4546600"/>
          </a:xfrm>
          <a:custGeom>
            <a:avLst/>
            <a:gdLst>
              <a:gd name="connsiteX0" fmla="*/ 0 w 12191999"/>
              <a:gd name="connsiteY0" fmla="*/ 0 h 5202695"/>
              <a:gd name="connsiteX1" fmla="*/ 128317 w 12191999"/>
              <a:gd name="connsiteY1" fmla="*/ 67911 h 5202695"/>
              <a:gd name="connsiteX2" fmla="*/ 5975799 w 12191999"/>
              <a:gd name="connsiteY2" fmla="*/ 4253770 h 5202695"/>
              <a:gd name="connsiteX3" fmla="*/ 12091261 w 12191999"/>
              <a:gd name="connsiteY3" fmla="*/ 3023023 h 5202695"/>
              <a:gd name="connsiteX4" fmla="*/ 12191999 w 12191999"/>
              <a:gd name="connsiteY4" fmla="*/ 3054685 h 5202695"/>
              <a:gd name="connsiteX5" fmla="*/ 12191999 w 12191999"/>
              <a:gd name="connsiteY5" fmla="*/ 5202695 h 5202695"/>
              <a:gd name="connsiteX6" fmla="*/ 0 w 12191999"/>
              <a:gd name="connsiteY6" fmla="*/ 5202695 h 5202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9" h="5202695">
                <a:moveTo>
                  <a:pt x="0" y="0"/>
                </a:moveTo>
                <a:lnTo>
                  <a:pt x="128317" y="67911"/>
                </a:lnTo>
                <a:cubicBezTo>
                  <a:pt x="1626336" y="918888"/>
                  <a:pt x="4228297" y="3821255"/>
                  <a:pt x="5975799" y="4253770"/>
                </a:cubicBezTo>
                <a:cubicBezTo>
                  <a:pt x="8059359" y="4769462"/>
                  <a:pt x="10948687" y="2757057"/>
                  <a:pt x="12091261" y="3023023"/>
                </a:cubicBezTo>
                <a:lnTo>
                  <a:pt x="12191999" y="3054685"/>
                </a:lnTo>
                <a:lnTo>
                  <a:pt x="12191999" y="5202695"/>
                </a:lnTo>
                <a:lnTo>
                  <a:pt x="0" y="52026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pic>
        <p:nvPicPr>
          <p:cNvPr id="3" name="图片 2" descr="夜晚的城市&#10;&#10;描述已自动生成">
            <a:extLst>
              <a:ext uri="{FF2B5EF4-FFF2-40B4-BE49-F238E27FC236}">
                <a16:creationId xmlns:a16="http://schemas.microsoft.com/office/drawing/2014/main" id="{DBCA3DDA-5CA6-CEBD-10D4-B82644CAC1B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6300" y="3667511"/>
            <a:ext cx="7752975" cy="3190489"/>
          </a:xfrm>
          <a:prstGeom prst="rect">
            <a:avLst/>
          </a:prstGeom>
        </p:spPr>
      </p:pic>
      <p:pic>
        <p:nvPicPr>
          <p:cNvPr id="13" name="图片 12" descr="徽标, 图标&#10;&#10;描述已自动生成">
            <a:extLst>
              <a:ext uri="{FF2B5EF4-FFF2-40B4-BE49-F238E27FC236}">
                <a16:creationId xmlns:a16="http://schemas.microsoft.com/office/drawing/2014/main" id="{72A1360E-7335-0910-71D4-9A754C45621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8371" y="1005502"/>
            <a:ext cx="1517290" cy="1517290"/>
          </a:xfrm>
          <a:prstGeom prst="rect">
            <a:avLst/>
          </a:prstGeom>
        </p:spPr>
      </p:pic>
      <p:pic>
        <p:nvPicPr>
          <p:cNvPr id="2" name="Picture 6" descr="查看图片">
            <a:extLst>
              <a:ext uri="{FF2B5EF4-FFF2-40B4-BE49-F238E27FC236}">
                <a16:creationId xmlns:a16="http://schemas.microsoft.com/office/drawing/2014/main" id="{77AC5961-B1E5-BF03-C04D-0E0EFB99A9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1762579" y="2006876"/>
            <a:ext cx="1161142" cy="3696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66073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2988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M"/>
                <a:ea typeface="OPPOSans M"/>
                <a:cs typeface="+mn-cs"/>
              </a:rPr>
              <a:t>紫菜不高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/>
                <a:ea typeface="OPPOSans R"/>
                <a:cs typeface="+mn-cs"/>
              </a:rPr>
              <a:t>学习小能手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/>
                <a:ea typeface="OPPOSans R"/>
                <a:cs typeface="+mn-cs"/>
              </a:rPr>
              <a:t>正在努力拿证的小菜鸟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/>
                <a:ea typeface="OPPOSans R"/>
                <a:cs typeface="+mn-cs"/>
              </a:rPr>
              <a:t>艾迪鹅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/>
                <a:ea typeface="OPPOSans R"/>
                <a:cs typeface="+mn-cs"/>
              </a:rPr>
              <a:t>训练营算是差生的差生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4" y="2379071"/>
            <a:ext cx="5023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/>
                <a:ea typeface="OPPOSans R"/>
                <a:cs typeface="+mn-cs"/>
              </a:rPr>
              <a:t>一直向艾迪鹅看齐的小学生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 err="1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BaiBaidexzc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srgbClr val="FFFFFF">
                    <a:alpha val="26000"/>
                  </a:srgbClr>
                </a:solidFill>
              </a:ln>
              <a:noFill/>
              <a:effectLst/>
              <a:uLnTx/>
              <a:uFillTx/>
              <a:latin typeface="OPPOSans M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61169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746110" y="2185628"/>
            <a:ext cx="2699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紫菜不高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3000">
              <a:srgbClr val="990F1B"/>
            </a:gs>
            <a:gs pos="97000">
              <a:srgbClr val="9E141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">
            <a:extLst>
              <a:ext uri="{FF2B5EF4-FFF2-40B4-BE49-F238E27FC236}">
                <a16:creationId xmlns:a16="http://schemas.microsoft.com/office/drawing/2014/main" id="{0F2E2364-3EF2-912C-269D-36E0BA9FC0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0229" y="427824"/>
            <a:ext cx="2594002" cy="1325563"/>
          </a:xfrm>
        </p:spPr>
        <p:txBody>
          <a:bodyPr>
            <a:normAutofit/>
          </a:bodyPr>
          <a:lstStyle/>
          <a:p>
            <a:r>
              <a:rPr lang="zh-CN" altLang="en-US" sz="4800" b="1" dirty="0">
                <a:gradFill>
                  <a:gsLst>
                    <a:gs pos="42000">
                      <a:srgbClr val="E7CF70"/>
                    </a:gs>
                    <a:gs pos="15000">
                      <a:srgbClr val="CDA74A"/>
                    </a:gs>
                    <a:gs pos="100000">
                      <a:srgbClr val="ECD979"/>
                    </a:gs>
                    <a:gs pos="78000">
                      <a:srgbClr val="F7EA86"/>
                    </a:gs>
                  </a:gsLst>
                  <a:lin ang="2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目    录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B64BB3FC-4032-789F-48E4-429137D7B577}"/>
              </a:ext>
            </a:extLst>
          </p:cNvPr>
          <p:cNvSpPr/>
          <p:nvPr/>
        </p:nvSpPr>
        <p:spPr>
          <a:xfrm rot="5400000">
            <a:off x="2665742" y="1294604"/>
            <a:ext cx="1180778" cy="3296339"/>
          </a:xfrm>
          <a:custGeom>
            <a:avLst/>
            <a:gdLst>
              <a:gd name="connsiteX0" fmla="*/ 0 w 6235700"/>
              <a:gd name="connsiteY0" fmla="*/ 10439400 h 10439400"/>
              <a:gd name="connsiteX1" fmla="*/ 0 w 6235700"/>
              <a:gd name="connsiteY1" fmla="*/ 0 h 10439400"/>
              <a:gd name="connsiteX2" fmla="*/ 4454046 w 6235700"/>
              <a:gd name="connsiteY2" fmla="*/ 0 h 10439400"/>
              <a:gd name="connsiteX3" fmla="*/ 4454046 w 6235700"/>
              <a:gd name="connsiteY3" fmla="*/ 9211841 h 10439400"/>
              <a:gd name="connsiteX4" fmla="*/ 6235700 w 6235700"/>
              <a:gd name="connsiteY4" fmla="*/ 9923041 h 10439400"/>
              <a:gd name="connsiteX5" fmla="*/ 4454046 w 6235700"/>
              <a:gd name="connsiteY5" fmla="*/ 9923041 h 10439400"/>
              <a:gd name="connsiteX6" fmla="*/ 4454046 w 6235700"/>
              <a:gd name="connsiteY6" fmla="*/ 10439400 h 1043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35700" h="10439400">
                <a:moveTo>
                  <a:pt x="0" y="10439400"/>
                </a:moveTo>
                <a:lnTo>
                  <a:pt x="0" y="0"/>
                </a:lnTo>
                <a:lnTo>
                  <a:pt x="4454046" y="0"/>
                </a:lnTo>
                <a:lnTo>
                  <a:pt x="4454046" y="9211841"/>
                </a:lnTo>
                <a:lnTo>
                  <a:pt x="6235700" y="9923041"/>
                </a:lnTo>
                <a:lnTo>
                  <a:pt x="4454046" y="9923041"/>
                </a:lnTo>
                <a:lnTo>
                  <a:pt x="4454046" y="10439400"/>
                </a:lnTo>
                <a:close/>
              </a:path>
            </a:pathLst>
          </a:cu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3E526B9B-C66A-37F3-4615-C74177F6F529}"/>
              </a:ext>
            </a:extLst>
          </p:cNvPr>
          <p:cNvSpPr/>
          <p:nvPr/>
        </p:nvSpPr>
        <p:spPr>
          <a:xfrm rot="5400000">
            <a:off x="2450440" y="1164901"/>
            <a:ext cx="1180778" cy="3296339"/>
          </a:xfrm>
          <a:custGeom>
            <a:avLst/>
            <a:gdLst>
              <a:gd name="connsiteX0" fmla="*/ 0 w 6235700"/>
              <a:gd name="connsiteY0" fmla="*/ 10439400 h 10439400"/>
              <a:gd name="connsiteX1" fmla="*/ 0 w 6235700"/>
              <a:gd name="connsiteY1" fmla="*/ 0 h 10439400"/>
              <a:gd name="connsiteX2" fmla="*/ 4454046 w 6235700"/>
              <a:gd name="connsiteY2" fmla="*/ 0 h 10439400"/>
              <a:gd name="connsiteX3" fmla="*/ 4454046 w 6235700"/>
              <a:gd name="connsiteY3" fmla="*/ 9211841 h 10439400"/>
              <a:gd name="connsiteX4" fmla="*/ 6235700 w 6235700"/>
              <a:gd name="connsiteY4" fmla="*/ 9923041 h 10439400"/>
              <a:gd name="connsiteX5" fmla="*/ 4454046 w 6235700"/>
              <a:gd name="connsiteY5" fmla="*/ 9923041 h 10439400"/>
              <a:gd name="connsiteX6" fmla="*/ 4454046 w 6235700"/>
              <a:gd name="connsiteY6" fmla="*/ 10439400 h 1043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35700" h="10439400">
                <a:moveTo>
                  <a:pt x="0" y="10439400"/>
                </a:moveTo>
                <a:lnTo>
                  <a:pt x="0" y="0"/>
                </a:lnTo>
                <a:lnTo>
                  <a:pt x="4454046" y="0"/>
                </a:lnTo>
                <a:lnTo>
                  <a:pt x="4454046" y="9211841"/>
                </a:lnTo>
                <a:lnTo>
                  <a:pt x="6235700" y="9923041"/>
                </a:lnTo>
                <a:lnTo>
                  <a:pt x="4454046" y="9923041"/>
                </a:lnTo>
                <a:lnTo>
                  <a:pt x="4454046" y="10439400"/>
                </a:lnTo>
                <a:close/>
              </a:path>
            </a:pathLst>
          </a:cu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5ACB74F-9E10-E401-B68F-E7D7173A7D14}"/>
              </a:ext>
            </a:extLst>
          </p:cNvPr>
          <p:cNvSpPr txBox="1"/>
          <p:nvPr/>
        </p:nvSpPr>
        <p:spPr>
          <a:xfrm>
            <a:off x="1561399" y="2279058"/>
            <a:ext cx="809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01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+mj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103E2E5-60A6-91D3-1660-BCBBD976A090}"/>
              </a:ext>
            </a:extLst>
          </p:cNvPr>
          <p:cNvSpPr txBox="1"/>
          <p:nvPr/>
        </p:nvSpPr>
        <p:spPr>
          <a:xfrm>
            <a:off x="2422532" y="2463724"/>
            <a:ext cx="2292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+mj-cs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F0C1096E-7F49-5228-9ED2-0D537189A901}"/>
              </a:ext>
            </a:extLst>
          </p:cNvPr>
          <p:cNvCxnSpPr/>
          <p:nvPr/>
        </p:nvCxnSpPr>
        <p:spPr>
          <a:xfrm>
            <a:off x="2371236" y="2325686"/>
            <a:ext cx="0" cy="63456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B65C81C-7118-6D6D-203A-99104883589D}"/>
              </a:ext>
            </a:extLst>
          </p:cNvPr>
          <p:cNvGrpSpPr/>
          <p:nvPr/>
        </p:nvGrpSpPr>
        <p:grpSpPr>
          <a:xfrm>
            <a:off x="6230718" y="2208237"/>
            <a:ext cx="3511641" cy="1310481"/>
            <a:chOff x="5803899" y="2118519"/>
            <a:chExt cx="3511641" cy="1310481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790C22E6-7D56-53EF-3E23-3DC98D6660B5}"/>
                </a:ext>
              </a:extLst>
            </p:cNvPr>
            <p:cNvSpPr/>
            <p:nvPr/>
          </p:nvSpPr>
          <p:spPr>
            <a:xfrm rot="5400000">
              <a:off x="7076982" y="1190441"/>
              <a:ext cx="1180778" cy="3296339"/>
            </a:xfrm>
            <a:custGeom>
              <a:avLst/>
              <a:gdLst>
                <a:gd name="connsiteX0" fmla="*/ 0 w 6235700"/>
                <a:gd name="connsiteY0" fmla="*/ 10439400 h 10439400"/>
                <a:gd name="connsiteX1" fmla="*/ 0 w 6235700"/>
                <a:gd name="connsiteY1" fmla="*/ 0 h 10439400"/>
                <a:gd name="connsiteX2" fmla="*/ 4454046 w 6235700"/>
                <a:gd name="connsiteY2" fmla="*/ 0 h 10439400"/>
                <a:gd name="connsiteX3" fmla="*/ 4454046 w 6235700"/>
                <a:gd name="connsiteY3" fmla="*/ 9211841 h 10439400"/>
                <a:gd name="connsiteX4" fmla="*/ 6235700 w 6235700"/>
                <a:gd name="connsiteY4" fmla="*/ 9923041 h 10439400"/>
                <a:gd name="connsiteX5" fmla="*/ 4454046 w 6235700"/>
                <a:gd name="connsiteY5" fmla="*/ 9923041 h 10439400"/>
                <a:gd name="connsiteX6" fmla="*/ 4454046 w 6235700"/>
                <a:gd name="connsiteY6" fmla="*/ 10439400 h 1043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35700" h="10439400">
                  <a:moveTo>
                    <a:pt x="0" y="10439400"/>
                  </a:moveTo>
                  <a:lnTo>
                    <a:pt x="0" y="0"/>
                  </a:lnTo>
                  <a:lnTo>
                    <a:pt x="4454046" y="0"/>
                  </a:lnTo>
                  <a:lnTo>
                    <a:pt x="4454046" y="9211841"/>
                  </a:lnTo>
                  <a:lnTo>
                    <a:pt x="6235700" y="9923041"/>
                  </a:lnTo>
                  <a:lnTo>
                    <a:pt x="4454046" y="9923041"/>
                  </a:lnTo>
                  <a:lnTo>
                    <a:pt x="4454046" y="10439400"/>
                  </a:lnTo>
                  <a:close/>
                </a:path>
              </a:pathLst>
            </a:cu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E35F94B1-5132-91A5-DB15-9E56978C714A}"/>
                </a:ext>
              </a:extLst>
            </p:cNvPr>
            <p:cNvSpPr/>
            <p:nvPr/>
          </p:nvSpPr>
          <p:spPr>
            <a:xfrm rot="5400000">
              <a:off x="6861680" y="1060738"/>
              <a:ext cx="1180778" cy="3296339"/>
            </a:xfrm>
            <a:custGeom>
              <a:avLst/>
              <a:gdLst>
                <a:gd name="connsiteX0" fmla="*/ 0 w 6235700"/>
                <a:gd name="connsiteY0" fmla="*/ 10439400 h 10439400"/>
                <a:gd name="connsiteX1" fmla="*/ 0 w 6235700"/>
                <a:gd name="connsiteY1" fmla="*/ 0 h 10439400"/>
                <a:gd name="connsiteX2" fmla="*/ 4454046 w 6235700"/>
                <a:gd name="connsiteY2" fmla="*/ 0 h 10439400"/>
                <a:gd name="connsiteX3" fmla="*/ 4454046 w 6235700"/>
                <a:gd name="connsiteY3" fmla="*/ 9211841 h 10439400"/>
                <a:gd name="connsiteX4" fmla="*/ 6235700 w 6235700"/>
                <a:gd name="connsiteY4" fmla="*/ 9923041 h 10439400"/>
                <a:gd name="connsiteX5" fmla="*/ 4454046 w 6235700"/>
                <a:gd name="connsiteY5" fmla="*/ 9923041 h 10439400"/>
                <a:gd name="connsiteX6" fmla="*/ 4454046 w 6235700"/>
                <a:gd name="connsiteY6" fmla="*/ 10439400 h 1043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35700" h="10439400">
                  <a:moveTo>
                    <a:pt x="0" y="10439400"/>
                  </a:moveTo>
                  <a:lnTo>
                    <a:pt x="0" y="0"/>
                  </a:lnTo>
                  <a:lnTo>
                    <a:pt x="4454046" y="0"/>
                  </a:lnTo>
                  <a:lnTo>
                    <a:pt x="4454046" y="9211841"/>
                  </a:lnTo>
                  <a:lnTo>
                    <a:pt x="6235700" y="9923041"/>
                  </a:lnTo>
                  <a:lnTo>
                    <a:pt x="4454046" y="9923041"/>
                  </a:lnTo>
                  <a:lnTo>
                    <a:pt x="4454046" y="10439400"/>
                  </a:ln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361C887-ABF0-F0B2-F891-CA0698D8E459}"/>
                </a:ext>
              </a:extLst>
            </p:cNvPr>
            <p:cNvSpPr txBox="1"/>
            <p:nvPr/>
          </p:nvSpPr>
          <p:spPr>
            <a:xfrm>
              <a:off x="5972639" y="2174895"/>
              <a:ext cx="78418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cs typeface="+mj-cs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79322ECB-8144-69C3-F448-108F7F8F0B31}"/>
                </a:ext>
              </a:extLst>
            </p:cNvPr>
            <p:cNvCxnSpPr/>
            <p:nvPr/>
          </p:nvCxnSpPr>
          <p:spPr>
            <a:xfrm>
              <a:off x="6782476" y="2221523"/>
              <a:ext cx="0" cy="634560"/>
            </a:xfrm>
            <a:prstGeom prst="line">
              <a:avLst/>
            </a:prstGeom>
            <a:ln w="349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7B8B4106-71D8-1527-9AD9-1AE238B547E8}"/>
              </a:ext>
            </a:extLst>
          </p:cNvPr>
          <p:cNvSpPr/>
          <p:nvPr/>
        </p:nvSpPr>
        <p:spPr>
          <a:xfrm rot="5400000">
            <a:off x="3938010" y="3116069"/>
            <a:ext cx="1180778" cy="3296339"/>
          </a:xfrm>
          <a:custGeom>
            <a:avLst/>
            <a:gdLst>
              <a:gd name="connsiteX0" fmla="*/ 0 w 6235700"/>
              <a:gd name="connsiteY0" fmla="*/ 10439400 h 10439400"/>
              <a:gd name="connsiteX1" fmla="*/ 0 w 6235700"/>
              <a:gd name="connsiteY1" fmla="*/ 0 h 10439400"/>
              <a:gd name="connsiteX2" fmla="*/ 4454046 w 6235700"/>
              <a:gd name="connsiteY2" fmla="*/ 0 h 10439400"/>
              <a:gd name="connsiteX3" fmla="*/ 4454046 w 6235700"/>
              <a:gd name="connsiteY3" fmla="*/ 9211841 h 10439400"/>
              <a:gd name="connsiteX4" fmla="*/ 6235700 w 6235700"/>
              <a:gd name="connsiteY4" fmla="*/ 9923041 h 10439400"/>
              <a:gd name="connsiteX5" fmla="*/ 4454046 w 6235700"/>
              <a:gd name="connsiteY5" fmla="*/ 9923041 h 10439400"/>
              <a:gd name="connsiteX6" fmla="*/ 4454046 w 6235700"/>
              <a:gd name="connsiteY6" fmla="*/ 10439400 h 1043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35700" h="10439400">
                <a:moveTo>
                  <a:pt x="0" y="10439400"/>
                </a:moveTo>
                <a:lnTo>
                  <a:pt x="0" y="0"/>
                </a:lnTo>
                <a:lnTo>
                  <a:pt x="4454046" y="0"/>
                </a:lnTo>
                <a:lnTo>
                  <a:pt x="4454046" y="9211841"/>
                </a:lnTo>
                <a:lnTo>
                  <a:pt x="6235700" y="9923041"/>
                </a:lnTo>
                <a:lnTo>
                  <a:pt x="4454046" y="9923041"/>
                </a:lnTo>
                <a:lnTo>
                  <a:pt x="4454046" y="10439400"/>
                </a:lnTo>
                <a:close/>
              </a:path>
            </a:pathLst>
          </a:cu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AB77D320-53AF-8273-5EA0-0159DCB23214}"/>
              </a:ext>
            </a:extLst>
          </p:cNvPr>
          <p:cNvSpPr/>
          <p:nvPr/>
        </p:nvSpPr>
        <p:spPr>
          <a:xfrm rot="5400000">
            <a:off x="3722708" y="2986366"/>
            <a:ext cx="1180778" cy="3296339"/>
          </a:xfrm>
          <a:custGeom>
            <a:avLst/>
            <a:gdLst>
              <a:gd name="connsiteX0" fmla="*/ 0 w 6235700"/>
              <a:gd name="connsiteY0" fmla="*/ 10439400 h 10439400"/>
              <a:gd name="connsiteX1" fmla="*/ 0 w 6235700"/>
              <a:gd name="connsiteY1" fmla="*/ 0 h 10439400"/>
              <a:gd name="connsiteX2" fmla="*/ 4454046 w 6235700"/>
              <a:gd name="connsiteY2" fmla="*/ 0 h 10439400"/>
              <a:gd name="connsiteX3" fmla="*/ 4454046 w 6235700"/>
              <a:gd name="connsiteY3" fmla="*/ 9211841 h 10439400"/>
              <a:gd name="connsiteX4" fmla="*/ 6235700 w 6235700"/>
              <a:gd name="connsiteY4" fmla="*/ 9923041 h 10439400"/>
              <a:gd name="connsiteX5" fmla="*/ 4454046 w 6235700"/>
              <a:gd name="connsiteY5" fmla="*/ 9923041 h 10439400"/>
              <a:gd name="connsiteX6" fmla="*/ 4454046 w 6235700"/>
              <a:gd name="connsiteY6" fmla="*/ 10439400 h 1043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35700" h="10439400">
                <a:moveTo>
                  <a:pt x="0" y="10439400"/>
                </a:moveTo>
                <a:lnTo>
                  <a:pt x="0" y="0"/>
                </a:lnTo>
                <a:lnTo>
                  <a:pt x="4454046" y="0"/>
                </a:lnTo>
                <a:lnTo>
                  <a:pt x="4454046" y="9211841"/>
                </a:lnTo>
                <a:lnTo>
                  <a:pt x="6235700" y="9923041"/>
                </a:lnTo>
                <a:lnTo>
                  <a:pt x="4454046" y="9923041"/>
                </a:lnTo>
                <a:lnTo>
                  <a:pt x="4454046" y="10439400"/>
                </a:lnTo>
                <a:close/>
              </a:path>
            </a:pathLst>
          </a:cu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5FF413F-7EA2-B410-2FDB-862C95BA9BFA}"/>
              </a:ext>
            </a:extLst>
          </p:cNvPr>
          <p:cNvSpPr txBox="1"/>
          <p:nvPr/>
        </p:nvSpPr>
        <p:spPr>
          <a:xfrm>
            <a:off x="2833667" y="4100523"/>
            <a:ext cx="7841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03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+mj-cs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54B4C3E4-EBD6-5016-7D86-0E62B086845B}"/>
              </a:ext>
            </a:extLst>
          </p:cNvPr>
          <p:cNvCxnSpPr/>
          <p:nvPr/>
        </p:nvCxnSpPr>
        <p:spPr>
          <a:xfrm>
            <a:off x="3643504" y="4147151"/>
            <a:ext cx="0" cy="63456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2031CDB-3DCF-91BC-74DC-8345C359E458}"/>
              </a:ext>
            </a:extLst>
          </p:cNvPr>
          <p:cNvGrpSpPr/>
          <p:nvPr/>
        </p:nvGrpSpPr>
        <p:grpSpPr>
          <a:xfrm>
            <a:off x="6918785" y="4110488"/>
            <a:ext cx="3511641" cy="1310481"/>
            <a:chOff x="5803899" y="2118519"/>
            <a:chExt cx="3511641" cy="1310481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0B05C8D6-862D-ACE5-402E-69181DC5967C}"/>
                </a:ext>
              </a:extLst>
            </p:cNvPr>
            <p:cNvSpPr/>
            <p:nvPr/>
          </p:nvSpPr>
          <p:spPr>
            <a:xfrm rot="5400000">
              <a:off x="7076982" y="1190441"/>
              <a:ext cx="1180778" cy="3296339"/>
            </a:xfrm>
            <a:custGeom>
              <a:avLst/>
              <a:gdLst>
                <a:gd name="connsiteX0" fmla="*/ 0 w 6235700"/>
                <a:gd name="connsiteY0" fmla="*/ 10439400 h 10439400"/>
                <a:gd name="connsiteX1" fmla="*/ 0 w 6235700"/>
                <a:gd name="connsiteY1" fmla="*/ 0 h 10439400"/>
                <a:gd name="connsiteX2" fmla="*/ 4454046 w 6235700"/>
                <a:gd name="connsiteY2" fmla="*/ 0 h 10439400"/>
                <a:gd name="connsiteX3" fmla="*/ 4454046 w 6235700"/>
                <a:gd name="connsiteY3" fmla="*/ 9211841 h 10439400"/>
                <a:gd name="connsiteX4" fmla="*/ 6235700 w 6235700"/>
                <a:gd name="connsiteY4" fmla="*/ 9923041 h 10439400"/>
                <a:gd name="connsiteX5" fmla="*/ 4454046 w 6235700"/>
                <a:gd name="connsiteY5" fmla="*/ 9923041 h 10439400"/>
                <a:gd name="connsiteX6" fmla="*/ 4454046 w 6235700"/>
                <a:gd name="connsiteY6" fmla="*/ 10439400 h 1043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35700" h="10439400">
                  <a:moveTo>
                    <a:pt x="0" y="10439400"/>
                  </a:moveTo>
                  <a:lnTo>
                    <a:pt x="0" y="0"/>
                  </a:lnTo>
                  <a:lnTo>
                    <a:pt x="4454046" y="0"/>
                  </a:lnTo>
                  <a:lnTo>
                    <a:pt x="4454046" y="9211841"/>
                  </a:lnTo>
                  <a:lnTo>
                    <a:pt x="6235700" y="9923041"/>
                  </a:lnTo>
                  <a:lnTo>
                    <a:pt x="4454046" y="9923041"/>
                  </a:lnTo>
                  <a:lnTo>
                    <a:pt x="4454046" y="10439400"/>
                  </a:lnTo>
                  <a:close/>
                </a:path>
              </a:pathLst>
            </a:cu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89584E92-8045-C67C-46B9-6786905F01E3}"/>
                </a:ext>
              </a:extLst>
            </p:cNvPr>
            <p:cNvSpPr/>
            <p:nvPr/>
          </p:nvSpPr>
          <p:spPr>
            <a:xfrm rot="5400000">
              <a:off x="6861680" y="1060738"/>
              <a:ext cx="1180778" cy="3296339"/>
            </a:xfrm>
            <a:custGeom>
              <a:avLst/>
              <a:gdLst>
                <a:gd name="connsiteX0" fmla="*/ 0 w 6235700"/>
                <a:gd name="connsiteY0" fmla="*/ 10439400 h 10439400"/>
                <a:gd name="connsiteX1" fmla="*/ 0 w 6235700"/>
                <a:gd name="connsiteY1" fmla="*/ 0 h 10439400"/>
                <a:gd name="connsiteX2" fmla="*/ 4454046 w 6235700"/>
                <a:gd name="connsiteY2" fmla="*/ 0 h 10439400"/>
                <a:gd name="connsiteX3" fmla="*/ 4454046 w 6235700"/>
                <a:gd name="connsiteY3" fmla="*/ 9211841 h 10439400"/>
                <a:gd name="connsiteX4" fmla="*/ 6235700 w 6235700"/>
                <a:gd name="connsiteY4" fmla="*/ 9923041 h 10439400"/>
                <a:gd name="connsiteX5" fmla="*/ 4454046 w 6235700"/>
                <a:gd name="connsiteY5" fmla="*/ 9923041 h 10439400"/>
                <a:gd name="connsiteX6" fmla="*/ 4454046 w 6235700"/>
                <a:gd name="connsiteY6" fmla="*/ 10439400 h 1043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35700" h="10439400">
                  <a:moveTo>
                    <a:pt x="0" y="10439400"/>
                  </a:moveTo>
                  <a:lnTo>
                    <a:pt x="0" y="0"/>
                  </a:lnTo>
                  <a:lnTo>
                    <a:pt x="4454046" y="0"/>
                  </a:lnTo>
                  <a:lnTo>
                    <a:pt x="4454046" y="9211841"/>
                  </a:lnTo>
                  <a:lnTo>
                    <a:pt x="6235700" y="9923041"/>
                  </a:lnTo>
                  <a:lnTo>
                    <a:pt x="4454046" y="9923041"/>
                  </a:lnTo>
                  <a:lnTo>
                    <a:pt x="4454046" y="10439400"/>
                  </a:ln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8EC9D41-52D9-A24B-6444-9E3E28F5501A}"/>
                </a:ext>
              </a:extLst>
            </p:cNvPr>
            <p:cNvSpPr txBox="1"/>
            <p:nvPr/>
          </p:nvSpPr>
          <p:spPr>
            <a:xfrm>
              <a:off x="5972639" y="2174895"/>
              <a:ext cx="78418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cs typeface="+mj-cs"/>
                </a:rPr>
                <a:t>04</a:t>
              </a:r>
              <a:endPara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endParaRP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C579223C-FC8E-B0DB-53A6-1ED6F1CAC313}"/>
                </a:ext>
              </a:extLst>
            </p:cNvPr>
            <p:cNvCxnSpPr/>
            <p:nvPr/>
          </p:nvCxnSpPr>
          <p:spPr>
            <a:xfrm>
              <a:off x="6782476" y="2221523"/>
              <a:ext cx="0" cy="634560"/>
            </a:xfrm>
            <a:prstGeom prst="line">
              <a:avLst/>
            </a:prstGeom>
            <a:ln w="349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E98422C3-7B03-7E35-0E1C-88656FD38E5D}"/>
              </a:ext>
            </a:extLst>
          </p:cNvPr>
          <p:cNvCxnSpPr>
            <a:cxnSpLocks/>
          </p:cNvCxnSpPr>
          <p:nvPr/>
        </p:nvCxnSpPr>
        <p:spPr>
          <a:xfrm>
            <a:off x="1392659" y="1612900"/>
            <a:ext cx="4568608" cy="0"/>
          </a:xfrm>
          <a:prstGeom prst="line">
            <a:avLst/>
          </a:prstGeom>
          <a:ln w="476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C37C8B3E-722F-9644-8520-992782316AB7}"/>
              </a:ext>
            </a:extLst>
          </p:cNvPr>
          <p:cNvCxnSpPr>
            <a:cxnSpLocks/>
          </p:cNvCxnSpPr>
          <p:nvPr/>
        </p:nvCxnSpPr>
        <p:spPr>
          <a:xfrm>
            <a:off x="1392659" y="1869675"/>
            <a:ext cx="3511642" cy="0"/>
          </a:xfrm>
          <a:prstGeom prst="line">
            <a:avLst/>
          </a:prstGeom>
          <a:ln w="47625"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直角三角形 45">
            <a:extLst>
              <a:ext uri="{FF2B5EF4-FFF2-40B4-BE49-F238E27FC236}">
                <a16:creationId xmlns:a16="http://schemas.microsoft.com/office/drawing/2014/main" id="{C8E890AE-FA1F-3BC8-73D5-D331593935A7}"/>
              </a:ext>
            </a:extLst>
          </p:cNvPr>
          <p:cNvSpPr/>
          <p:nvPr/>
        </p:nvSpPr>
        <p:spPr>
          <a:xfrm>
            <a:off x="5657587" y="1166695"/>
            <a:ext cx="1146261" cy="47160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FE8DC9F3-4142-8BFE-2ADF-29721436B11D}"/>
              </a:ext>
            </a:extLst>
          </p:cNvPr>
          <p:cNvSpPr txBox="1"/>
          <p:nvPr/>
        </p:nvSpPr>
        <p:spPr>
          <a:xfrm>
            <a:off x="3696152" y="4260004"/>
            <a:ext cx="2069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+mj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4FA68621-E99B-567F-C49D-7B4A280FA74A}"/>
              </a:ext>
            </a:extLst>
          </p:cNvPr>
          <p:cNvSpPr txBox="1"/>
          <p:nvPr/>
        </p:nvSpPr>
        <p:spPr>
          <a:xfrm>
            <a:off x="7260591" y="2463724"/>
            <a:ext cx="2292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+mj-cs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69D3808B-A21C-745D-424D-2F3CCB6042BE}"/>
              </a:ext>
            </a:extLst>
          </p:cNvPr>
          <p:cNvSpPr txBox="1"/>
          <p:nvPr/>
        </p:nvSpPr>
        <p:spPr>
          <a:xfrm>
            <a:off x="7943925" y="4324832"/>
            <a:ext cx="2069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+mj-cs"/>
            </a:endParaRPr>
          </a:p>
        </p:txBody>
      </p:sp>
      <p:pic>
        <p:nvPicPr>
          <p:cNvPr id="55" name="图片 54" descr="徽标, 图标&#10;&#10;描述已自动生成">
            <a:extLst>
              <a:ext uri="{FF2B5EF4-FFF2-40B4-BE49-F238E27FC236}">
                <a16:creationId xmlns:a16="http://schemas.microsoft.com/office/drawing/2014/main" id="{896C315B-B440-FE9A-CB55-4D732FF4A9D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7961" y="330001"/>
            <a:ext cx="1056966" cy="1056966"/>
          </a:xfrm>
          <a:prstGeom prst="rect">
            <a:avLst/>
          </a:prstGeom>
        </p:spPr>
      </p:pic>
      <p:pic>
        <p:nvPicPr>
          <p:cNvPr id="2" name="Picture 6" descr="查看图片">
            <a:extLst>
              <a:ext uri="{FF2B5EF4-FFF2-40B4-BE49-F238E27FC236}">
                <a16:creationId xmlns:a16="http://schemas.microsoft.com/office/drawing/2014/main" id="{FFDF8C8D-2534-40A9-930D-651DCB27BA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4985338" y="-117573"/>
            <a:ext cx="1161142" cy="3696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5267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3000">
              <a:srgbClr val="990F1B"/>
            </a:gs>
            <a:gs pos="97000">
              <a:srgbClr val="9E141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5E4E2034-F53F-863F-1269-9092D37CCF6C}"/>
              </a:ext>
            </a:extLst>
          </p:cNvPr>
          <p:cNvSpPr/>
          <p:nvPr/>
        </p:nvSpPr>
        <p:spPr>
          <a:xfrm rot="166512">
            <a:off x="-162948" y="-122931"/>
            <a:ext cx="8412930" cy="7172727"/>
          </a:xfrm>
          <a:custGeom>
            <a:avLst/>
            <a:gdLst>
              <a:gd name="connsiteX0" fmla="*/ 0 w 8412930"/>
              <a:gd name="connsiteY0" fmla="*/ 322770 h 7172727"/>
              <a:gd name="connsiteX1" fmla="*/ 6658572 w 8412930"/>
              <a:gd name="connsiteY1" fmla="*/ 0 h 7172727"/>
              <a:gd name="connsiteX2" fmla="*/ 6713080 w 8412930"/>
              <a:gd name="connsiteY2" fmla="*/ 42836 h 7172727"/>
              <a:gd name="connsiteX3" fmla="*/ 8412930 w 8412930"/>
              <a:gd name="connsiteY3" fmla="*/ 3647290 h 7172727"/>
              <a:gd name="connsiteX4" fmla="*/ 7255453 w 8412930"/>
              <a:gd name="connsiteY4" fmla="*/ 6725316 h 7172727"/>
              <a:gd name="connsiteX5" fmla="*/ 7147137 w 8412930"/>
              <a:gd name="connsiteY5" fmla="*/ 6842370 h 7172727"/>
              <a:gd name="connsiteX6" fmla="*/ 332047 w 8412930"/>
              <a:gd name="connsiteY6" fmla="*/ 7172727 h 7172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12930" h="7172727">
                <a:moveTo>
                  <a:pt x="0" y="322770"/>
                </a:moveTo>
                <a:lnTo>
                  <a:pt x="6658572" y="0"/>
                </a:lnTo>
                <a:lnTo>
                  <a:pt x="6713080" y="42836"/>
                </a:lnTo>
                <a:cubicBezTo>
                  <a:pt x="7751222" y="899586"/>
                  <a:pt x="8412930" y="2196163"/>
                  <a:pt x="8412930" y="3647290"/>
                </a:cubicBezTo>
                <a:cubicBezTo>
                  <a:pt x="8412930" y="4826332"/>
                  <a:pt x="7976099" y="5903346"/>
                  <a:pt x="7255453" y="6725316"/>
                </a:cubicBezTo>
                <a:lnTo>
                  <a:pt x="7147137" y="6842370"/>
                </a:lnTo>
                <a:lnTo>
                  <a:pt x="332047" y="717272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2533B51-97F9-C429-57C6-0DBF6F18B12C}"/>
              </a:ext>
            </a:extLst>
          </p:cNvPr>
          <p:cNvGrpSpPr/>
          <p:nvPr/>
        </p:nvGrpSpPr>
        <p:grpSpPr>
          <a:xfrm>
            <a:off x="8418692" y="2206425"/>
            <a:ext cx="3082195" cy="1442105"/>
            <a:chOff x="2904359" y="1636354"/>
            <a:chExt cx="2309662" cy="144210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5ACB74F-9E10-E401-B68F-E7D7173A7D14}"/>
                </a:ext>
              </a:extLst>
            </p:cNvPr>
            <p:cNvSpPr txBox="1"/>
            <p:nvPr/>
          </p:nvSpPr>
          <p:spPr>
            <a:xfrm>
              <a:off x="2904359" y="1636354"/>
              <a:ext cx="55160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000" dirty="0">
                  <a:solidFill>
                    <a:schemeClr val="accent2"/>
                  </a:solidFill>
                </a:rPr>
                <a:t>01</a:t>
              </a:r>
              <a:endParaRPr lang="zh-CN" altLang="en-US" sz="4000" dirty="0">
                <a:solidFill>
                  <a:schemeClr val="accent2"/>
                </a:solidFill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103E2E5-60A6-91D3-1660-BCBBD976A090}"/>
                </a:ext>
              </a:extLst>
            </p:cNvPr>
            <p:cNvSpPr txBox="1"/>
            <p:nvPr/>
          </p:nvSpPr>
          <p:spPr>
            <a:xfrm>
              <a:off x="2904359" y="2370573"/>
              <a:ext cx="230966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2"/>
                  </a:solidFill>
                </a:rPr>
                <a:t>请输入标题</a:t>
              </a:r>
            </a:p>
          </p:txBody>
        </p:sp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8ECAB14-E791-072F-882C-8F60E6084895}"/>
              </a:ext>
            </a:extLst>
          </p:cNvPr>
          <p:cNvSpPr/>
          <p:nvPr/>
        </p:nvSpPr>
        <p:spPr>
          <a:xfrm>
            <a:off x="0" y="0"/>
            <a:ext cx="7886700" cy="6858000"/>
          </a:xfrm>
          <a:custGeom>
            <a:avLst/>
            <a:gdLst>
              <a:gd name="connsiteX0" fmla="*/ 0 w 7886700"/>
              <a:gd name="connsiteY0" fmla="*/ 0 h 6858000"/>
              <a:gd name="connsiteX1" fmla="*/ 1045259 w 7886700"/>
              <a:gd name="connsiteY1" fmla="*/ 0 h 6858000"/>
              <a:gd name="connsiteX2" fmla="*/ 6168342 w 7886700"/>
              <a:gd name="connsiteY2" fmla="*/ 0 h 6858000"/>
              <a:gd name="connsiteX3" fmla="*/ 6210300 w 7886700"/>
              <a:gd name="connsiteY3" fmla="*/ 0 h 6858000"/>
              <a:gd name="connsiteX4" fmla="*/ 6210300 w 7886700"/>
              <a:gd name="connsiteY4" fmla="*/ 32973 h 6858000"/>
              <a:gd name="connsiteX5" fmla="*/ 6329214 w 7886700"/>
              <a:gd name="connsiteY5" fmla="*/ 126421 h 6858000"/>
              <a:gd name="connsiteX6" fmla="*/ 7886700 w 7886700"/>
              <a:gd name="connsiteY6" fmla="*/ 3429000 h 6858000"/>
              <a:gd name="connsiteX7" fmla="*/ 6329214 w 7886700"/>
              <a:gd name="connsiteY7" fmla="*/ 6731579 h 6858000"/>
              <a:gd name="connsiteX8" fmla="*/ 6210300 w 7886700"/>
              <a:gd name="connsiteY8" fmla="*/ 6825028 h 6858000"/>
              <a:gd name="connsiteX9" fmla="*/ 6210300 w 7886700"/>
              <a:gd name="connsiteY9" fmla="*/ 6858000 h 6858000"/>
              <a:gd name="connsiteX10" fmla="*/ 6168342 w 7886700"/>
              <a:gd name="connsiteY10" fmla="*/ 6858000 h 6858000"/>
              <a:gd name="connsiteX11" fmla="*/ 1045259 w 7886700"/>
              <a:gd name="connsiteY11" fmla="*/ 6858000 h 6858000"/>
              <a:gd name="connsiteX12" fmla="*/ 0 w 7886700"/>
              <a:gd name="connsiteY12" fmla="*/ 6858000 h 6858000"/>
              <a:gd name="connsiteX13" fmla="*/ 0 w 7886700"/>
              <a:gd name="connsiteY13" fmla="*/ 5726727 h 6858000"/>
              <a:gd name="connsiteX14" fmla="*/ 0 w 7886700"/>
              <a:gd name="connsiteY14" fmla="*/ 113127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886700" h="6858000">
                <a:moveTo>
                  <a:pt x="0" y="0"/>
                </a:moveTo>
                <a:lnTo>
                  <a:pt x="1045259" y="0"/>
                </a:lnTo>
                <a:lnTo>
                  <a:pt x="6168342" y="0"/>
                </a:lnTo>
                <a:lnTo>
                  <a:pt x="6210300" y="0"/>
                </a:lnTo>
                <a:lnTo>
                  <a:pt x="6210300" y="32973"/>
                </a:lnTo>
                <a:lnTo>
                  <a:pt x="6329214" y="126421"/>
                </a:lnTo>
                <a:cubicBezTo>
                  <a:pt x="7280410" y="911418"/>
                  <a:pt x="7886700" y="2099405"/>
                  <a:pt x="7886700" y="3429000"/>
                </a:cubicBezTo>
                <a:cubicBezTo>
                  <a:pt x="7886700" y="4758595"/>
                  <a:pt x="7280410" y="5946583"/>
                  <a:pt x="6329214" y="6731579"/>
                </a:cubicBezTo>
                <a:lnTo>
                  <a:pt x="6210300" y="6825028"/>
                </a:lnTo>
                <a:lnTo>
                  <a:pt x="6210300" y="6858000"/>
                </a:lnTo>
                <a:lnTo>
                  <a:pt x="6168342" y="6858000"/>
                </a:lnTo>
                <a:lnTo>
                  <a:pt x="1045259" y="6858000"/>
                </a:lnTo>
                <a:lnTo>
                  <a:pt x="0" y="6858000"/>
                </a:lnTo>
                <a:lnTo>
                  <a:pt x="0" y="5726727"/>
                </a:lnTo>
                <a:lnTo>
                  <a:pt x="0" y="1131274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28E23854-4077-710E-994B-53B1E2D29399}"/>
              </a:ext>
            </a:extLst>
          </p:cNvPr>
          <p:cNvSpPr/>
          <p:nvPr/>
        </p:nvSpPr>
        <p:spPr>
          <a:xfrm>
            <a:off x="0" y="0"/>
            <a:ext cx="7978046" cy="6858000"/>
          </a:xfrm>
          <a:custGeom>
            <a:avLst/>
            <a:gdLst>
              <a:gd name="connsiteX0" fmla="*/ 0 w 7978046"/>
              <a:gd name="connsiteY0" fmla="*/ 0 h 6858000"/>
              <a:gd name="connsiteX1" fmla="*/ 1254322 w 7978046"/>
              <a:gd name="connsiteY1" fmla="*/ 0 h 6858000"/>
              <a:gd name="connsiteX2" fmla="*/ 2654300 w 7978046"/>
              <a:gd name="connsiteY2" fmla="*/ 0 h 6858000"/>
              <a:gd name="connsiteX3" fmla="*/ 6228425 w 7978046"/>
              <a:gd name="connsiteY3" fmla="*/ 0 h 6858000"/>
              <a:gd name="connsiteX4" fmla="*/ 6276242 w 7978046"/>
              <a:gd name="connsiteY4" fmla="*/ 34004 h 6858000"/>
              <a:gd name="connsiteX5" fmla="*/ 7978046 w 7978046"/>
              <a:gd name="connsiteY5" fmla="*/ 3429000 h 6858000"/>
              <a:gd name="connsiteX6" fmla="*/ 6276242 w 7978046"/>
              <a:gd name="connsiteY6" fmla="*/ 6823996 h 6858000"/>
              <a:gd name="connsiteX7" fmla="*/ 6228425 w 7978046"/>
              <a:gd name="connsiteY7" fmla="*/ 6858000 h 6858000"/>
              <a:gd name="connsiteX8" fmla="*/ 2654300 w 7978046"/>
              <a:gd name="connsiteY8" fmla="*/ 6858000 h 6858000"/>
              <a:gd name="connsiteX9" fmla="*/ 1254322 w 7978046"/>
              <a:gd name="connsiteY9" fmla="*/ 6858000 h 6858000"/>
              <a:gd name="connsiteX10" fmla="*/ 0 w 7978046"/>
              <a:gd name="connsiteY10" fmla="*/ 6858000 h 6858000"/>
              <a:gd name="connsiteX11" fmla="*/ 0 w 7978046"/>
              <a:gd name="connsiteY11" fmla="*/ 5415146 h 6858000"/>
              <a:gd name="connsiteX12" fmla="*/ 0 w 7978046"/>
              <a:gd name="connsiteY12" fmla="*/ 144285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78046" h="6858000">
                <a:moveTo>
                  <a:pt x="0" y="0"/>
                </a:moveTo>
                <a:lnTo>
                  <a:pt x="1254322" y="0"/>
                </a:lnTo>
                <a:lnTo>
                  <a:pt x="2654300" y="0"/>
                </a:lnTo>
                <a:lnTo>
                  <a:pt x="6228425" y="0"/>
                </a:lnTo>
                <a:lnTo>
                  <a:pt x="6276242" y="34004"/>
                </a:lnTo>
                <a:cubicBezTo>
                  <a:pt x="7309342" y="806613"/>
                  <a:pt x="7978046" y="2039714"/>
                  <a:pt x="7978046" y="3429000"/>
                </a:cubicBezTo>
                <a:cubicBezTo>
                  <a:pt x="7978046" y="4818286"/>
                  <a:pt x="7309342" y="6051388"/>
                  <a:pt x="6276242" y="6823996"/>
                </a:cubicBezTo>
                <a:lnTo>
                  <a:pt x="6228425" y="6858000"/>
                </a:lnTo>
                <a:lnTo>
                  <a:pt x="2654300" y="6858000"/>
                </a:lnTo>
                <a:lnTo>
                  <a:pt x="1254322" y="6858000"/>
                </a:lnTo>
                <a:lnTo>
                  <a:pt x="0" y="6858000"/>
                </a:lnTo>
                <a:lnTo>
                  <a:pt x="0" y="5415146"/>
                </a:lnTo>
                <a:lnTo>
                  <a:pt x="0" y="1442854"/>
                </a:lnTo>
                <a:close/>
              </a:path>
            </a:pathLst>
          </a:custGeom>
          <a:gradFill flip="none" rotWithShape="1">
            <a:gsLst>
              <a:gs pos="10000">
                <a:srgbClr val="990F1B">
                  <a:alpha val="72000"/>
                </a:srgbClr>
              </a:gs>
              <a:gs pos="100000">
                <a:schemeClr val="bg1">
                  <a:alpha val="45000"/>
                </a:schemeClr>
              </a:gs>
              <a:gs pos="80000">
                <a:srgbClr val="CF8A8F">
                  <a:alpha val="52000"/>
                </a:srgbClr>
              </a:gs>
              <a:gs pos="54000">
                <a:srgbClr val="9E141F">
                  <a:alpha val="47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4FEEF79-6317-237D-B07D-E2011AA919AB}"/>
              </a:ext>
            </a:extLst>
          </p:cNvPr>
          <p:cNvSpPr txBox="1"/>
          <p:nvPr/>
        </p:nvSpPr>
        <p:spPr>
          <a:xfrm>
            <a:off x="8418692" y="3674863"/>
            <a:ext cx="32145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2"/>
                </a:solidFill>
              </a:rPr>
              <a:t>Please enter a title</a:t>
            </a:r>
            <a:endParaRPr lang="zh-CN" altLang="en-US" sz="3200" dirty="0">
              <a:solidFill>
                <a:schemeClr val="accent2"/>
              </a:solidFill>
            </a:endParaRPr>
          </a:p>
        </p:txBody>
      </p:sp>
      <p:pic>
        <p:nvPicPr>
          <p:cNvPr id="31" name="图片 30" descr="徽标, 图标&#10;&#10;描述已自动生成">
            <a:extLst>
              <a:ext uri="{FF2B5EF4-FFF2-40B4-BE49-F238E27FC236}">
                <a16:creationId xmlns:a16="http://schemas.microsoft.com/office/drawing/2014/main" id="{52879000-DBBD-60A9-795E-74BAEFEC94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3921" y="425251"/>
            <a:ext cx="1056966" cy="1056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43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3000">
              <a:srgbClr val="990F1B"/>
            </a:gs>
            <a:gs pos="97000">
              <a:srgbClr val="9E141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8ECB6BD7-5EC7-7406-C1BD-A9A29E9154CB}"/>
              </a:ext>
            </a:extLst>
          </p:cNvPr>
          <p:cNvGrpSpPr/>
          <p:nvPr/>
        </p:nvGrpSpPr>
        <p:grpSpPr>
          <a:xfrm>
            <a:off x="1026072" y="452021"/>
            <a:ext cx="5329007" cy="830997"/>
            <a:chOff x="1822334" y="2315111"/>
            <a:chExt cx="3993324" cy="830997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7F7ABF8-367E-27E1-D98D-DFAFEEEB7C7F}"/>
                </a:ext>
              </a:extLst>
            </p:cNvPr>
            <p:cNvSpPr txBox="1"/>
            <p:nvPr/>
          </p:nvSpPr>
          <p:spPr>
            <a:xfrm>
              <a:off x="1822334" y="2315111"/>
              <a:ext cx="69814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dirty="0">
                  <a:solidFill>
                    <a:schemeClr val="accent2"/>
                  </a:solidFill>
                  <a:latin typeface="+mj-ea"/>
                  <a:ea typeface="+mj-ea"/>
                </a:rPr>
                <a:t>01</a:t>
              </a:r>
              <a:endParaRPr lang="zh-CN" altLang="en-US" sz="48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DCEDE47-3F4C-E3ED-52C6-59B1615E34FD}"/>
                </a:ext>
              </a:extLst>
            </p:cNvPr>
            <p:cNvSpPr txBox="1"/>
            <p:nvPr/>
          </p:nvSpPr>
          <p:spPr>
            <a:xfrm>
              <a:off x="2553226" y="2332612"/>
              <a:ext cx="32624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请输入标题</a:t>
              </a:r>
              <a:endParaRPr lang="zh-CN" altLang="en-US" sz="4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1F54F541-E951-AB8C-1C31-04806643BC30}"/>
              </a:ext>
            </a:extLst>
          </p:cNvPr>
          <p:cNvSpPr/>
          <p:nvPr/>
        </p:nvSpPr>
        <p:spPr>
          <a:xfrm rot="10800000" flipV="1">
            <a:off x="1422404" y="3768747"/>
            <a:ext cx="4212000" cy="2232000"/>
          </a:xfrm>
          <a:prstGeom prst="rect">
            <a:avLst/>
          </a:prstGeom>
          <a:noFill/>
          <a:ln w="50800">
            <a:solidFill>
              <a:schemeClr val="accent2"/>
            </a:solidFill>
          </a:ln>
          <a:effectLst>
            <a:outerShdw blurRad="50800" dist="50800" dir="5400000" sx="102000" sy="102000" algn="ctr" rotWithShape="0">
              <a:schemeClr val="accent2">
                <a:alpha val="52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93278A5E-A864-A336-9BB2-EEA5CD9D3B2D}"/>
              </a:ext>
            </a:extLst>
          </p:cNvPr>
          <p:cNvSpPr/>
          <p:nvPr/>
        </p:nvSpPr>
        <p:spPr>
          <a:xfrm rot="5400000">
            <a:off x="2318825" y="1416985"/>
            <a:ext cx="1079360" cy="2893590"/>
          </a:xfrm>
          <a:custGeom>
            <a:avLst/>
            <a:gdLst>
              <a:gd name="connsiteX0" fmla="*/ 0 w 6235700"/>
              <a:gd name="connsiteY0" fmla="*/ 10439400 h 10439400"/>
              <a:gd name="connsiteX1" fmla="*/ 0 w 6235700"/>
              <a:gd name="connsiteY1" fmla="*/ 0 h 10439400"/>
              <a:gd name="connsiteX2" fmla="*/ 4454046 w 6235700"/>
              <a:gd name="connsiteY2" fmla="*/ 0 h 10439400"/>
              <a:gd name="connsiteX3" fmla="*/ 4454046 w 6235700"/>
              <a:gd name="connsiteY3" fmla="*/ 9211841 h 10439400"/>
              <a:gd name="connsiteX4" fmla="*/ 6235700 w 6235700"/>
              <a:gd name="connsiteY4" fmla="*/ 9923041 h 10439400"/>
              <a:gd name="connsiteX5" fmla="*/ 4454046 w 6235700"/>
              <a:gd name="connsiteY5" fmla="*/ 9923041 h 10439400"/>
              <a:gd name="connsiteX6" fmla="*/ 4454046 w 6235700"/>
              <a:gd name="connsiteY6" fmla="*/ 10439400 h 1043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35700" h="10439400">
                <a:moveTo>
                  <a:pt x="0" y="10439400"/>
                </a:moveTo>
                <a:lnTo>
                  <a:pt x="0" y="0"/>
                </a:lnTo>
                <a:lnTo>
                  <a:pt x="4454046" y="0"/>
                </a:lnTo>
                <a:lnTo>
                  <a:pt x="4454046" y="9211841"/>
                </a:lnTo>
                <a:lnTo>
                  <a:pt x="6235700" y="9923041"/>
                </a:lnTo>
                <a:lnTo>
                  <a:pt x="4454046" y="9923041"/>
                </a:lnTo>
                <a:lnTo>
                  <a:pt x="4454046" y="10439400"/>
                </a:lnTo>
                <a:close/>
              </a:path>
            </a:pathLst>
          </a:cu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0C8BCF2-ABCB-C1ED-4418-0F199C3282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094" y="2181953"/>
            <a:ext cx="3589865" cy="199436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83377556-1097-EB39-6095-6546BBB2D690}"/>
              </a:ext>
            </a:extLst>
          </p:cNvPr>
          <p:cNvSpPr txBox="1"/>
          <p:nvPr/>
        </p:nvSpPr>
        <p:spPr>
          <a:xfrm>
            <a:off x="1446804" y="2487940"/>
            <a:ext cx="2292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+mj-cs"/>
            </a:endParaRPr>
          </a:p>
        </p:txBody>
      </p:sp>
      <p:pic>
        <p:nvPicPr>
          <p:cNvPr id="17" name="图片 16" descr="建筑前面有草地&#10;&#10;中度可信度描述已自动生成">
            <a:extLst>
              <a:ext uri="{FF2B5EF4-FFF2-40B4-BE49-F238E27FC236}">
                <a16:creationId xmlns:a16="http://schemas.microsoft.com/office/drawing/2014/main" id="{9DB070B0-B970-C142-7D36-9D6498AE9A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5854" y="3808124"/>
            <a:ext cx="4146760" cy="2173575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2F063AC0-A6CB-AF5B-8223-B95A4431413F}"/>
              </a:ext>
            </a:extLst>
          </p:cNvPr>
          <p:cNvSpPr/>
          <p:nvPr/>
        </p:nvSpPr>
        <p:spPr>
          <a:xfrm rot="10800000" flipV="1">
            <a:off x="6355079" y="2111397"/>
            <a:ext cx="4212000" cy="2232000"/>
          </a:xfrm>
          <a:prstGeom prst="rect">
            <a:avLst/>
          </a:prstGeom>
          <a:noFill/>
          <a:ln w="50800">
            <a:solidFill>
              <a:schemeClr val="accent2"/>
            </a:solidFill>
          </a:ln>
          <a:effectLst>
            <a:outerShdw blurRad="50800" dist="50800" dir="5400000" sx="102000" sy="102000" algn="ctr" rotWithShape="0">
              <a:schemeClr val="accent2">
                <a:alpha val="52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1" name="图片 20" descr="建筑前面有草地&#10;&#10;中度可信度描述已自动生成">
            <a:extLst>
              <a:ext uri="{FF2B5EF4-FFF2-40B4-BE49-F238E27FC236}">
                <a16:creationId xmlns:a16="http://schemas.microsoft.com/office/drawing/2014/main" id="{7B247D83-EBA9-4B36-2590-AE5ADE7647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8529" y="2150774"/>
            <a:ext cx="4146760" cy="2173575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3054D7DA-AD5B-838F-5FB4-AF7CE8A91F97}"/>
              </a:ext>
            </a:extLst>
          </p:cNvPr>
          <p:cNvGrpSpPr/>
          <p:nvPr/>
        </p:nvGrpSpPr>
        <p:grpSpPr>
          <a:xfrm>
            <a:off x="359591" y="876301"/>
            <a:ext cx="4997828" cy="1161142"/>
            <a:chOff x="692314" y="828057"/>
            <a:chExt cx="4997828" cy="1161142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6FC7EE35-8490-2667-4343-D9F9A06AC065}"/>
                </a:ext>
              </a:extLst>
            </p:cNvPr>
            <p:cNvCxnSpPr>
              <a:cxnSpLocks/>
            </p:cNvCxnSpPr>
            <p:nvPr/>
          </p:nvCxnSpPr>
          <p:spPr>
            <a:xfrm>
              <a:off x="2592861" y="1258559"/>
              <a:ext cx="3097281" cy="0"/>
            </a:xfrm>
            <a:prstGeom prst="line">
              <a:avLst/>
            </a:prstGeom>
            <a:ln w="47625">
              <a:solidFill>
                <a:schemeClr val="accent2"/>
              </a:solidFill>
              <a:headEnd type="oval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" name="Picture 6" descr="查看图片">
              <a:extLst>
                <a:ext uri="{FF2B5EF4-FFF2-40B4-BE49-F238E27FC236}">
                  <a16:creationId xmlns:a16="http://schemas.microsoft.com/office/drawing/2014/main" id="{5DCAFF87-F027-CB6C-9A47-FB8A638991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1959986" y="-439615"/>
              <a:ext cx="1161142" cy="36964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1BDEEE88-5924-B035-7E83-9D110653411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6889" y="2430615"/>
            <a:ext cx="3214973" cy="1808422"/>
          </a:xfrm>
          <a:prstGeom prst="rect">
            <a:avLst/>
          </a:prstGeom>
        </p:spPr>
      </p:pic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41638FBF-1BFD-19FD-BC22-04E44B3F7157}"/>
              </a:ext>
            </a:extLst>
          </p:cNvPr>
          <p:cNvSpPr/>
          <p:nvPr/>
        </p:nvSpPr>
        <p:spPr>
          <a:xfrm rot="16200000">
            <a:off x="8167175" y="4014274"/>
            <a:ext cx="1079360" cy="2893590"/>
          </a:xfrm>
          <a:custGeom>
            <a:avLst/>
            <a:gdLst>
              <a:gd name="connsiteX0" fmla="*/ 0 w 6235700"/>
              <a:gd name="connsiteY0" fmla="*/ 10439400 h 10439400"/>
              <a:gd name="connsiteX1" fmla="*/ 0 w 6235700"/>
              <a:gd name="connsiteY1" fmla="*/ 0 h 10439400"/>
              <a:gd name="connsiteX2" fmla="*/ 4454046 w 6235700"/>
              <a:gd name="connsiteY2" fmla="*/ 0 h 10439400"/>
              <a:gd name="connsiteX3" fmla="*/ 4454046 w 6235700"/>
              <a:gd name="connsiteY3" fmla="*/ 9211841 h 10439400"/>
              <a:gd name="connsiteX4" fmla="*/ 6235700 w 6235700"/>
              <a:gd name="connsiteY4" fmla="*/ 9923041 h 10439400"/>
              <a:gd name="connsiteX5" fmla="*/ 4454046 w 6235700"/>
              <a:gd name="connsiteY5" fmla="*/ 9923041 h 10439400"/>
              <a:gd name="connsiteX6" fmla="*/ 4454046 w 6235700"/>
              <a:gd name="connsiteY6" fmla="*/ 10439400 h 1043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35700" h="10439400">
                <a:moveTo>
                  <a:pt x="0" y="10439400"/>
                </a:moveTo>
                <a:lnTo>
                  <a:pt x="0" y="0"/>
                </a:lnTo>
                <a:lnTo>
                  <a:pt x="4454046" y="0"/>
                </a:lnTo>
                <a:lnTo>
                  <a:pt x="4454046" y="9211841"/>
                </a:lnTo>
                <a:lnTo>
                  <a:pt x="6235700" y="9923041"/>
                </a:lnTo>
                <a:lnTo>
                  <a:pt x="4454046" y="9923041"/>
                </a:lnTo>
                <a:lnTo>
                  <a:pt x="4454046" y="10439400"/>
                </a:lnTo>
                <a:close/>
              </a:path>
            </a:pathLst>
          </a:cu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A3E456F2-A430-4768-7931-E11971A635D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4063" y="4289402"/>
            <a:ext cx="3589865" cy="199436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B3505D8C-6404-AA35-16B6-7AFB49279EE7}"/>
              </a:ext>
            </a:extLst>
          </p:cNvPr>
          <p:cNvSpPr txBox="1"/>
          <p:nvPr/>
        </p:nvSpPr>
        <p:spPr>
          <a:xfrm>
            <a:off x="7346929" y="5365106"/>
            <a:ext cx="2292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12371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3000">
              <a:srgbClr val="990F1B"/>
            </a:gs>
            <a:gs pos="97000">
              <a:srgbClr val="9E141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0B2147A-FFF6-3862-74AB-2159D30B78E2}"/>
              </a:ext>
            </a:extLst>
          </p:cNvPr>
          <p:cNvGrpSpPr/>
          <p:nvPr/>
        </p:nvGrpSpPr>
        <p:grpSpPr>
          <a:xfrm>
            <a:off x="1026072" y="452021"/>
            <a:ext cx="5329007" cy="830997"/>
            <a:chOff x="1822334" y="2315111"/>
            <a:chExt cx="3993324" cy="830997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E1FC693-A91F-E016-00F0-5FF2799C1556}"/>
                </a:ext>
              </a:extLst>
            </p:cNvPr>
            <p:cNvSpPr txBox="1"/>
            <p:nvPr/>
          </p:nvSpPr>
          <p:spPr>
            <a:xfrm>
              <a:off x="1822334" y="2315111"/>
              <a:ext cx="69814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dirty="0">
                  <a:solidFill>
                    <a:schemeClr val="accent2"/>
                  </a:solidFill>
                  <a:latin typeface="+mj-ea"/>
                  <a:ea typeface="+mj-ea"/>
                </a:rPr>
                <a:t>01</a:t>
              </a:r>
              <a:endParaRPr lang="zh-CN" altLang="en-US" sz="48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AFB0310-22A3-F013-E7ED-0895F074CC2E}"/>
                </a:ext>
              </a:extLst>
            </p:cNvPr>
            <p:cNvSpPr txBox="1"/>
            <p:nvPr/>
          </p:nvSpPr>
          <p:spPr>
            <a:xfrm>
              <a:off x="2553226" y="2332612"/>
              <a:ext cx="32624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请输入标题</a:t>
              </a:r>
              <a:endParaRPr lang="zh-CN" altLang="en-US" sz="4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51E6052-3923-BF62-E663-E24CCFD074E7}"/>
              </a:ext>
            </a:extLst>
          </p:cNvPr>
          <p:cNvGrpSpPr/>
          <p:nvPr/>
        </p:nvGrpSpPr>
        <p:grpSpPr>
          <a:xfrm>
            <a:off x="1201015" y="1802384"/>
            <a:ext cx="9345381" cy="4448652"/>
            <a:chOff x="1057887" y="1745234"/>
            <a:chExt cx="9345381" cy="4448652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E9C0064C-7EDF-7968-3547-104955AAEF02}"/>
                </a:ext>
              </a:extLst>
            </p:cNvPr>
            <p:cNvGrpSpPr/>
            <p:nvPr/>
          </p:nvGrpSpPr>
          <p:grpSpPr>
            <a:xfrm>
              <a:off x="1057887" y="1745234"/>
              <a:ext cx="8515655" cy="4448652"/>
              <a:chOff x="944507" y="1106207"/>
              <a:chExt cx="9739350" cy="5087921"/>
            </a:xfrm>
          </p:grpSpPr>
          <p:sp>
            <p:nvSpPr>
              <p:cNvPr id="37" name="文本框 93">
                <a:extLst>
                  <a:ext uri="{FF2B5EF4-FFF2-40B4-BE49-F238E27FC236}">
                    <a16:creationId xmlns:a16="http://schemas.microsoft.com/office/drawing/2014/main" id="{5144ECFF-EE79-3DFF-B6B2-3962B6017496}"/>
                  </a:ext>
                </a:extLst>
              </p:cNvPr>
              <p:cNvSpPr txBox="1"/>
              <p:nvPr/>
            </p:nvSpPr>
            <p:spPr>
              <a:xfrm>
                <a:off x="944507" y="1106207"/>
                <a:ext cx="2668270" cy="581660"/>
              </a:xfrm>
              <a:prstGeom prst="rect">
                <a:avLst/>
              </a:prstGeom>
              <a:noFill/>
            </p:spPr>
            <p:txBody>
              <a:bodyPr wrap="square" bIns="0" rtlCol="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zh-CN" altLang="en-US" sz="2800" dirty="0">
                    <a:solidFill>
                      <a:schemeClr val="bg1"/>
                    </a:solidFill>
                  </a:rPr>
                  <a:t>请添加标题</a:t>
                </a: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89809672-B7EE-010E-C46E-E61A7D6361FA}"/>
                  </a:ext>
                </a:extLst>
              </p:cNvPr>
              <p:cNvSpPr/>
              <p:nvPr/>
            </p:nvSpPr>
            <p:spPr>
              <a:xfrm>
                <a:off x="1077222" y="1710092"/>
                <a:ext cx="2143759" cy="111760"/>
              </a:xfrm>
              <a:prstGeom prst="rect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>
                    <a:solidFill>
                      <a:srgbClr val="FFFFFF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zh-CN" altLang="en-US"/>
              </a:p>
            </p:txBody>
          </p:sp>
          <p:sp>
            <p:nvSpPr>
              <p:cNvPr id="60" name="图形 38" descr="放入繁荣的">
                <a:extLst>
                  <a:ext uri="{FF2B5EF4-FFF2-40B4-BE49-F238E27FC236}">
                    <a16:creationId xmlns:a16="http://schemas.microsoft.com/office/drawing/2014/main" id="{D4F90935-62AF-FF26-1239-1D5A1DA11A0A}"/>
                  </a:ext>
                </a:extLst>
              </p:cNvPr>
              <p:cNvSpPr/>
              <p:nvPr/>
            </p:nvSpPr>
            <p:spPr>
              <a:xfrm>
                <a:off x="3351322" y="1688781"/>
                <a:ext cx="7332535" cy="4505347"/>
              </a:xfrm>
              <a:custGeom>
                <a:avLst/>
                <a:gdLst>
                  <a:gd name="connsiteX0" fmla="*/ 7265696 w 7332535"/>
                  <a:gd name="connsiteY0" fmla="*/ 2307227 h 4505347"/>
                  <a:gd name="connsiteX1" fmla="*/ 7265696 w 7332535"/>
                  <a:gd name="connsiteY1" fmla="*/ 638912 h 4505347"/>
                  <a:gd name="connsiteX2" fmla="*/ 6528980 w 7332535"/>
                  <a:gd name="connsiteY2" fmla="*/ -208 h 4505347"/>
                  <a:gd name="connsiteX3" fmla="*/ 5579240 w 7332535"/>
                  <a:gd name="connsiteY3" fmla="*/ -208 h 4505347"/>
                  <a:gd name="connsiteX4" fmla="*/ 4842524 w 7332535"/>
                  <a:gd name="connsiteY4" fmla="*/ 638912 h 4505347"/>
                  <a:gd name="connsiteX5" fmla="*/ 4842524 w 7332535"/>
                  <a:gd name="connsiteY5" fmla="*/ 3866039 h 4505347"/>
                  <a:gd name="connsiteX6" fmla="*/ 4140906 w 7332535"/>
                  <a:gd name="connsiteY6" fmla="*/ 4474711 h 4505347"/>
                  <a:gd name="connsiteX7" fmla="*/ 3191167 w 7332535"/>
                  <a:gd name="connsiteY7" fmla="*/ 4474711 h 4505347"/>
                  <a:gd name="connsiteX8" fmla="*/ 2489526 w 7332535"/>
                  <a:gd name="connsiteY8" fmla="*/ 3866039 h 4505347"/>
                  <a:gd name="connsiteX9" fmla="*/ 2489526 w 7332535"/>
                  <a:gd name="connsiteY9" fmla="*/ 638912 h 4505347"/>
                  <a:gd name="connsiteX10" fmla="*/ 1752809 w 7332535"/>
                  <a:gd name="connsiteY10" fmla="*/ -208 h 4505347"/>
                  <a:gd name="connsiteX11" fmla="*/ 803070 w 7332535"/>
                  <a:gd name="connsiteY11" fmla="*/ -208 h 4505347"/>
                  <a:gd name="connsiteX12" fmla="*/ 66354 w 7332535"/>
                  <a:gd name="connsiteY12" fmla="*/ 638912 h 4505347"/>
                  <a:gd name="connsiteX13" fmla="*/ 66354 w 7332535"/>
                  <a:gd name="connsiteY13" fmla="*/ 2251116 h 4505347"/>
                  <a:gd name="connsiteX14" fmla="*/ 226 w 7332535"/>
                  <a:gd name="connsiteY14" fmla="*/ 2330150 h 4505347"/>
                  <a:gd name="connsiteX15" fmla="*/ 83891 w 7332535"/>
                  <a:gd name="connsiteY15" fmla="*/ 2395489 h 4505347"/>
                  <a:gd name="connsiteX16" fmla="*/ 167557 w 7332535"/>
                  <a:gd name="connsiteY16" fmla="*/ 2330150 h 4505347"/>
                  <a:gd name="connsiteX17" fmla="*/ 101429 w 7332535"/>
                  <a:gd name="connsiteY17" fmla="*/ 2251116 h 4505347"/>
                  <a:gd name="connsiteX18" fmla="*/ 101429 w 7332535"/>
                  <a:gd name="connsiteY18" fmla="*/ 638912 h 4505347"/>
                  <a:gd name="connsiteX19" fmla="*/ 803070 w 7332535"/>
                  <a:gd name="connsiteY19" fmla="*/ 30220 h 4505347"/>
                  <a:gd name="connsiteX20" fmla="*/ 1752809 w 7332535"/>
                  <a:gd name="connsiteY20" fmla="*/ 30220 h 4505347"/>
                  <a:gd name="connsiteX21" fmla="*/ 2454451 w 7332535"/>
                  <a:gd name="connsiteY21" fmla="*/ 638912 h 4505347"/>
                  <a:gd name="connsiteX22" fmla="*/ 2454451 w 7332535"/>
                  <a:gd name="connsiteY22" fmla="*/ 3866039 h 4505347"/>
                  <a:gd name="connsiteX23" fmla="*/ 3191167 w 7332535"/>
                  <a:gd name="connsiteY23" fmla="*/ 4505139 h 4505347"/>
                  <a:gd name="connsiteX24" fmla="*/ 4140906 w 7332535"/>
                  <a:gd name="connsiteY24" fmla="*/ 4505139 h 4505347"/>
                  <a:gd name="connsiteX25" fmla="*/ 4877599 w 7332535"/>
                  <a:gd name="connsiteY25" fmla="*/ 3866039 h 4505347"/>
                  <a:gd name="connsiteX26" fmla="*/ 4877599 w 7332535"/>
                  <a:gd name="connsiteY26" fmla="*/ 638912 h 4505347"/>
                  <a:gd name="connsiteX27" fmla="*/ 5579240 w 7332535"/>
                  <a:gd name="connsiteY27" fmla="*/ 30220 h 4505347"/>
                  <a:gd name="connsiteX28" fmla="*/ 6528980 w 7332535"/>
                  <a:gd name="connsiteY28" fmla="*/ 30220 h 4505347"/>
                  <a:gd name="connsiteX29" fmla="*/ 7230621 w 7332535"/>
                  <a:gd name="connsiteY29" fmla="*/ 638912 h 4505347"/>
                  <a:gd name="connsiteX30" fmla="*/ 7230621 w 7332535"/>
                  <a:gd name="connsiteY30" fmla="*/ 2307227 h 4505347"/>
                  <a:gd name="connsiteX31" fmla="*/ 7164493 w 7332535"/>
                  <a:gd name="connsiteY31" fmla="*/ 2386260 h 4505347"/>
                  <a:gd name="connsiteX32" fmla="*/ 7248159 w 7332535"/>
                  <a:gd name="connsiteY32" fmla="*/ 2451580 h 4505347"/>
                  <a:gd name="connsiteX33" fmla="*/ 7331824 w 7332535"/>
                  <a:gd name="connsiteY33" fmla="*/ 2386260 h 4505347"/>
                  <a:gd name="connsiteX34" fmla="*/ 7265696 w 7332535"/>
                  <a:gd name="connsiteY34" fmla="*/ 2307227 h 4505347"/>
                  <a:gd name="connsiteX35" fmla="*/ 7265696 w 7332535"/>
                  <a:gd name="connsiteY35" fmla="*/ 2307227 h 4505347"/>
                  <a:gd name="connsiteX36" fmla="*/ 132950 w 7332535"/>
                  <a:gd name="connsiteY36" fmla="*/ 2322462 h 4505347"/>
                  <a:gd name="connsiteX37" fmla="*/ 83891 w 7332535"/>
                  <a:gd name="connsiteY37" fmla="*/ 2365000 h 4505347"/>
                  <a:gd name="connsiteX38" fmla="*/ 34833 w 7332535"/>
                  <a:gd name="connsiteY38" fmla="*/ 2322462 h 4505347"/>
                  <a:gd name="connsiteX39" fmla="*/ 83891 w 7332535"/>
                  <a:gd name="connsiteY39" fmla="*/ 2279902 h 4505347"/>
                  <a:gd name="connsiteX40" fmla="*/ 132950 w 7332535"/>
                  <a:gd name="connsiteY40" fmla="*/ 2322462 h 4505347"/>
                  <a:gd name="connsiteX41" fmla="*/ 7248159 w 7332535"/>
                  <a:gd name="connsiteY41" fmla="*/ 2421110 h 4505347"/>
                  <a:gd name="connsiteX42" fmla="*/ 7199100 w 7332535"/>
                  <a:gd name="connsiteY42" fmla="*/ 2378551 h 4505347"/>
                  <a:gd name="connsiteX43" fmla="*/ 7248159 w 7332535"/>
                  <a:gd name="connsiteY43" fmla="*/ 2336012 h 4505347"/>
                  <a:gd name="connsiteX44" fmla="*/ 7297217 w 7332535"/>
                  <a:gd name="connsiteY44" fmla="*/ 2378551 h 4505347"/>
                  <a:gd name="connsiteX45" fmla="*/ 7248159 w 7332535"/>
                  <a:gd name="connsiteY45" fmla="*/ 2421110 h 4505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7332535" h="4505347">
                    <a:moveTo>
                      <a:pt x="7265696" y="2307227"/>
                    </a:moveTo>
                    <a:lnTo>
                      <a:pt x="7265696" y="638912"/>
                    </a:lnTo>
                    <a:cubicBezTo>
                      <a:pt x="7265228" y="286104"/>
                      <a:pt x="6935663" y="177"/>
                      <a:pt x="6528980" y="-208"/>
                    </a:cubicBezTo>
                    <a:lnTo>
                      <a:pt x="5579240" y="-208"/>
                    </a:lnTo>
                    <a:cubicBezTo>
                      <a:pt x="5172557" y="177"/>
                      <a:pt x="4842992" y="286104"/>
                      <a:pt x="4842524" y="638912"/>
                    </a:cubicBezTo>
                    <a:lnTo>
                      <a:pt x="4842524" y="3866039"/>
                    </a:lnTo>
                    <a:cubicBezTo>
                      <a:pt x="4842080" y="4202051"/>
                      <a:pt x="4528228" y="4474345"/>
                      <a:pt x="4140906" y="4474711"/>
                    </a:cubicBezTo>
                    <a:lnTo>
                      <a:pt x="3191167" y="4474711"/>
                    </a:lnTo>
                    <a:cubicBezTo>
                      <a:pt x="2803845" y="4474345"/>
                      <a:pt x="2489970" y="4202051"/>
                      <a:pt x="2489526" y="3866039"/>
                    </a:cubicBezTo>
                    <a:lnTo>
                      <a:pt x="2489526" y="638912"/>
                    </a:lnTo>
                    <a:cubicBezTo>
                      <a:pt x="2489058" y="286104"/>
                      <a:pt x="2159493" y="177"/>
                      <a:pt x="1752809" y="-208"/>
                    </a:cubicBezTo>
                    <a:lnTo>
                      <a:pt x="803070" y="-208"/>
                    </a:lnTo>
                    <a:cubicBezTo>
                      <a:pt x="396386" y="177"/>
                      <a:pt x="66821" y="286104"/>
                      <a:pt x="66354" y="638912"/>
                    </a:cubicBezTo>
                    <a:lnTo>
                      <a:pt x="66354" y="2251116"/>
                    </a:lnTo>
                    <a:cubicBezTo>
                      <a:pt x="24264" y="2258906"/>
                      <a:pt x="-4287" y="2293006"/>
                      <a:pt x="226" y="2330150"/>
                    </a:cubicBezTo>
                    <a:cubicBezTo>
                      <a:pt x="4739" y="2367293"/>
                      <a:pt x="40843" y="2395489"/>
                      <a:pt x="83891" y="2395489"/>
                    </a:cubicBezTo>
                    <a:cubicBezTo>
                      <a:pt x="126940" y="2395489"/>
                      <a:pt x="163044" y="2367293"/>
                      <a:pt x="167557" y="2330150"/>
                    </a:cubicBezTo>
                    <a:cubicBezTo>
                      <a:pt x="172070" y="2293006"/>
                      <a:pt x="143542" y="2258906"/>
                      <a:pt x="101429" y="2251116"/>
                    </a:cubicBezTo>
                    <a:lnTo>
                      <a:pt x="101429" y="638912"/>
                    </a:lnTo>
                    <a:cubicBezTo>
                      <a:pt x="101873" y="302900"/>
                      <a:pt x="415748" y="30586"/>
                      <a:pt x="803070" y="30220"/>
                    </a:cubicBezTo>
                    <a:lnTo>
                      <a:pt x="1752809" y="30220"/>
                    </a:lnTo>
                    <a:cubicBezTo>
                      <a:pt x="2140132" y="30586"/>
                      <a:pt x="2454006" y="302900"/>
                      <a:pt x="2454451" y="638912"/>
                    </a:cubicBezTo>
                    <a:lnTo>
                      <a:pt x="2454451" y="3866039"/>
                    </a:lnTo>
                    <a:cubicBezTo>
                      <a:pt x="2454918" y="4218847"/>
                      <a:pt x="2784484" y="4504753"/>
                      <a:pt x="3191167" y="4505139"/>
                    </a:cubicBezTo>
                    <a:lnTo>
                      <a:pt x="4140906" y="4505139"/>
                    </a:lnTo>
                    <a:cubicBezTo>
                      <a:pt x="4547590" y="4504753"/>
                      <a:pt x="4877155" y="4218847"/>
                      <a:pt x="4877599" y="3866039"/>
                    </a:cubicBezTo>
                    <a:lnTo>
                      <a:pt x="4877599" y="638912"/>
                    </a:lnTo>
                    <a:cubicBezTo>
                      <a:pt x="4878043" y="302900"/>
                      <a:pt x="5191918" y="30606"/>
                      <a:pt x="5579240" y="30220"/>
                    </a:cubicBezTo>
                    <a:lnTo>
                      <a:pt x="6528980" y="30220"/>
                    </a:lnTo>
                    <a:cubicBezTo>
                      <a:pt x="6916301" y="30606"/>
                      <a:pt x="7230177" y="302900"/>
                      <a:pt x="7230621" y="638912"/>
                    </a:cubicBezTo>
                    <a:lnTo>
                      <a:pt x="7230621" y="2307227"/>
                    </a:lnTo>
                    <a:cubicBezTo>
                      <a:pt x="7188507" y="2315017"/>
                      <a:pt x="7159980" y="2349117"/>
                      <a:pt x="7164493" y="2386260"/>
                    </a:cubicBezTo>
                    <a:cubicBezTo>
                      <a:pt x="7169006" y="2423403"/>
                      <a:pt x="7205110" y="2451580"/>
                      <a:pt x="7248159" y="2451580"/>
                    </a:cubicBezTo>
                    <a:cubicBezTo>
                      <a:pt x="7291207" y="2451580"/>
                      <a:pt x="7327311" y="2423403"/>
                      <a:pt x="7331824" y="2386260"/>
                    </a:cubicBezTo>
                    <a:cubicBezTo>
                      <a:pt x="7336337" y="2349117"/>
                      <a:pt x="7307786" y="2315017"/>
                      <a:pt x="7265696" y="2307227"/>
                    </a:cubicBezTo>
                    <a:lnTo>
                      <a:pt x="7265696" y="2307227"/>
                    </a:lnTo>
                    <a:moveTo>
                      <a:pt x="132950" y="2322462"/>
                    </a:moveTo>
                    <a:cubicBezTo>
                      <a:pt x="132950" y="2345952"/>
                      <a:pt x="110993" y="2365000"/>
                      <a:pt x="83891" y="2365000"/>
                    </a:cubicBezTo>
                    <a:cubicBezTo>
                      <a:pt x="56813" y="2365000"/>
                      <a:pt x="34833" y="2345952"/>
                      <a:pt x="34833" y="2322462"/>
                    </a:cubicBezTo>
                    <a:cubicBezTo>
                      <a:pt x="34833" y="2298950"/>
                      <a:pt x="56813" y="2279902"/>
                      <a:pt x="83891" y="2279902"/>
                    </a:cubicBezTo>
                    <a:cubicBezTo>
                      <a:pt x="110969" y="2279943"/>
                      <a:pt x="132903" y="2298970"/>
                      <a:pt x="132950" y="2322462"/>
                    </a:cubicBezTo>
                    <a:moveTo>
                      <a:pt x="7248159" y="2421110"/>
                    </a:moveTo>
                    <a:cubicBezTo>
                      <a:pt x="7221057" y="2421110"/>
                      <a:pt x="7199100" y="2402062"/>
                      <a:pt x="7199100" y="2378551"/>
                    </a:cubicBezTo>
                    <a:cubicBezTo>
                      <a:pt x="7199100" y="2355060"/>
                      <a:pt x="7221057" y="2336012"/>
                      <a:pt x="7248159" y="2336012"/>
                    </a:cubicBezTo>
                    <a:cubicBezTo>
                      <a:pt x="7275237" y="2336012"/>
                      <a:pt x="7297217" y="2355060"/>
                      <a:pt x="7297217" y="2378551"/>
                    </a:cubicBezTo>
                    <a:cubicBezTo>
                      <a:pt x="7297170" y="2402042"/>
                      <a:pt x="7275237" y="2421070"/>
                      <a:pt x="7248159" y="2421110"/>
                    </a:cubicBezTo>
                  </a:path>
                </a:pathLst>
              </a:custGeom>
              <a:solidFill>
                <a:schemeClr val="accent2"/>
              </a:solidFill>
              <a:ln w="204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68DD692C-A29E-ACDF-AE82-ABABE11F2A7C}"/>
                  </a:ext>
                </a:extLst>
              </p:cNvPr>
              <p:cNvSpPr/>
              <p:nvPr/>
            </p:nvSpPr>
            <p:spPr>
              <a:xfrm>
                <a:off x="4857432" y="5296217"/>
                <a:ext cx="92075" cy="92075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>
                    <a:solidFill>
                      <a:srgbClr val="FFFFFF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2B090005-231E-92E2-31D2-A98C123D54D7}"/>
                  </a:ext>
                </a:extLst>
              </p:cNvPr>
              <p:cNvSpPr/>
              <p:nvPr/>
            </p:nvSpPr>
            <p:spPr>
              <a:xfrm>
                <a:off x="5046662" y="5296217"/>
                <a:ext cx="92075" cy="92075"/>
              </a:xfrm>
              <a:prstGeom prst="ellipse">
                <a:avLst/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>
                    <a:solidFill>
                      <a:srgbClr val="FFFFFF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32E6CFB6-CCE6-2A77-E499-B45FD6EB283D}"/>
                  </a:ext>
                </a:extLst>
              </p:cNvPr>
              <p:cNvSpPr/>
              <p:nvPr/>
            </p:nvSpPr>
            <p:spPr>
              <a:xfrm>
                <a:off x="5235892" y="5296217"/>
                <a:ext cx="92075" cy="92075"/>
              </a:xfrm>
              <a:prstGeom prst="ellipse">
                <a:avLst/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>
                    <a:solidFill>
                      <a:srgbClr val="FFFFFF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4872935E-5AD4-68B0-DB53-FA7E1E3C592D}"/>
                  </a:ext>
                </a:extLst>
              </p:cNvPr>
              <p:cNvSpPr/>
              <p:nvPr/>
            </p:nvSpPr>
            <p:spPr>
              <a:xfrm>
                <a:off x="6917372" y="5790247"/>
                <a:ext cx="92075" cy="92075"/>
              </a:xfrm>
              <a:prstGeom prst="ellipse">
                <a:avLst/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>
                    <a:solidFill>
                      <a:srgbClr val="FFFFFF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D6D42D88-9736-FDB4-C89B-6574E079DB84}"/>
                  </a:ext>
                </a:extLst>
              </p:cNvPr>
              <p:cNvSpPr/>
              <p:nvPr/>
            </p:nvSpPr>
            <p:spPr>
              <a:xfrm>
                <a:off x="7106602" y="5790247"/>
                <a:ext cx="92075" cy="92075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>
                    <a:solidFill>
                      <a:srgbClr val="FFFFFF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2F0AD1F9-E39D-4E85-49F9-5CA77A944BD7}"/>
                  </a:ext>
                </a:extLst>
              </p:cNvPr>
              <p:cNvSpPr/>
              <p:nvPr/>
            </p:nvSpPr>
            <p:spPr>
              <a:xfrm>
                <a:off x="7295832" y="5790247"/>
                <a:ext cx="92075" cy="92075"/>
              </a:xfrm>
              <a:prstGeom prst="ellipse">
                <a:avLst/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>
                    <a:solidFill>
                      <a:srgbClr val="FFFFFF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1F964DAA-5FFE-92D1-2540-F3A5D295943C}"/>
                  </a:ext>
                </a:extLst>
              </p:cNvPr>
              <p:cNvSpPr/>
              <p:nvPr/>
            </p:nvSpPr>
            <p:spPr>
              <a:xfrm>
                <a:off x="9047797" y="5296217"/>
                <a:ext cx="92075" cy="92075"/>
              </a:xfrm>
              <a:prstGeom prst="ellipse">
                <a:avLst/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>
                    <a:solidFill>
                      <a:srgbClr val="FFFFFF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8F52DB89-01AE-71F3-348E-EC08D7CD2A03}"/>
                  </a:ext>
                </a:extLst>
              </p:cNvPr>
              <p:cNvSpPr/>
              <p:nvPr/>
            </p:nvSpPr>
            <p:spPr>
              <a:xfrm>
                <a:off x="9237027" y="5296217"/>
                <a:ext cx="92075" cy="92075"/>
              </a:xfrm>
              <a:prstGeom prst="ellipse">
                <a:avLst/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>
                    <a:solidFill>
                      <a:srgbClr val="FFFFFF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212EABFC-A0EB-BFBC-4CB7-4F51303B260F}"/>
                  </a:ext>
                </a:extLst>
              </p:cNvPr>
              <p:cNvSpPr/>
              <p:nvPr/>
            </p:nvSpPr>
            <p:spPr>
              <a:xfrm>
                <a:off x="9426257" y="5296217"/>
                <a:ext cx="92075" cy="92075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>
                    <a:solidFill>
                      <a:srgbClr val="FFFFFF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zh-CN" altLang="en-US"/>
              </a:p>
            </p:txBody>
          </p:sp>
          <p:pic>
            <p:nvPicPr>
              <p:cNvPr id="49" name="图形 48" descr="343435383038363b343532323337393bc9cfcad0cdcbb3f6">
                <a:extLst>
                  <a:ext uri="{FF2B5EF4-FFF2-40B4-BE49-F238E27FC236}">
                    <a16:creationId xmlns:a16="http://schemas.microsoft.com/office/drawing/2014/main" id="{2DC2273F-41F2-69D4-76F9-F274FEF085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243387" y="2521876"/>
                <a:ext cx="895350" cy="895350"/>
              </a:xfrm>
              <a:prstGeom prst="rect">
                <a:avLst/>
              </a:prstGeom>
            </p:spPr>
          </p:pic>
          <p:pic>
            <p:nvPicPr>
              <p:cNvPr id="50" name="图形 49" descr="343439383331313b343532303033353bc4dcd0a7b7fecef1">
                <a:extLst>
                  <a:ext uri="{FF2B5EF4-FFF2-40B4-BE49-F238E27FC236}">
                    <a16:creationId xmlns:a16="http://schemas.microsoft.com/office/drawing/2014/main" id="{B076E57F-1164-17CA-14BE-087DEC6049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603965" y="2526347"/>
                <a:ext cx="869950" cy="869950"/>
              </a:xfrm>
              <a:prstGeom prst="rect">
                <a:avLst/>
              </a:prstGeom>
            </p:spPr>
          </p:pic>
          <p:pic>
            <p:nvPicPr>
              <p:cNvPr id="51" name="图形 50" descr="343435383037343b343532333834323bbdb1b1ad">
                <a:extLst>
                  <a:ext uri="{FF2B5EF4-FFF2-40B4-BE49-F238E27FC236}">
                    <a16:creationId xmlns:a16="http://schemas.microsoft.com/office/drawing/2014/main" id="{50071174-4BE7-5D50-73EC-7340523D24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9086214" y="2575242"/>
                <a:ext cx="772160" cy="772160"/>
              </a:xfrm>
              <a:prstGeom prst="rect">
                <a:avLst/>
              </a:prstGeom>
            </p:spPr>
          </p:pic>
        </p:grpSp>
        <p:sp>
          <p:nvSpPr>
            <p:cNvPr id="54" name="文本框 8194">
              <a:extLst>
                <a:ext uri="{FF2B5EF4-FFF2-40B4-BE49-F238E27FC236}">
                  <a16:creationId xmlns:a16="http://schemas.microsoft.com/office/drawing/2014/main" id="{7412BEDB-C976-862A-609D-8DD1146C28BD}"/>
                </a:ext>
              </a:extLst>
            </p:cNvPr>
            <p:cNvSpPr txBox="1"/>
            <p:nvPr/>
          </p:nvSpPr>
          <p:spPr>
            <a:xfrm>
              <a:off x="1502475" y="3986541"/>
              <a:ext cx="20853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solidFill>
                    <a:schemeClr val="accent2"/>
                  </a:solidFill>
                  <a:sym typeface="OPPOSans R" panose="00020600040101010101" pitchFamily="18" charset="-122"/>
                </a:rPr>
                <a:t>输入标题内容</a:t>
              </a:r>
            </a:p>
          </p:txBody>
        </p:sp>
        <p:sp>
          <p:nvSpPr>
            <p:cNvPr id="55" name="文本框 8195">
              <a:extLst>
                <a:ext uri="{FF2B5EF4-FFF2-40B4-BE49-F238E27FC236}">
                  <a16:creationId xmlns:a16="http://schemas.microsoft.com/office/drawing/2014/main" id="{882353C8-B3A5-648D-66CF-5AD82A14409D}"/>
                </a:ext>
              </a:extLst>
            </p:cNvPr>
            <p:cNvSpPr txBox="1"/>
            <p:nvPr/>
          </p:nvSpPr>
          <p:spPr>
            <a:xfrm>
              <a:off x="1502475" y="4445092"/>
              <a:ext cx="2716640" cy="733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sym typeface="OPPOSans R" panose="00020600040101010101" pitchFamily="18" charset="-122"/>
                </a:rPr>
                <a:t>此处添加详细文本描述。此处添加详细文本描述。</a:t>
              </a:r>
            </a:p>
          </p:txBody>
        </p:sp>
        <p:sp>
          <p:nvSpPr>
            <p:cNvPr id="56" name="文本框 8194">
              <a:extLst>
                <a:ext uri="{FF2B5EF4-FFF2-40B4-BE49-F238E27FC236}">
                  <a16:creationId xmlns:a16="http://schemas.microsoft.com/office/drawing/2014/main" id="{C485441E-A95F-ACDD-8771-07DBFD1EEA51}"/>
                </a:ext>
              </a:extLst>
            </p:cNvPr>
            <p:cNvSpPr txBox="1"/>
            <p:nvPr/>
          </p:nvSpPr>
          <p:spPr>
            <a:xfrm>
              <a:off x="7793657" y="4079807"/>
              <a:ext cx="20853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solidFill>
                    <a:schemeClr val="accent2"/>
                  </a:solidFill>
                  <a:sym typeface="OPPOSans R" panose="00020600040101010101" pitchFamily="18" charset="-122"/>
                </a:rPr>
                <a:t>输入标题内容</a:t>
              </a:r>
            </a:p>
          </p:txBody>
        </p:sp>
        <p:sp>
          <p:nvSpPr>
            <p:cNvPr id="57" name="文本框 8195">
              <a:extLst>
                <a:ext uri="{FF2B5EF4-FFF2-40B4-BE49-F238E27FC236}">
                  <a16:creationId xmlns:a16="http://schemas.microsoft.com/office/drawing/2014/main" id="{06E76246-30B4-94AC-5970-1083D08C41D9}"/>
                </a:ext>
              </a:extLst>
            </p:cNvPr>
            <p:cNvSpPr txBox="1"/>
            <p:nvPr/>
          </p:nvSpPr>
          <p:spPr>
            <a:xfrm>
              <a:off x="7686628" y="4424339"/>
              <a:ext cx="2716640" cy="733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sym typeface="OPPOSans R" panose="00020600040101010101" pitchFamily="18" charset="-122"/>
                </a:rPr>
                <a:t>此处添加详细文本描述。此处添加详细文本描述。</a:t>
              </a:r>
            </a:p>
          </p:txBody>
        </p:sp>
        <p:sp>
          <p:nvSpPr>
            <p:cNvPr id="58" name="文本框 8194">
              <a:extLst>
                <a:ext uri="{FF2B5EF4-FFF2-40B4-BE49-F238E27FC236}">
                  <a16:creationId xmlns:a16="http://schemas.microsoft.com/office/drawing/2014/main" id="{08A7B5DD-8BE1-591D-061F-140EC114CA29}"/>
                </a:ext>
              </a:extLst>
            </p:cNvPr>
            <p:cNvSpPr txBox="1"/>
            <p:nvPr/>
          </p:nvSpPr>
          <p:spPr>
            <a:xfrm>
              <a:off x="5483585" y="4024193"/>
              <a:ext cx="20853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solidFill>
                    <a:schemeClr val="accent2"/>
                  </a:solidFill>
                  <a:sym typeface="OPPOSans R" panose="00020600040101010101" pitchFamily="18" charset="-122"/>
                </a:rPr>
                <a:t>输入标题内容</a:t>
              </a:r>
            </a:p>
          </p:txBody>
        </p:sp>
        <p:sp>
          <p:nvSpPr>
            <p:cNvPr id="59" name="文本框 8195">
              <a:extLst>
                <a:ext uri="{FF2B5EF4-FFF2-40B4-BE49-F238E27FC236}">
                  <a16:creationId xmlns:a16="http://schemas.microsoft.com/office/drawing/2014/main" id="{1882AF3F-F5E0-DFBC-B8AB-C4450398BD87}"/>
                </a:ext>
              </a:extLst>
            </p:cNvPr>
            <p:cNvSpPr txBox="1"/>
            <p:nvPr/>
          </p:nvSpPr>
          <p:spPr>
            <a:xfrm>
              <a:off x="5486517" y="4386651"/>
              <a:ext cx="1765464" cy="1397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sym typeface="OPPOSans R" panose="00020600040101010101" pitchFamily="18" charset="-122"/>
                </a:rPr>
                <a:t>此处添加详细</a:t>
              </a:r>
              <a:endParaRPr lang="en-US" altLang="zh-CN" dirty="0">
                <a:solidFill>
                  <a:schemeClr val="bg1"/>
                </a:solidFill>
                <a:sym typeface="OPPOSans R" panose="00020600040101010101" pitchFamily="18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sym typeface="OPPOSans R" panose="00020600040101010101" pitchFamily="18" charset="-122"/>
                </a:rPr>
                <a:t>文本描述。</a:t>
              </a:r>
              <a:endParaRPr lang="en-US" altLang="zh-CN" dirty="0">
                <a:solidFill>
                  <a:schemeClr val="bg1"/>
                </a:solidFill>
                <a:sym typeface="OPPOSans R" panose="00020600040101010101" pitchFamily="18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sym typeface="OPPOSans R" panose="00020600040101010101" pitchFamily="18" charset="-122"/>
                </a:rPr>
                <a:t>此处添加详细</a:t>
              </a:r>
              <a:endParaRPr lang="en-US" altLang="zh-CN" dirty="0">
                <a:solidFill>
                  <a:schemeClr val="bg1"/>
                </a:solidFill>
                <a:sym typeface="OPPOSans R" panose="00020600040101010101" pitchFamily="18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sym typeface="OPPOSans R" panose="00020600040101010101" pitchFamily="18" charset="-122"/>
                </a:rPr>
                <a:t>文本描述。</a:t>
              </a: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87B0324-EBDF-A162-3160-9C540156BBC5}"/>
              </a:ext>
            </a:extLst>
          </p:cNvPr>
          <p:cNvCxnSpPr>
            <a:cxnSpLocks/>
          </p:cNvCxnSpPr>
          <p:nvPr/>
        </p:nvCxnSpPr>
        <p:spPr>
          <a:xfrm>
            <a:off x="2260138" y="1306803"/>
            <a:ext cx="3097281" cy="0"/>
          </a:xfrm>
          <a:prstGeom prst="line">
            <a:avLst/>
          </a:prstGeom>
          <a:ln w="47625">
            <a:solidFill>
              <a:schemeClr val="accent2"/>
            </a:solidFill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6" descr="查看图片">
            <a:extLst>
              <a:ext uri="{FF2B5EF4-FFF2-40B4-BE49-F238E27FC236}">
                <a16:creationId xmlns:a16="http://schemas.microsoft.com/office/drawing/2014/main" id="{A0B44ACC-4763-7950-783D-0C2C303FB7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6200000">
            <a:off x="1823113" y="-587221"/>
            <a:ext cx="769441" cy="3696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92599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3000">
              <a:srgbClr val="990F1B"/>
            </a:gs>
            <a:gs pos="97000">
              <a:srgbClr val="9E141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C8364C4C-1938-79A3-F68F-C34A1E4DA18D}"/>
              </a:ext>
            </a:extLst>
          </p:cNvPr>
          <p:cNvSpPr/>
          <p:nvPr/>
        </p:nvSpPr>
        <p:spPr>
          <a:xfrm>
            <a:off x="838200" y="1775844"/>
            <a:ext cx="6912771" cy="461263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badi"/>
              <a:ea typeface="思源宋体 CN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D0B9F57-3EC4-F02C-CC07-FEFC13819B9D}"/>
              </a:ext>
            </a:extLst>
          </p:cNvPr>
          <p:cNvGrpSpPr/>
          <p:nvPr/>
        </p:nvGrpSpPr>
        <p:grpSpPr>
          <a:xfrm>
            <a:off x="1026072" y="452021"/>
            <a:ext cx="5329007" cy="830997"/>
            <a:chOff x="1822334" y="2315111"/>
            <a:chExt cx="3993324" cy="830997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4989E2E-A525-A12C-15D3-CC7E75EBB786}"/>
                </a:ext>
              </a:extLst>
            </p:cNvPr>
            <p:cNvSpPr txBox="1"/>
            <p:nvPr/>
          </p:nvSpPr>
          <p:spPr>
            <a:xfrm>
              <a:off x="1822334" y="2315111"/>
              <a:ext cx="69814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dirty="0">
                  <a:solidFill>
                    <a:schemeClr val="accent2"/>
                  </a:solidFill>
                  <a:latin typeface="+mj-ea"/>
                  <a:ea typeface="+mj-ea"/>
                </a:rPr>
                <a:t>01</a:t>
              </a:r>
              <a:endParaRPr lang="zh-CN" altLang="en-US" sz="48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79B749C-73D0-67F4-31C9-84AA2C63F8AA}"/>
                </a:ext>
              </a:extLst>
            </p:cNvPr>
            <p:cNvSpPr txBox="1"/>
            <p:nvPr/>
          </p:nvSpPr>
          <p:spPr>
            <a:xfrm>
              <a:off x="2553226" y="2332612"/>
              <a:ext cx="32624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CEB99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badi"/>
                  <a:ea typeface="思源宋体 CN"/>
                  <a:cs typeface="+mn-cs"/>
                </a:rPr>
                <a:t>请输入标题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EB9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"/>
                <a:ea typeface="思源宋体 CN"/>
                <a:cs typeface="+mn-cs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B33D2EA-727A-DDEB-A070-C875F04D3F79}"/>
              </a:ext>
            </a:extLst>
          </p:cNvPr>
          <p:cNvGrpSpPr/>
          <p:nvPr/>
        </p:nvGrpSpPr>
        <p:grpSpPr>
          <a:xfrm>
            <a:off x="1396333" y="1832231"/>
            <a:ext cx="6354638" cy="3767210"/>
            <a:chOff x="3111788" y="1921510"/>
            <a:chExt cx="6354638" cy="3767210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4D1DA091-7873-425C-A1BA-1F6CF8F4E2A6}"/>
                </a:ext>
              </a:extLst>
            </p:cNvPr>
            <p:cNvGrpSpPr/>
            <p:nvPr/>
          </p:nvGrpSpPr>
          <p:grpSpPr>
            <a:xfrm>
              <a:off x="3308350" y="1921510"/>
              <a:ext cx="5575300" cy="2288540"/>
              <a:chOff x="5209" y="2694"/>
              <a:chExt cx="8780" cy="3604"/>
            </a:xfrm>
          </p:grpSpPr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93C0350D-1385-9F0F-D191-FC39EFB43AC2}"/>
                  </a:ext>
                </a:extLst>
              </p:cNvPr>
              <p:cNvSpPr/>
              <p:nvPr/>
            </p:nvSpPr>
            <p:spPr>
              <a:xfrm>
                <a:off x="7965" y="2694"/>
                <a:ext cx="3269" cy="1882"/>
              </a:xfrm>
              <a:prstGeom prst="rect">
                <a:avLst/>
              </a:prstGeom>
            </p:spPr>
            <p:txBody>
              <a:bodyPr wrap="square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7A0504"/>
                    </a:solidFill>
                    <a:effectLst/>
                    <a:uLnTx/>
                    <a:uFillTx/>
                    <a:latin typeface="Abadi"/>
                    <a:ea typeface="思源宋体 CN"/>
                    <a:cs typeface="+mn-cs"/>
                  </a:rPr>
                  <a:t>组织架构</a:t>
                </a:r>
                <a:endParaRPr kumimoji="0" lang="da-DK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7A0504"/>
                  </a:solidFill>
                  <a:effectLst/>
                  <a:uLnTx/>
                  <a:uFillTx/>
                  <a:latin typeface="Abadi"/>
                  <a:ea typeface="思源宋体 CN"/>
                  <a:cs typeface="+mn-cs"/>
                </a:endParaRPr>
              </a:p>
            </p:txBody>
          </p:sp>
          <p:cxnSp>
            <p:nvCxnSpPr>
              <p:cNvPr id="5" name="直接箭头连接符 4">
                <a:extLst>
                  <a:ext uri="{FF2B5EF4-FFF2-40B4-BE49-F238E27FC236}">
                    <a16:creationId xmlns:a16="http://schemas.microsoft.com/office/drawing/2014/main" id="{12DB083C-AC62-2054-AB92-4AE7670CE822}"/>
                  </a:ext>
                </a:extLst>
              </p:cNvPr>
              <p:cNvCxnSpPr/>
              <p:nvPr/>
            </p:nvCxnSpPr>
            <p:spPr>
              <a:xfrm>
                <a:off x="8187" y="5363"/>
                <a:ext cx="0" cy="935"/>
              </a:xfrm>
              <a:prstGeom prst="straightConnector1">
                <a:avLst/>
              </a:prstGeom>
              <a:noFill/>
              <a:ln w="38100" cap="flat" cmpd="sng" algn="ctr">
                <a:solidFill>
                  <a:schemeClr val="accent3"/>
                </a:solidFill>
                <a:prstDash val="solid"/>
                <a:miter lim="800000"/>
                <a:headEnd w="lg" len="lg"/>
                <a:tailEnd type="triangle"/>
              </a:ln>
              <a:effectLst/>
            </p:spPr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837B1C01-3463-8A19-719D-20E19EFB7AAA}"/>
                  </a:ext>
                </a:extLst>
              </p:cNvPr>
              <p:cNvGrpSpPr/>
              <p:nvPr/>
            </p:nvGrpSpPr>
            <p:grpSpPr>
              <a:xfrm rot="10800000">
                <a:off x="5209" y="4399"/>
                <a:ext cx="8780" cy="1899"/>
                <a:chOff x="3467099" y="3350313"/>
                <a:chExt cx="5257804" cy="1205872"/>
              </a:xfrm>
            </p:grpSpPr>
            <p:cxnSp>
              <p:nvCxnSpPr>
                <p:cNvPr id="15" name="肘形连接符 19">
                  <a:extLst>
                    <a:ext uri="{FF2B5EF4-FFF2-40B4-BE49-F238E27FC236}">
                      <a16:creationId xmlns:a16="http://schemas.microsoft.com/office/drawing/2014/main" id="{476EBEC1-5EDB-9842-4140-A1231002CF44}"/>
                    </a:ext>
                  </a:extLst>
                </p:cNvPr>
                <p:cNvCxnSpPr/>
                <p:nvPr/>
              </p:nvCxnSpPr>
              <p:spPr>
                <a:xfrm rot="16200000" flipV="1">
                  <a:off x="4178614" y="2638798"/>
                  <a:ext cx="1205871" cy="2628902"/>
                </a:xfrm>
                <a:prstGeom prst="bentConnector3">
                  <a:avLst/>
                </a:prstGeom>
                <a:noFill/>
                <a:ln w="38100" cap="flat" cmpd="sng" algn="ctr">
                  <a:solidFill>
                    <a:schemeClr val="accent3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cxnSp>
              <p:nvCxnSpPr>
                <p:cNvPr id="16" name="肘形连接符 20">
                  <a:extLst>
                    <a:ext uri="{FF2B5EF4-FFF2-40B4-BE49-F238E27FC236}">
                      <a16:creationId xmlns:a16="http://schemas.microsoft.com/office/drawing/2014/main" id="{B4419647-9B41-1340-EAE7-36222766F2CD}"/>
                    </a:ext>
                  </a:extLst>
                </p:cNvPr>
                <p:cNvCxnSpPr/>
                <p:nvPr/>
              </p:nvCxnSpPr>
              <p:spPr>
                <a:xfrm rot="5400000" flipH="1" flipV="1">
                  <a:off x="6807516" y="2638798"/>
                  <a:ext cx="1205871" cy="2628903"/>
                </a:xfrm>
                <a:prstGeom prst="bentConnector3">
                  <a:avLst/>
                </a:prstGeom>
                <a:noFill/>
                <a:ln w="38100" cap="flat" cmpd="sng" algn="ctr">
                  <a:solidFill>
                    <a:schemeClr val="accent3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</p:grpSp>
          <p:cxnSp>
            <p:nvCxnSpPr>
              <p:cNvPr id="14" name="直接箭头连接符 13">
                <a:extLst>
                  <a:ext uri="{FF2B5EF4-FFF2-40B4-BE49-F238E27FC236}">
                    <a16:creationId xmlns:a16="http://schemas.microsoft.com/office/drawing/2014/main" id="{FCD921BF-4DE4-73EC-36D2-624CCC418512}"/>
                  </a:ext>
                </a:extLst>
              </p:cNvPr>
              <p:cNvCxnSpPr/>
              <p:nvPr/>
            </p:nvCxnSpPr>
            <p:spPr>
              <a:xfrm>
                <a:off x="11072" y="5348"/>
                <a:ext cx="0" cy="935"/>
              </a:xfrm>
              <a:prstGeom prst="straightConnector1">
                <a:avLst/>
              </a:prstGeom>
              <a:noFill/>
              <a:ln w="38100" cap="flat" cmpd="sng" algn="ctr">
                <a:solidFill>
                  <a:schemeClr val="accent3"/>
                </a:solidFill>
                <a:prstDash val="solid"/>
                <a:miter lim="800000"/>
                <a:headEnd w="lg" len="lg"/>
                <a:tailEnd type="triangle"/>
              </a:ln>
              <a:effectLst/>
            </p:spPr>
          </p:cxnSp>
        </p:grpSp>
        <p:sp>
          <p:nvSpPr>
            <p:cNvPr id="23" name="波形 22">
              <a:extLst>
                <a:ext uri="{FF2B5EF4-FFF2-40B4-BE49-F238E27FC236}">
                  <a16:creationId xmlns:a16="http://schemas.microsoft.com/office/drawing/2014/main" id="{75B0CC09-E3B8-9EDE-7CCD-E0A981A12741}"/>
                </a:ext>
              </a:extLst>
            </p:cNvPr>
            <p:cNvSpPr/>
            <p:nvPr/>
          </p:nvSpPr>
          <p:spPr>
            <a:xfrm>
              <a:off x="3247088" y="4264493"/>
              <a:ext cx="609600" cy="609600"/>
            </a:xfrm>
            <a:prstGeom prst="wave">
              <a:avLst/>
            </a:prstGeom>
            <a:solidFill>
              <a:srgbClr val="990F1B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badi"/>
                <a:ea typeface="思源宋体 CN"/>
                <a:cs typeface="+mn-cs"/>
              </a:endParaRPr>
            </a:p>
          </p:txBody>
        </p:sp>
        <p:sp>
          <p:nvSpPr>
            <p:cNvPr id="24" name="波形 23">
              <a:extLst>
                <a:ext uri="{FF2B5EF4-FFF2-40B4-BE49-F238E27FC236}">
                  <a16:creationId xmlns:a16="http://schemas.microsoft.com/office/drawing/2014/main" id="{826E459D-315C-A31B-9359-8EE0AB31D218}"/>
                </a:ext>
              </a:extLst>
            </p:cNvPr>
            <p:cNvSpPr/>
            <p:nvPr/>
          </p:nvSpPr>
          <p:spPr>
            <a:xfrm>
              <a:off x="5154819" y="4264493"/>
              <a:ext cx="609600" cy="609600"/>
            </a:xfrm>
            <a:prstGeom prst="wave">
              <a:avLst/>
            </a:prstGeom>
            <a:solidFill>
              <a:srgbClr val="990F1B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badi"/>
                <a:ea typeface="思源宋体 CN"/>
                <a:cs typeface="+mn-cs"/>
              </a:endParaRPr>
            </a:p>
          </p:txBody>
        </p:sp>
        <p:sp>
          <p:nvSpPr>
            <p:cNvPr id="25" name="波形 24">
              <a:extLst>
                <a:ext uri="{FF2B5EF4-FFF2-40B4-BE49-F238E27FC236}">
                  <a16:creationId xmlns:a16="http://schemas.microsoft.com/office/drawing/2014/main" id="{DF9CAD6F-6B54-A61C-A3B5-F06ACCE5CC56}"/>
                </a:ext>
              </a:extLst>
            </p:cNvPr>
            <p:cNvSpPr/>
            <p:nvPr/>
          </p:nvSpPr>
          <p:spPr>
            <a:xfrm>
              <a:off x="8281750" y="4264493"/>
              <a:ext cx="609600" cy="609600"/>
            </a:xfrm>
            <a:prstGeom prst="wave">
              <a:avLst/>
            </a:prstGeom>
            <a:solidFill>
              <a:srgbClr val="990F1B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badi"/>
                <a:ea typeface="思源宋体 CN"/>
                <a:cs typeface="+mn-cs"/>
              </a:endParaRPr>
            </a:p>
          </p:txBody>
        </p:sp>
        <p:sp>
          <p:nvSpPr>
            <p:cNvPr id="26" name="波形 25">
              <a:extLst>
                <a:ext uri="{FF2B5EF4-FFF2-40B4-BE49-F238E27FC236}">
                  <a16:creationId xmlns:a16="http://schemas.microsoft.com/office/drawing/2014/main" id="{C479E736-3BA9-F17A-77FB-EDCDE2420152}"/>
                </a:ext>
              </a:extLst>
            </p:cNvPr>
            <p:cNvSpPr/>
            <p:nvPr/>
          </p:nvSpPr>
          <p:spPr>
            <a:xfrm>
              <a:off x="6785308" y="4266115"/>
              <a:ext cx="609600" cy="609600"/>
            </a:xfrm>
            <a:prstGeom prst="wave">
              <a:avLst/>
            </a:prstGeom>
            <a:solidFill>
              <a:srgbClr val="990F1B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badi"/>
                <a:ea typeface="思源宋体 CN"/>
                <a:cs typeface="+mn-cs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F088099-12DB-CB57-363A-92829CC6B6EF}"/>
                </a:ext>
              </a:extLst>
            </p:cNvPr>
            <p:cNvSpPr txBox="1"/>
            <p:nvPr/>
          </p:nvSpPr>
          <p:spPr>
            <a:xfrm>
              <a:off x="3111788" y="5017855"/>
              <a:ext cx="1296000" cy="600164"/>
            </a:xfrm>
            <a:prstGeom prst="rect">
              <a:avLst/>
            </a:prstGeom>
            <a:noFill/>
          </p:spPr>
          <p:txBody>
            <a:bodyPr wrap="square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badi"/>
                  <a:ea typeface="思源宋体 CN"/>
                  <a:cs typeface="+mn-cs"/>
                  <a:sym typeface="OPPOSans R" panose="00020600040101010101" pitchFamily="18" charset="-122"/>
                </a:rPr>
                <a:t>输入标题内容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64D0D0F-33D7-CC96-106A-790CE4EBBD75}"/>
                </a:ext>
              </a:extLst>
            </p:cNvPr>
            <p:cNvSpPr txBox="1"/>
            <p:nvPr/>
          </p:nvSpPr>
          <p:spPr>
            <a:xfrm>
              <a:off x="8170426" y="4992642"/>
              <a:ext cx="1296000" cy="600164"/>
            </a:xfrm>
            <a:prstGeom prst="rect">
              <a:avLst/>
            </a:prstGeom>
            <a:noFill/>
          </p:spPr>
          <p:txBody>
            <a:bodyPr wrap="square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badi"/>
                  <a:ea typeface="思源宋体 CN"/>
                  <a:cs typeface="+mn-cs"/>
                  <a:sym typeface="OPPOSans R" panose="00020600040101010101" pitchFamily="18" charset="-122"/>
                </a:rPr>
                <a:t>输入标题内容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8881150-BF5B-7CF3-93FD-4A4D27459553}"/>
                </a:ext>
              </a:extLst>
            </p:cNvPr>
            <p:cNvSpPr txBox="1"/>
            <p:nvPr/>
          </p:nvSpPr>
          <p:spPr>
            <a:xfrm>
              <a:off x="6746908" y="5027000"/>
              <a:ext cx="1296000" cy="661720"/>
            </a:xfrm>
            <a:prstGeom prst="rect">
              <a:avLst/>
            </a:prstGeom>
            <a:noFill/>
          </p:spPr>
          <p:txBody>
            <a:bodyPr wrap="square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badi"/>
                  <a:ea typeface="思源宋体 CN"/>
                  <a:cs typeface="+mn-cs"/>
                  <a:sym typeface="OPPOSans R" panose="00020600040101010101" pitchFamily="18" charset="-122"/>
                </a:rPr>
                <a:t>输入标题内容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90C37E6-AEE9-D810-6C35-F0B0647E0BD3}"/>
                </a:ext>
              </a:extLst>
            </p:cNvPr>
            <p:cNvSpPr txBox="1"/>
            <p:nvPr/>
          </p:nvSpPr>
          <p:spPr>
            <a:xfrm>
              <a:off x="5050257" y="5028992"/>
              <a:ext cx="1296000" cy="600164"/>
            </a:xfrm>
            <a:prstGeom prst="rect">
              <a:avLst/>
            </a:prstGeom>
            <a:noFill/>
          </p:spPr>
          <p:txBody>
            <a:bodyPr wrap="square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badi"/>
                  <a:ea typeface="思源宋体 CN"/>
                  <a:cs typeface="+mn-cs"/>
                  <a:sym typeface="OPPOSans R" panose="00020600040101010101" pitchFamily="18" charset="-122"/>
                </a:rPr>
                <a:t>输入标题内容</a:t>
              </a: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39BE4F30-C5A7-8FB4-C213-4E3F85FCA78A}"/>
              </a:ext>
            </a:extLst>
          </p:cNvPr>
          <p:cNvSpPr txBox="1"/>
          <p:nvPr/>
        </p:nvSpPr>
        <p:spPr>
          <a:xfrm>
            <a:off x="8203668" y="2225071"/>
            <a:ext cx="22921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badi"/>
                <a:ea typeface="思源宋体 CN"/>
                <a:cs typeface="+mn-cs"/>
              </a:rPr>
              <a:t>请输入标题</a:t>
            </a:r>
          </a:p>
        </p:txBody>
      </p:sp>
      <p:sp>
        <p:nvSpPr>
          <p:cNvPr id="33" name="矩形: 剪去对角 32">
            <a:extLst>
              <a:ext uri="{FF2B5EF4-FFF2-40B4-BE49-F238E27FC236}">
                <a16:creationId xmlns:a16="http://schemas.microsoft.com/office/drawing/2014/main" id="{CC82F322-EDC4-40A3-5A2B-D7BCAC8E3CDE}"/>
              </a:ext>
            </a:extLst>
          </p:cNvPr>
          <p:cNvSpPr/>
          <p:nvPr/>
        </p:nvSpPr>
        <p:spPr>
          <a:xfrm>
            <a:off x="8421355" y="2072671"/>
            <a:ext cx="1856739" cy="575191"/>
          </a:xfrm>
          <a:prstGeom prst="snip2DiagRect">
            <a:avLst>
              <a:gd name="adj1" fmla="val 50000"/>
              <a:gd name="adj2" fmla="val 16667"/>
            </a:avLst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badi"/>
              <a:ea typeface="思源宋体 CN"/>
              <a:cs typeface="+mn-cs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3DF6A16-D789-895A-92AA-54519FEC5BF4}"/>
              </a:ext>
            </a:extLst>
          </p:cNvPr>
          <p:cNvSpPr txBox="1"/>
          <p:nvPr/>
        </p:nvSpPr>
        <p:spPr>
          <a:xfrm>
            <a:off x="8203668" y="5226316"/>
            <a:ext cx="22921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badi"/>
                <a:ea typeface="思源宋体 CN"/>
                <a:cs typeface="+mn-cs"/>
              </a:rPr>
              <a:t>请输入标题</a:t>
            </a:r>
          </a:p>
        </p:txBody>
      </p:sp>
      <p:sp>
        <p:nvSpPr>
          <p:cNvPr id="35" name="矩形: 剪去对角 34">
            <a:extLst>
              <a:ext uri="{FF2B5EF4-FFF2-40B4-BE49-F238E27FC236}">
                <a16:creationId xmlns:a16="http://schemas.microsoft.com/office/drawing/2014/main" id="{64B72F01-1176-2EDF-B8B8-649BB76963E6}"/>
              </a:ext>
            </a:extLst>
          </p:cNvPr>
          <p:cNvSpPr/>
          <p:nvPr/>
        </p:nvSpPr>
        <p:spPr>
          <a:xfrm>
            <a:off x="8421355" y="5073916"/>
            <a:ext cx="1856739" cy="575191"/>
          </a:xfrm>
          <a:prstGeom prst="snip2DiagRect">
            <a:avLst>
              <a:gd name="adj1" fmla="val 50000"/>
              <a:gd name="adj2" fmla="val 16667"/>
            </a:avLst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badi"/>
              <a:ea typeface="思源宋体 CN"/>
              <a:cs typeface="+mn-cs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99D320C7-6085-6CD6-578D-17ACE9951FA3}"/>
              </a:ext>
            </a:extLst>
          </p:cNvPr>
          <p:cNvSpPr txBox="1"/>
          <p:nvPr/>
        </p:nvSpPr>
        <p:spPr>
          <a:xfrm>
            <a:off x="8203668" y="3752423"/>
            <a:ext cx="22921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badi"/>
                <a:ea typeface="思源宋体 CN"/>
                <a:cs typeface="+mn-cs"/>
              </a:rPr>
              <a:t>请输入标题</a:t>
            </a:r>
          </a:p>
        </p:txBody>
      </p:sp>
      <p:sp>
        <p:nvSpPr>
          <p:cNvPr id="37" name="矩形: 剪去对角 36">
            <a:extLst>
              <a:ext uri="{FF2B5EF4-FFF2-40B4-BE49-F238E27FC236}">
                <a16:creationId xmlns:a16="http://schemas.microsoft.com/office/drawing/2014/main" id="{850123B6-05D2-1012-7F2E-75D3A6DB17D6}"/>
              </a:ext>
            </a:extLst>
          </p:cNvPr>
          <p:cNvSpPr/>
          <p:nvPr/>
        </p:nvSpPr>
        <p:spPr>
          <a:xfrm>
            <a:off x="8421355" y="3600023"/>
            <a:ext cx="1856739" cy="575191"/>
          </a:xfrm>
          <a:prstGeom prst="snip2DiagRect">
            <a:avLst>
              <a:gd name="adj1" fmla="val 50000"/>
              <a:gd name="adj2" fmla="val 16667"/>
            </a:avLst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badi"/>
              <a:ea typeface="思源宋体 CN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ED0B626-49B8-E881-9CDD-489111C119F9}"/>
              </a:ext>
            </a:extLst>
          </p:cNvPr>
          <p:cNvCxnSpPr>
            <a:cxnSpLocks/>
          </p:cNvCxnSpPr>
          <p:nvPr/>
        </p:nvCxnSpPr>
        <p:spPr>
          <a:xfrm>
            <a:off x="2260138" y="1306803"/>
            <a:ext cx="3097281" cy="0"/>
          </a:xfrm>
          <a:prstGeom prst="line">
            <a:avLst/>
          </a:prstGeom>
          <a:ln w="47625">
            <a:solidFill>
              <a:schemeClr val="accent2"/>
            </a:solidFill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6" descr="查看图片">
            <a:extLst>
              <a:ext uri="{FF2B5EF4-FFF2-40B4-BE49-F238E27FC236}">
                <a16:creationId xmlns:a16="http://schemas.microsoft.com/office/drawing/2014/main" id="{542E3947-8519-BC05-770D-C30030638C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6200000">
            <a:off x="1823113" y="-587221"/>
            <a:ext cx="769441" cy="3696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86574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3000">
              <a:srgbClr val="990F1B"/>
            </a:gs>
            <a:gs pos="97000">
              <a:srgbClr val="9E141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1F54F541-E951-AB8C-1C31-04806643BC30}"/>
              </a:ext>
            </a:extLst>
          </p:cNvPr>
          <p:cNvSpPr/>
          <p:nvPr/>
        </p:nvSpPr>
        <p:spPr>
          <a:xfrm>
            <a:off x="746760" y="1701801"/>
            <a:ext cx="10972800" cy="4222750"/>
          </a:xfrm>
          <a:prstGeom prst="roundRect">
            <a:avLst>
              <a:gd name="adj" fmla="val 6963"/>
            </a:avLst>
          </a:prstGeom>
          <a:solidFill>
            <a:schemeClr val="bg1"/>
          </a:solidFill>
          <a:effectLst>
            <a:outerShdw blurRad="50800" dir="2100000" sx="101000" sy="101000" algn="tl" rotWithShape="0">
              <a:schemeClr val="accent2">
                <a:alpha val="46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6384712C-7CC1-7360-A6EE-95A6961F7D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59365696"/>
              </p:ext>
            </p:extLst>
          </p:nvPr>
        </p:nvGraphicFramePr>
        <p:xfrm>
          <a:off x="1121534" y="1873479"/>
          <a:ext cx="6477000" cy="38793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3B806A1B-29B8-AC62-3ADB-62C73B64B5B7}"/>
              </a:ext>
            </a:extLst>
          </p:cNvPr>
          <p:cNvSpPr txBox="1"/>
          <p:nvPr/>
        </p:nvSpPr>
        <p:spPr>
          <a:xfrm>
            <a:off x="7616066" y="2117038"/>
            <a:ext cx="3454400" cy="3392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zh-CN" altLang="en-US" dirty="0"/>
              <a:t>此处添加文本描述。语言描述尽量简洁生动。</a:t>
            </a:r>
            <a:endParaRPr lang="en-US" altLang="zh-CN" dirty="0"/>
          </a:p>
          <a:p>
            <a:pPr marL="342900" marR="0" lvl="0" indent="-3429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zh-CN" altLang="en-US" dirty="0"/>
              <a:t>此处添加文本描述。语言描述尽量简洁生动。</a:t>
            </a:r>
            <a:endParaRPr lang="en-US" altLang="zh-CN" dirty="0"/>
          </a:p>
          <a:p>
            <a:pPr marL="342900" marR="0" lvl="0" indent="-3429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zh-CN" altLang="en-US" dirty="0"/>
              <a:t>此处添加文本描述。语言描述尽量简洁生动。</a:t>
            </a:r>
            <a:endParaRPr lang="en-US" altLang="zh-CN" dirty="0"/>
          </a:p>
          <a:p>
            <a:pPr marL="342900" marR="0" lvl="0" indent="-3429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zh-CN" altLang="en-US" dirty="0"/>
              <a:t>此处添加文本描述。语言描述尽量简洁生动。</a:t>
            </a:r>
            <a:endParaRPr lang="en-US" altLang="zh-CN" dirty="0"/>
          </a:p>
          <a:p>
            <a:pPr marL="342900" marR="0" lvl="0" indent="-3429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zh-CN" altLang="en-US" dirty="0"/>
              <a:t>此处添加文本描述。语言描述尽量简洁生动。</a:t>
            </a:r>
            <a:endParaRPr lang="en-US" altLang="zh-CN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8BE73A1-D9D5-B5AB-8567-805AC1BFCDD4}"/>
              </a:ext>
            </a:extLst>
          </p:cNvPr>
          <p:cNvGrpSpPr/>
          <p:nvPr/>
        </p:nvGrpSpPr>
        <p:grpSpPr>
          <a:xfrm>
            <a:off x="1026072" y="452021"/>
            <a:ext cx="5329007" cy="830997"/>
            <a:chOff x="1822334" y="2315111"/>
            <a:chExt cx="3993324" cy="830997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8305C5B-0437-8AB7-BD8F-BFFC27E87199}"/>
                </a:ext>
              </a:extLst>
            </p:cNvPr>
            <p:cNvSpPr txBox="1"/>
            <p:nvPr/>
          </p:nvSpPr>
          <p:spPr>
            <a:xfrm>
              <a:off x="1822334" y="2315111"/>
              <a:ext cx="69814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dirty="0">
                  <a:solidFill>
                    <a:schemeClr val="accent2"/>
                  </a:solidFill>
                  <a:latin typeface="+mj-ea"/>
                  <a:ea typeface="+mj-ea"/>
                </a:rPr>
                <a:t>01</a:t>
              </a:r>
              <a:endParaRPr lang="zh-CN" altLang="en-US" sz="48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5949131-C282-BD6E-B5A7-7C50FDC30B18}"/>
                </a:ext>
              </a:extLst>
            </p:cNvPr>
            <p:cNvSpPr txBox="1"/>
            <p:nvPr/>
          </p:nvSpPr>
          <p:spPr>
            <a:xfrm>
              <a:off x="2553226" y="2332612"/>
              <a:ext cx="32624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CEB99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badi"/>
                  <a:ea typeface="思源宋体 CN"/>
                  <a:cs typeface="+mn-cs"/>
                </a:rPr>
                <a:t>请输入标题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EB9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"/>
                <a:ea typeface="思源宋体 CN"/>
                <a:cs typeface="+mn-cs"/>
              </a:endParaRPr>
            </a:p>
          </p:txBody>
        </p:sp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B74BFCB-9EBF-FF16-14AC-B7691E890EE3}"/>
              </a:ext>
            </a:extLst>
          </p:cNvPr>
          <p:cNvCxnSpPr>
            <a:cxnSpLocks/>
          </p:cNvCxnSpPr>
          <p:nvPr/>
        </p:nvCxnSpPr>
        <p:spPr>
          <a:xfrm>
            <a:off x="2260138" y="1306803"/>
            <a:ext cx="3097281" cy="0"/>
          </a:xfrm>
          <a:prstGeom prst="line">
            <a:avLst/>
          </a:prstGeom>
          <a:ln w="47625">
            <a:solidFill>
              <a:schemeClr val="accent2"/>
            </a:solidFill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6" descr="查看图片">
            <a:extLst>
              <a:ext uri="{FF2B5EF4-FFF2-40B4-BE49-F238E27FC236}">
                <a16:creationId xmlns:a16="http://schemas.microsoft.com/office/drawing/2014/main" id="{9E910575-9D18-B767-1A24-D7CAAB2BC7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6200000">
            <a:off x="1823113" y="-587221"/>
            <a:ext cx="769441" cy="3696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24289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3000">
              <a:srgbClr val="990F1B"/>
            </a:gs>
            <a:gs pos="97000">
              <a:srgbClr val="9E141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5E4E2034-F53F-863F-1269-9092D37CCF6C}"/>
              </a:ext>
            </a:extLst>
          </p:cNvPr>
          <p:cNvSpPr/>
          <p:nvPr/>
        </p:nvSpPr>
        <p:spPr>
          <a:xfrm rot="166512">
            <a:off x="-162948" y="-122931"/>
            <a:ext cx="8412930" cy="7172727"/>
          </a:xfrm>
          <a:custGeom>
            <a:avLst/>
            <a:gdLst>
              <a:gd name="connsiteX0" fmla="*/ 0 w 8412930"/>
              <a:gd name="connsiteY0" fmla="*/ 322770 h 7172727"/>
              <a:gd name="connsiteX1" fmla="*/ 6658572 w 8412930"/>
              <a:gd name="connsiteY1" fmla="*/ 0 h 7172727"/>
              <a:gd name="connsiteX2" fmla="*/ 6713080 w 8412930"/>
              <a:gd name="connsiteY2" fmla="*/ 42836 h 7172727"/>
              <a:gd name="connsiteX3" fmla="*/ 8412930 w 8412930"/>
              <a:gd name="connsiteY3" fmla="*/ 3647290 h 7172727"/>
              <a:gd name="connsiteX4" fmla="*/ 7255453 w 8412930"/>
              <a:gd name="connsiteY4" fmla="*/ 6725316 h 7172727"/>
              <a:gd name="connsiteX5" fmla="*/ 7147137 w 8412930"/>
              <a:gd name="connsiteY5" fmla="*/ 6842370 h 7172727"/>
              <a:gd name="connsiteX6" fmla="*/ 332047 w 8412930"/>
              <a:gd name="connsiteY6" fmla="*/ 7172727 h 7172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12930" h="7172727">
                <a:moveTo>
                  <a:pt x="0" y="322770"/>
                </a:moveTo>
                <a:lnTo>
                  <a:pt x="6658572" y="0"/>
                </a:lnTo>
                <a:lnTo>
                  <a:pt x="6713080" y="42836"/>
                </a:lnTo>
                <a:cubicBezTo>
                  <a:pt x="7751222" y="899586"/>
                  <a:pt x="8412930" y="2196163"/>
                  <a:pt x="8412930" y="3647290"/>
                </a:cubicBezTo>
                <a:cubicBezTo>
                  <a:pt x="8412930" y="4826332"/>
                  <a:pt x="7976099" y="5903346"/>
                  <a:pt x="7255453" y="6725316"/>
                </a:cubicBezTo>
                <a:lnTo>
                  <a:pt x="7147137" y="6842370"/>
                </a:lnTo>
                <a:lnTo>
                  <a:pt x="332047" y="717272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badi"/>
              <a:ea typeface="思源宋体 CN"/>
              <a:cs typeface="+mn-cs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8ECAB14-E791-072F-882C-8F60E6084895}"/>
              </a:ext>
            </a:extLst>
          </p:cNvPr>
          <p:cNvSpPr/>
          <p:nvPr/>
        </p:nvSpPr>
        <p:spPr>
          <a:xfrm>
            <a:off x="0" y="0"/>
            <a:ext cx="7886700" cy="6858000"/>
          </a:xfrm>
          <a:custGeom>
            <a:avLst/>
            <a:gdLst>
              <a:gd name="connsiteX0" fmla="*/ 0 w 7886700"/>
              <a:gd name="connsiteY0" fmla="*/ 0 h 6858000"/>
              <a:gd name="connsiteX1" fmla="*/ 1045259 w 7886700"/>
              <a:gd name="connsiteY1" fmla="*/ 0 h 6858000"/>
              <a:gd name="connsiteX2" fmla="*/ 6168342 w 7886700"/>
              <a:gd name="connsiteY2" fmla="*/ 0 h 6858000"/>
              <a:gd name="connsiteX3" fmla="*/ 6210300 w 7886700"/>
              <a:gd name="connsiteY3" fmla="*/ 0 h 6858000"/>
              <a:gd name="connsiteX4" fmla="*/ 6210300 w 7886700"/>
              <a:gd name="connsiteY4" fmla="*/ 32973 h 6858000"/>
              <a:gd name="connsiteX5" fmla="*/ 6329214 w 7886700"/>
              <a:gd name="connsiteY5" fmla="*/ 126421 h 6858000"/>
              <a:gd name="connsiteX6" fmla="*/ 7886700 w 7886700"/>
              <a:gd name="connsiteY6" fmla="*/ 3429000 h 6858000"/>
              <a:gd name="connsiteX7" fmla="*/ 6329214 w 7886700"/>
              <a:gd name="connsiteY7" fmla="*/ 6731579 h 6858000"/>
              <a:gd name="connsiteX8" fmla="*/ 6210300 w 7886700"/>
              <a:gd name="connsiteY8" fmla="*/ 6825028 h 6858000"/>
              <a:gd name="connsiteX9" fmla="*/ 6210300 w 7886700"/>
              <a:gd name="connsiteY9" fmla="*/ 6858000 h 6858000"/>
              <a:gd name="connsiteX10" fmla="*/ 6168342 w 7886700"/>
              <a:gd name="connsiteY10" fmla="*/ 6858000 h 6858000"/>
              <a:gd name="connsiteX11" fmla="*/ 1045259 w 7886700"/>
              <a:gd name="connsiteY11" fmla="*/ 6858000 h 6858000"/>
              <a:gd name="connsiteX12" fmla="*/ 0 w 7886700"/>
              <a:gd name="connsiteY12" fmla="*/ 6858000 h 6858000"/>
              <a:gd name="connsiteX13" fmla="*/ 0 w 7886700"/>
              <a:gd name="connsiteY13" fmla="*/ 5726727 h 6858000"/>
              <a:gd name="connsiteX14" fmla="*/ 0 w 7886700"/>
              <a:gd name="connsiteY14" fmla="*/ 113127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886700" h="6858000">
                <a:moveTo>
                  <a:pt x="0" y="0"/>
                </a:moveTo>
                <a:lnTo>
                  <a:pt x="1045259" y="0"/>
                </a:lnTo>
                <a:lnTo>
                  <a:pt x="6168342" y="0"/>
                </a:lnTo>
                <a:lnTo>
                  <a:pt x="6210300" y="0"/>
                </a:lnTo>
                <a:lnTo>
                  <a:pt x="6210300" y="32973"/>
                </a:lnTo>
                <a:lnTo>
                  <a:pt x="6329214" y="126421"/>
                </a:lnTo>
                <a:cubicBezTo>
                  <a:pt x="7280410" y="911418"/>
                  <a:pt x="7886700" y="2099405"/>
                  <a:pt x="7886700" y="3429000"/>
                </a:cubicBezTo>
                <a:cubicBezTo>
                  <a:pt x="7886700" y="4758595"/>
                  <a:pt x="7280410" y="5946583"/>
                  <a:pt x="6329214" y="6731579"/>
                </a:cubicBezTo>
                <a:lnTo>
                  <a:pt x="6210300" y="6825028"/>
                </a:lnTo>
                <a:lnTo>
                  <a:pt x="6210300" y="6858000"/>
                </a:lnTo>
                <a:lnTo>
                  <a:pt x="6168342" y="6858000"/>
                </a:lnTo>
                <a:lnTo>
                  <a:pt x="1045259" y="6858000"/>
                </a:lnTo>
                <a:lnTo>
                  <a:pt x="0" y="6858000"/>
                </a:lnTo>
                <a:lnTo>
                  <a:pt x="0" y="5726727"/>
                </a:lnTo>
                <a:lnTo>
                  <a:pt x="0" y="1131274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badi"/>
              <a:ea typeface="思源宋体 CN"/>
              <a:cs typeface="+mn-cs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28E23854-4077-710E-994B-53B1E2D29399}"/>
              </a:ext>
            </a:extLst>
          </p:cNvPr>
          <p:cNvSpPr/>
          <p:nvPr/>
        </p:nvSpPr>
        <p:spPr>
          <a:xfrm>
            <a:off x="0" y="0"/>
            <a:ext cx="7978046" cy="6858000"/>
          </a:xfrm>
          <a:custGeom>
            <a:avLst/>
            <a:gdLst>
              <a:gd name="connsiteX0" fmla="*/ 0 w 7978046"/>
              <a:gd name="connsiteY0" fmla="*/ 0 h 6858000"/>
              <a:gd name="connsiteX1" fmla="*/ 1254322 w 7978046"/>
              <a:gd name="connsiteY1" fmla="*/ 0 h 6858000"/>
              <a:gd name="connsiteX2" fmla="*/ 2654300 w 7978046"/>
              <a:gd name="connsiteY2" fmla="*/ 0 h 6858000"/>
              <a:gd name="connsiteX3" fmla="*/ 6228425 w 7978046"/>
              <a:gd name="connsiteY3" fmla="*/ 0 h 6858000"/>
              <a:gd name="connsiteX4" fmla="*/ 6276242 w 7978046"/>
              <a:gd name="connsiteY4" fmla="*/ 34004 h 6858000"/>
              <a:gd name="connsiteX5" fmla="*/ 7978046 w 7978046"/>
              <a:gd name="connsiteY5" fmla="*/ 3429000 h 6858000"/>
              <a:gd name="connsiteX6" fmla="*/ 6276242 w 7978046"/>
              <a:gd name="connsiteY6" fmla="*/ 6823996 h 6858000"/>
              <a:gd name="connsiteX7" fmla="*/ 6228425 w 7978046"/>
              <a:gd name="connsiteY7" fmla="*/ 6858000 h 6858000"/>
              <a:gd name="connsiteX8" fmla="*/ 2654300 w 7978046"/>
              <a:gd name="connsiteY8" fmla="*/ 6858000 h 6858000"/>
              <a:gd name="connsiteX9" fmla="*/ 1254322 w 7978046"/>
              <a:gd name="connsiteY9" fmla="*/ 6858000 h 6858000"/>
              <a:gd name="connsiteX10" fmla="*/ 0 w 7978046"/>
              <a:gd name="connsiteY10" fmla="*/ 6858000 h 6858000"/>
              <a:gd name="connsiteX11" fmla="*/ 0 w 7978046"/>
              <a:gd name="connsiteY11" fmla="*/ 5415146 h 6858000"/>
              <a:gd name="connsiteX12" fmla="*/ 0 w 7978046"/>
              <a:gd name="connsiteY12" fmla="*/ 144285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78046" h="6858000">
                <a:moveTo>
                  <a:pt x="0" y="0"/>
                </a:moveTo>
                <a:lnTo>
                  <a:pt x="1254322" y="0"/>
                </a:lnTo>
                <a:lnTo>
                  <a:pt x="2654300" y="0"/>
                </a:lnTo>
                <a:lnTo>
                  <a:pt x="6228425" y="0"/>
                </a:lnTo>
                <a:lnTo>
                  <a:pt x="6276242" y="34004"/>
                </a:lnTo>
                <a:cubicBezTo>
                  <a:pt x="7309342" y="806613"/>
                  <a:pt x="7978046" y="2039714"/>
                  <a:pt x="7978046" y="3429000"/>
                </a:cubicBezTo>
                <a:cubicBezTo>
                  <a:pt x="7978046" y="4818286"/>
                  <a:pt x="7309342" y="6051388"/>
                  <a:pt x="6276242" y="6823996"/>
                </a:cubicBezTo>
                <a:lnTo>
                  <a:pt x="6228425" y="6858000"/>
                </a:lnTo>
                <a:lnTo>
                  <a:pt x="2654300" y="6858000"/>
                </a:lnTo>
                <a:lnTo>
                  <a:pt x="1254322" y="6858000"/>
                </a:lnTo>
                <a:lnTo>
                  <a:pt x="0" y="6858000"/>
                </a:lnTo>
                <a:lnTo>
                  <a:pt x="0" y="5415146"/>
                </a:lnTo>
                <a:lnTo>
                  <a:pt x="0" y="1442854"/>
                </a:lnTo>
                <a:close/>
              </a:path>
            </a:pathLst>
          </a:custGeom>
          <a:gradFill flip="none" rotWithShape="1">
            <a:gsLst>
              <a:gs pos="10000">
                <a:srgbClr val="990F1B">
                  <a:alpha val="72000"/>
                </a:srgbClr>
              </a:gs>
              <a:gs pos="100000">
                <a:schemeClr val="bg1">
                  <a:alpha val="45000"/>
                </a:schemeClr>
              </a:gs>
              <a:gs pos="80000">
                <a:srgbClr val="CF8A8F">
                  <a:alpha val="52000"/>
                </a:srgbClr>
              </a:gs>
              <a:gs pos="54000">
                <a:srgbClr val="9E141F">
                  <a:alpha val="47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badi"/>
              <a:ea typeface="思源宋体 CN"/>
              <a:cs typeface="+mn-cs"/>
            </a:endParaRPr>
          </a:p>
        </p:txBody>
      </p:sp>
      <p:pic>
        <p:nvPicPr>
          <p:cNvPr id="2" name="图片 1" descr="徽标, 图标&#10;&#10;描述已自动生成">
            <a:extLst>
              <a:ext uri="{FF2B5EF4-FFF2-40B4-BE49-F238E27FC236}">
                <a16:creationId xmlns:a16="http://schemas.microsoft.com/office/drawing/2014/main" id="{A7FCEF34-02DC-753B-ACC6-24DB8AF0337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3921" y="425251"/>
            <a:ext cx="1056966" cy="1056966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6FC36975-656B-BCD0-857D-77A98D06F339}"/>
              </a:ext>
            </a:extLst>
          </p:cNvPr>
          <p:cNvGrpSpPr/>
          <p:nvPr/>
        </p:nvGrpSpPr>
        <p:grpSpPr>
          <a:xfrm>
            <a:off x="8418692" y="2206425"/>
            <a:ext cx="3082195" cy="1442105"/>
            <a:chOff x="2904359" y="1636354"/>
            <a:chExt cx="2309662" cy="144210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50E5A82-BF92-AAAF-36CE-4B18AD81C093}"/>
                </a:ext>
              </a:extLst>
            </p:cNvPr>
            <p:cNvSpPr txBox="1"/>
            <p:nvPr/>
          </p:nvSpPr>
          <p:spPr>
            <a:xfrm>
              <a:off x="2904359" y="1636354"/>
              <a:ext cx="55160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000" dirty="0">
                  <a:solidFill>
                    <a:schemeClr val="accent2"/>
                  </a:solidFill>
                </a:rPr>
                <a:t>02</a:t>
              </a:r>
              <a:endParaRPr lang="zh-CN" altLang="en-US" sz="4000" dirty="0">
                <a:solidFill>
                  <a:schemeClr val="accent2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5913730-ED29-E436-6B8B-7059A3BC37CA}"/>
                </a:ext>
              </a:extLst>
            </p:cNvPr>
            <p:cNvSpPr txBox="1"/>
            <p:nvPr/>
          </p:nvSpPr>
          <p:spPr>
            <a:xfrm>
              <a:off x="2904359" y="2370573"/>
              <a:ext cx="230966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2"/>
                  </a:solidFill>
                </a:rPr>
                <a:t>请输入标题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EAA4A673-31F8-47EF-EA98-DB8AD4D6D1DA}"/>
              </a:ext>
            </a:extLst>
          </p:cNvPr>
          <p:cNvSpPr txBox="1"/>
          <p:nvPr/>
        </p:nvSpPr>
        <p:spPr>
          <a:xfrm>
            <a:off x="8418692" y="3674863"/>
            <a:ext cx="32145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2"/>
                </a:solidFill>
              </a:rPr>
              <a:t>Please enter a title</a:t>
            </a:r>
            <a:endParaRPr lang="zh-CN" altLang="en-US" sz="32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1125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3000">
              <a:srgbClr val="990F1B"/>
            </a:gs>
            <a:gs pos="97000">
              <a:srgbClr val="9E141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095B3E84-2304-001C-BB28-64F2664C028B}"/>
              </a:ext>
            </a:extLst>
          </p:cNvPr>
          <p:cNvGrpSpPr/>
          <p:nvPr/>
        </p:nvGrpSpPr>
        <p:grpSpPr>
          <a:xfrm>
            <a:off x="1026072" y="452021"/>
            <a:ext cx="5329007" cy="830997"/>
            <a:chOff x="1822334" y="2315111"/>
            <a:chExt cx="3993324" cy="83099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F108E5D-FCD6-F2BE-A024-CA2BA82E37A0}"/>
                </a:ext>
              </a:extLst>
            </p:cNvPr>
            <p:cNvSpPr txBox="1"/>
            <p:nvPr/>
          </p:nvSpPr>
          <p:spPr>
            <a:xfrm>
              <a:off x="1822334" y="2315111"/>
              <a:ext cx="69814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dirty="0">
                  <a:solidFill>
                    <a:schemeClr val="accent2"/>
                  </a:solidFill>
                  <a:latin typeface="+mj-ea"/>
                  <a:ea typeface="+mj-ea"/>
                </a:rPr>
                <a:t>01</a:t>
              </a:r>
              <a:endParaRPr lang="zh-CN" altLang="en-US" sz="48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B583495-CE64-DEC9-0E0F-8A81B9D4514E}"/>
                </a:ext>
              </a:extLst>
            </p:cNvPr>
            <p:cNvSpPr txBox="1"/>
            <p:nvPr/>
          </p:nvSpPr>
          <p:spPr>
            <a:xfrm>
              <a:off x="2553226" y="2332612"/>
              <a:ext cx="32624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CEB99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badi"/>
                  <a:ea typeface="思源宋体 CN"/>
                  <a:cs typeface="+mn-cs"/>
                </a:rPr>
                <a:t>请输入标题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EB9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"/>
                <a:ea typeface="思源宋体 CN"/>
                <a:cs typeface="+mn-cs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F7E3798-0ADB-2EEB-3B16-85D54548C839}"/>
              </a:ext>
            </a:extLst>
          </p:cNvPr>
          <p:cNvGrpSpPr/>
          <p:nvPr/>
        </p:nvGrpSpPr>
        <p:grpSpPr>
          <a:xfrm>
            <a:off x="4732621" y="3193478"/>
            <a:ext cx="2584072" cy="2358859"/>
            <a:chOff x="7092" y="3724"/>
            <a:chExt cx="5496" cy="5017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02390F3C-85F6-1275-0D41-7547D37605C5}"/>
                </a:ext>
              </a:extLst>
            </p:cNvPr>
            <p:cNvSpPr/>
            <p:nvPr/>
          </p:nvSpPr>
          <p:spPr>
            <a:xfrm>
              <a:off x="7092" y="3724"/>
              <a:ext cx="5017" cy="5017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style>
            <a:lnRef idx="2">
              <a:srgbClr val="8590CA">
                <a:shade val="50000"/>
              </a:srgbClr>
            </a:lnRef>
            <a:fillRef idx="1">
              <a:srgbClr val="8590CA"/>
            </a:fillRef>
            <a:effectRef idx="0">
              <a:srgbClr val="8590CA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ABBFEF6C-22E6-D550-1525-F75AB9F15F32}"/>
                </a:ext>
              </a:extLst>
            </p:cNvPr>
            <p:cNvSpPr/>
            <p:nvPr/>
          </p:nvSpPr>
          <p:spPr>
            <a:xfrm>
              <a:off x="7731" y="4363"/>
              <a:ext cx="3738" cy="3738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rgbClr val="8590CA">
                <a:shade val="50000"/>
              </a:srgbClr>
            </a:lnRef>
            <a:fillRef idx="1">
              <a:srgbClr val="8590CA"/>
            </a:fillRef>
            <a:effectRef idx="0">
              <a:srgbClr val="8590CA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41830253-C7B1-9F92-FD10-EE21A5873862}"/>
                </a:ext>
              </a:extLst>
            </p:cNvPr>
            <p:cNvSpPr/>
            <p:nvPr/>
          </p:nvSpPr>
          <p:spPr>
            <a:xfrm rot="3600000">
              <a:off x="7118" y="4210"/>
              <a:ext cx="922" cy="922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rgbClr val="8590CA">
                <a:shade val="50000"/>
              </a:srgbClr>
            </a:lnRef>
            <a:fillRef idx="1">
              <a:srgbClr val="8590CA"/>
            </a:fillRef>
            <a:effectRef idx="0">
              <a:srgbClr val="8590CA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" name="KSO_Shape">
              <a:extLst>
                <a:ext uri="{FF2B5EF4-FFF2-40B4-BE49-F238E27FC236}">
                  <a16:creationId xmlns:a16="http://schemas.microsoft.com/office/drawing/2014/main" id="{406EA106-E2F6-EFE3-E228-091EF9EEFFB8}"/>
                </a:ext>
              </a:extLst>
            </p:cNvPr>
            <p:cNvSpPr/>
            <p:nvPr/>
          </p:nvSpPr>
          <p:spPr>
            <a:xfrm>
              <a:off x="7358" y="4465"/>
              <a:ext cx="442" cy="412"/>
            </a:xfrm>
            <a:custGeom>
              <a:avLst/>
              <a:gdLst/>
              <a:ahLst/>
              <a:cxnLst/>
              <a:rect l="l" t="t" r="r" b="b"/>
              <a:pathLst>
                <a:path w="969654" h="903534">
                  <a:moveTo>
                    <a:pt x="813088" y="487443"/>
                  </a:moveTo>
                  <a:cubicBezTo>
                    <a:pt x="793206" y="487443"/>
                    <a:pt x="777088" y="503561"/>
                    <a:pt x="777088" y="523443"/>
                  </a:cubicBezTo>
                  <a:cubicBezTo>
                    <a:pt x="777088" y="543325"/>
                    <a:pt x="793206" y="559443"/>
                    <a:pt x="813088" y="559443"/>
                  </a:cubicBezTo>
                  <a:cubicBezTo>
                    <a:pt x="832970" y="559443"/>
                    <a:pt x="849088" y="543325"/>
                    <a:pt x="849088" y="523443"/>
                  </a:cubicBezTo>
                  <a:cubicBezTo>
                    <a:pt x="849088" y="503561"/>
                    <a:pt x="832970" y="487443"/>
                    <a:pt x="813088" y="487443"/>
                  </a:cubicBezTo>
                  <a:close/>
                  <a:moveTo>
                    <a:pt x="606961" y="487443"/>
                  </a:moveTo>
                  <a:cubicBezTo>
                    <a:pt x="587079" y="487443"/>
                    <a:pt x="570961" y="503561"/>
                    <a:pt x="570961" y="523443"/>
                  </a:cubicBezTo>
                  <a:cubicBezTo>
                    <a:pt x="570961" y="543325"/>
                    <a:pt x="587079" y="559443"/>
                    <a:pt x="606961" y="559443"/>
                  </a:cubicBezTo>
                  <a:cubicBezTo>
                    <a:pt x="626843" y="559443"/>
                    <a:pt x="642961" y="543325"/>
                    <a:pt x="642961" y="523443"/>
                  </a:cubicBezTo>
                  <a:cubicBezTo>
                    <a:pt x="642961" y="503561"/>
                    <a:pt x="626843" y="487443"/>
                    <a:pt x="606961" y="487443"/>
                  </a:cubicBezTo>
                  <a:close/>
                  <a:moveTo>
                    <a:pt x="691345" y="336511"/>
                  </a:moveTo>
                  <a:cubicBezTo>
                    <a:pt x="769490" y="335080"/>
                    <a:pt x="847112" y="364668"/>
                    <a:pt x="901758" y="422110"/>
                  </a:cubicBezTo>
                  <a:cubicBezTo>
                    <a:pt x="999759" y="525126"/>
                    <a:pt x="990612" y="681640"/>
                    <a:pt x="881173" y="774306"/>
                  </a:cubicBezTo>
                  <a:lnTo>
                    <a:pt x="905846" y="903534"/>
                  </a:lnTo>
                  <a:lnTo>
                    <a:pt x="792422" y="824563"/>
                  </a:lnTo>
                  <a:cubicBezTo>
                    <a:pt x="666952" y="867914"/>
                    <a:pt x="525982" y="820668"/>
                    <a:pt x="459770" y="713074"/>
                  </a:cubicBezTo>
                  <a:cubicBezTo>
                    <a:pt x="386891" y="594648"/>
                    <a:pt x="429055" y="444146"/>
                    <a:pt x="554971" y="373268"/>
                  </a:cubicBezTo>
                  <a:cubicBezTo>
                    <a:pt x="597384" y="349394"/>
                    <a:pt x="644458" y="337369"/>
                    <a:pt x="691345" y="336511"/>
                  </a:cubicBezTo>
                  <a:close/>
                  <a:moveTo>
                    <a:pt x="547874" y="187267"/>
                  </a:moveTo>
                  <a:cubicBezTo>
                    <a:pt x="518051" y="187267"/>
                    <a:pt x="493874" y="211444"/>
                    <a:pt x="493874" y="241267"/>
                  </a:cubicBezTo>
                  <a:cubicBezTo>
                    <a:pt x="493874" y="271090"/>
                    <a:pt x="518051" y="295267"/>
                    <a:pt x="547874" y="295267"/>
                  </a:cubicBezTo>
                  <a:cubicBezTo>
                    <a:pt x="577697" y="295267"/>
                    <a:pt x="601874" y="271090"/>
                    <a:pt x="601874" y="241267"/>
                  </a:cubicBezTo>
                  <a:cubicBezTo>
                    <a:pt x="601874" y="211444"/>
                    <a:pt x="577697" y="187267"/>
                    <a:pt x="547874" y="187267"/>
                  </a:cubicBezTo>
                  <a:close/>
                  <a:moveTo>
                    <a:pt x="294449" y="187267"/>
                  </a:moveTo>
                  <a:cubicBezTo>
                    <a:pt x="264626" y="187267"/>
                    <a:pt x="240449" y="211444"/>
                    <a:pt x="240449" y="241267"/>
                  </a:cubicBezTo>
                  <a:cubicBezTo>
                    <a:pt x="240449" y="271090"/>
                    <a:pt x="264626" y="295267"/>
                    <a:pt x="294449" y="295267"/>
                  </a:cubicBezTo>
                  <a:cubicBezTo>
                    <a:pt x="324272" y="295267"/>
                    <a:pt x="348449" y="271090"/>
                    <a:pt x="348449" y="241267"/>
                  </a:cubicBezTo>
                  <a:cubicBezTo>
                    <a:pt x="348449" y="211444"/>
                    <a:pt x="324272" y="187267"/>
                    <a:pt x="294449" y="187267"/>
                  </a:cubicBezTo>
                  <a:close/>
                  <a:moveTo>
                    <a:pt x="408549" y="168"/>
                  </a:moveTo>
                  <a:cubicBezTo>
                    <a:pt x="456533" y="-1113"/>
                    <a:pt x="505397" y="4870"/>
                    <a:pt x="553141" y="18800"/>
                  </a:cubicBezTo>
                  <a:cubicBezTo>
                    <a:pt x="730896" y="70663"/>
                    <a:pt x="843952" y="217556"/>
                    <a:pt x="840274" y="375462"/>
                  </a:cubicBezTo>
                  <a:cubicBezTo>
                    <a:pt x="754752" y="310337"/>
                    <a:pt x="632797" y="302687"/>
                    <a:pt x="535419" y="357502"/>
                  </a:cubicBezTo>
                  <a:cubicBezTo>
                    <a:pt x="409503" y="428380"/>
                    <a:pt x="367339" y="578882"/>
                    <a:pt x="440218" y="697308"/>
                  </a:cubicBezTo>
                  <a:cubicBezTo>
                    <a:pt x="450352" y="713775"/>
                    <a:pt x="462237" y="728829"/>
                    <a:pt x="478397" y="739559"/>
                  </a:cubicBezTo>
                  <a:cubicBezTo>
                    <a:pt x="442192" y="745523"/>
                    <a:pt x="404623" y="745773"/>
                    <a:pt x="366675" y="741395"/>
                  </a:cubicBezTo>
                  <a:lnTo>
                    <a:pt x="245711" y="837584"/>
                  </a:lnTo>
                  <a:lnTo>
                    <a:pt x="214226" y="696474"/>
                  </a:lnTo>
                  <a:cubicBezTo>
                    <a:pt x="11680" y="595442"/>
                    <a:pt x="-59861" y="368389"/>
                    <a:pt x="54436" y="189343"/>
                  </a:cubicBezTo>
                  <a:cubicBezTo>
                    <a:pt x="128564" y="73222"/>
                    <a:pt x="264598" y="4010"/>
                    <a:pt x="408549" y="168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rgbClr val="8590CA">
                <a:shade val="50000"/>
              </a:srgbClr>
            </a:lnRef>
            <a:fillRef idx="1">
              <a:srgbClr val="8590CA"/>
            </a:fillRef>
            <a:effectRef idx="0">
              <a:srgbClr val="8590CA"/>
            </a:effectRef>
            <a:fontRef idx="minor">
              <a:sysClr val="window" lastClr="FFFFFF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52A32111-7DE6-12EF-A876-307C572285AC}"/>
                </a:ext>
              </a:extLst>
            </p:cNvPr>
            <p:cNvSpPr/>
            <p:nvPr/>
          </p:nvSpPr>
          <p:spPr>
            <a:xfrm>
              <a:off x="7118" y="7242"/>
              <a:ext cx="922" cy="922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rgbClr val="8590CA">
                <a:shade val="50000"/>
              </a:srgbClr>
            </a:lnRef>
            <a:fillRef idx="1">
              <a:srgbClr val="8590CA"/>
            </a:fillRef>
            <a:effectRef idx="0">
              <a:srgbClr val="8590CA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" name="KSO_Shape">
              <a:extLst>
                <a:ext uri="{FF2B5EF4-FFF2-40B4-BE49-F238E27FC236}">
                  <a16:creationId xmlns:a16="http://schemas.microsoft.com/office/drawing/2014/main" id="{70A0AF69-C51C-15B3-BBFA-B288944033E9}"/>
                </a:ext>
              </a:extLst>
            </p:cNvPr>
            <p:cNvSpPr/>
            <p:nvPr/>
          </p:nvSpPr>
          <p:spPr>
            <a:xfrm>
              <a:off x="7394" y="7483"/>
              <a:ext cx="364" cy="438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rgbClr val="8590CA">
                <a:shade val="50000"/>
              </a:srgbClr>
            </a:lnRef>
            <a:fillRef idx="1">
              <a:srgbClr val="8590CA"/>
            </a:fillRef>
            <a:effectRef idx="0">
              <a:srgbClr val="8590CA"/>
            </a:effectRef>
            <a:fontRef idx="minor">
              <a:sysClr val="window" lastClr="FFFFFF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 dirty="0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4ADDE59C-957D-5C46-3D49-829E65CD0E0C}"/>
                </a:ext>
              </a:extLst>
            </p:cNvPr>
            <p:cNvSpPr/>
            <p:nvPr/>
          </p:nvSpPr>
          <p:spPr>
            <a:xfrm>
              <a:off x="8157" y="5182"/>
              <a:ext cx="2885" cy="2100"/>
            </a:xfrm>
            <a:prstGeom prst="rect">
              <a:avLst/>
            </a:prstGeom>
          </p:spPr>
          <p:txBody>
            <a:bodyPr wrap="square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sym typeface="Arial" panose="020B0604020202020204" pitchFamily="34" charset="0"/>
                </a:rPr>
                <a:t>单击此处添加标题</a:t>
              </a: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22EF429E-0CFF-9DDB-EC08-F38D59CDEC6E}"/>
                </a:ext>
              </a:extLst>
            </p:cNvPr>
            <p:cNvSpPr/>
            <p:nvPr/>
          </p:nvSpPr>
          <p:spPr>
            <a:xfrm>
              <a:off x="11666" y="5696"/>
              <a:ext cx="922" cy="922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rgbClr val="8590CA">
                <a:shade val="50000"/>
              </a:srgbClr>
            </a:lnRef>
            <a:fillRef idx="1">
              <a:srgbClr val="8590CA"/>
            </a:fillRef>
            <a:effectRef idx="0">
              <a:srgbClr val="8590CA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1" name="KSO_Shape">
              <a:extLst>
                <a:ext uri="{FF2B5EF4-FFF2-40B4-BE49-F238E27FC236}">
                  <a16:creationId xmlns:a16="http://schemas.microsoft.com/office/drawing/2014/main" id="{2B73AE69-FF3D-18D1-979C-6BFBFBF7E5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44" y="5977"/>
              <a:ext cx="365" cy="360"/>
            </a:xfrm>
            <a:custGeom>
              <a:avLst/>
              <a:gdLst/>
              <a:ahLst/>
              <a:cxnLst/>
              <a:rect l="0" t="0" r="r" b="b"/>
              <a:pathLst>
                <a:path w="1622425" h="1601788">
                  <a:moveTo>
                    <a:pt x="1477962" y="927100"/>
                  </a:moveTo>
                  <a:lnTo>
                    <a:pt x="1622425" y="927100"/>
                  </a:lnTo>
                  <a:lnTo>
                    <a:pt x="1622425" y="1293813"/>
                  </a:lnTo>
                  <a:lnTo>
                    <a:pt x="1477962" y="1293813"/>
                  </a:lnTo>
                  <a:lnTo>
                    <a:pt x="1477962" y="927100"/>
                  </a:lnTo>
                  <a:close/>
                  <a:moveTo>
                    <a:pt x="1477962" y="463550"/>
                  </a:moveTo>
                  <a:lnTo>
                    <a:pt x="1622425" y="463550"/>
                  </a:lnTo>
                  <a:lnTo>
                    <a:pt x="1622425" y="830263"/>
                  </a:lnTo>
                  <a:lnTo>
                    <a:pt x="1477962" y="830263"/>
                  </a:lnTo>
                  <a:lnTo>
                    <a:pt x="1477962" y="463550"/>
                  </a:lnTo>
                  <a:close/>
                  <a:moveTo>
                    <a:pt x="871932" y="418865"/>
                  </a:moveTo>
                  <a:lnTo>
                    <a:pt x="866214" y="419183"/>
                  </a:lnTo>
                  <a:lnTo>
                    <a:pt x="859861" y="419183"/>
                  </a:lnTo>
                  <a:lnTo>
                    <a:pt x="848426" y="420453"/>
                  </a:lnTo>
                  <a:lnTo>
                    <a:pt x="837309" y="422359"/>
                  </a:lnTo>
                  <a:lnTo>
                    <a:pt x="826509" y="424582"/>
                  </a:lnTo>
                  <a:lnTo>
                    <a:pt x="815709" y="427440"/>
                  </a:lnTo>
                  <a:lnTo>
                    <a:pt x="805862" y="430298"/>
                  </a:lnTo>
                  <a:lnTo>
                    <a:pt x="796650" y="433473"/>
                  </a:lnTo>
                  <a:lnTo>
                    <a:pt x="787439" y="436649"/>
                  </a:lnTo>
                  <a:lnTo>
                    <a:pt x="771874" y="443000"/>
                  </a:lnTo>
                  <a:lnTo>
                    <a:pt x="766792" y="444906"/>
                  </a:lnTo>
                  <a:lnTo>
                    <a:pt x="762027" y="446811"/>
                  </a:lnTo>
                  <a:lnTo>
                    <a:pt x="757262" y="449034"/>
                  </a:lnTo>
                  <a:lnTo>
                    <a:pt x="752498" y="451257"/>
                  </a:lnTo>
                  <a:lnTo>
                    <a:pt x="748051" y="454115"/>
                  </a:lnTo>
                  <a:lnTo>
                    <a:pt x="743921" y="456655"/>
                  </a:lnTo>
                  <a:lnTo>
                    <a:pt x="739792" y="459831"/>
                  </a:lnTo>
                  <a:lnTo>
                    <a:pt x="735345" y="463324"/>
                  </a:lnTo>
                  <a:lnTo>
                    <a:pt x="731533" y="466817"/>
                  </a:lnTo>
                  <a:lnTo>
                    <a:pt x="728039" y="470628"/>
                  </a:lnTo>
                  <a:lnTo>
                    <a:pt x="724545" y="474757"/>
                  </a:lnTo>
                  <a:lnTo>
                    <a:pt x="721051" y="479202"/>
                  </a:lnTo>
                  <a:lnTo>
                    <a:pt x="718192" y="483966"/>
                  </a:lnTo>
                  <a:lnTo>
                    <a:pt x="715333" y="488729"/>
                  </a:lnTo>
                  <a:lnTo>
                    <a:pt x="712792" y="493810"/>
                  </a:lnTo>
                  <a:lnTo>
                    <a:pt x="710251" y="499526"/>
                  </a:lnTo>
                  <a:lnTo>
                    <a:pt x="708028" y="504925"/>
                  </a:lnTo>
                  <a:lnTo>
                    <a:pt x="706122" y="510959"/>
                  </a:lnTo>
                  <a:lnTo>
                    <a:pt x="704216" y="517310"/>
                  </a:lnTo>
                  <a:lnTo>
                    <a:pt x="702628" y="523979"/>
                  </a:lnTo>
                  <a:lnTo>
                    <a:pt x="701357" y="530648"/>
                  </a:lnTo>
                  <a:lnTo>
                    <a:pt x="700404" y="537952"/>
                  </a:lnTo>
                  <a:lnTo>
                    <a:pt x="699769" y="545256"/>
                  </a:lnTo>
                  <a:lnTo>
                    <a:pt x="699451" y="553512"/>
                  </a:lnTo>
                  <a:lnTo>
                    <a:pt x="699451" y="561451"/>
                  </a:lnTo>
                  <a:lnTo>
                    <a:pt x="699451" y="570025"/>
                  </a:lnTo>
                  <a:lnTo>
                    <a:pt x="700087" y="578600"/>
                  </a:lnTo>
                  <a:lnTo>
                    <a:pt x="700722" y="587809"/>
                  </a:lnTo>
                  <a:lnTo>
                    <a:pt x="701992" y="597018"/>
                  </a:lnTo>
                  <a:lnTo>
                    <a:pt x="703263" y="607180"/>
                  </a:lnTo>
                  <a:lnTo>
                    <a:pt x="705169" y="617025"/>
                  </a:lnTo>
                  <a:lnTo>
                    <a:pt x="707392" y="627504"/>
                  </a:lnTo>
                  <a:lnTo>
                    <a:pt x="708028" y="630998"/>
                  </a:lnTo>
                  <a:lnTo>
                    <a:pt x="708028" y="634173"/>
                  </a:lnTo>
                  <a:lnTo>
                    <a:pt x="707710" y="637666"/>
                  </a:lnTo>
                  <a:lnTo>
                    <a:pt x="707392" y="640524"/>
                  </a:lnTo>
                  <a:lnTo>
                    <a:pt x="706757" y="643065"/>
                  </a:lnTo>
                  <a:lnTo>
                    <a:pt x="705804" y="645605"/>
                  </a:lnTo>
                  <a:lnTo>
                    <a:pt x="703263" y="650051"/>
                  </a:lnTo>
                  <a:lnTo>
                    <a:pt x="701039" y="654815"/>
                  </a:lnTo>
                  <a:lnTo>
                    <a:pt x="699134" y="658626"/>
                  </a:lnTo>
                  <a:lnTo>
                    <a:pt x="698498" y="660531"/>
                  </a:lnTo>
                  <a:lnTo>
                    <a:pt x="697863" y="662436"/>
                  </a:lnTo>
                  <a:lnTo>
                    <a:pt x="697545" y="664342"/>
                  </a:lnTo>
                  <a:lnTo>
                    <a:pt x="697545" y="666247"/>
                  </a:lnTo>
                  <a:lnTo>
                    <a:pt x="699134" y="688794"/>
                  </a:lnTo>
                  <a:lnTo>
                    <a:pt x="700404" y="702132"/>
                  </a:lnTo>
                  <a:lnTo>
                    <a:pt x="701039" y="709436"/>
                  </a:lnTo>
                  <a:lnTo>
                    <a:pt x="702310" y="716104"/>
                  </a:lnTo>
                  <a:lnTo>
                    <a:pt x="703581" y="723408"/>
                  </a:lnTo>
                  <a:lnTo>
                    <a:pt x="705487" y="729760"/>
                  </a:lnTo>
                  <a:lnTo>
                    <a:pt x="707075" y="736111"/>
                  </a:lnTo>
                  <a:lnTo>
                    <a:pt x="709298" y="742145"/>
                  </a:lnTo>
                  <a:lnTo>
                    <a:pt x="711839" y="747226"/>
                  </a:lnTo>
                  <a:lnTo>
                    <a:pt x="714698" y="751989"/>
                  </a:lnTo>
                  <a:lnTo>
                    <a:pt x="716286" y="753894"/>
                  </a:lnTo>
                  <a:lnTo>
                    <a:pt x="718192" y="755800"/>
                  </a:lnTo>
                  <a:lnTo>
                    <a:pt x="719780" y="757705"/>
                  </a:lnTo>
                  <a:lnTo>
                    <a:pt x="722322" y="759293"/>
                  </a:lnTo>
                  <a:lnTo>
                    <a:pt x="725816" y="760563"/>
                  </a:lnTo>
                  <a:lnTo>
                    <a:pt x="731533" y="762151"/>
                  </a:lnTo>
                  <a:lnTo>
                    <a:pt x="736933" y="763104"/>
                  </a:lnTo>
                  <a:lnTo>
                    <a:pt x="738839" y="763421"/>
                  </a:lnTo>
                  <a:lnTo>
                    <a:pt x="739792" y="763104"/>
                  </a:lnTo>
                  <a:lnTo>
                    <a:pt x="745827" y="831062"/>
                  </a:lnTo>
                  <a:lnTo>
                    <a:pt x="747098" y="833603"/>
                  </a:lnTo>
                  <a:lnTo>
                    <a:pt x="748368" y="835826"/>
                  </a:lnTo>
                  <a:lnTo>
                    <a:pt x="749639" y="838049"/>
                  </a:lnTo>
                  <a:lnTo>
                    <a:pt x="751227" y="839954"/>
                  </a:lnTo>
                  <a:lnTo>
                    <a:pt x="754404" y="843765"/>
                  </a:lnTo>
                  <a:lnTo>
                    <a:pt x="757898" y="847576"/>
                  </a:lnTo>
                  <a:lnTo>
                    <a:pt x="761074" y="851386"/>
                  </a:lnTo>
                  <a:lnTo>
                    <a:pt x="762662" y="853609"/>
                  </a:lnTo>
                  <a:lnTo>
                    <a:pt x="763933" y="855832"/>
                  </a:lnTo>
                  <a:lnTo>
                    <a:pt x="765204" y="858373"/>
                  </a:lnTo>
                  <a:lnTo>
                    <a:pt x="766474" y="861548"/>
                  </a:lnTo>
                  <a:lnTo>
                    <a:pt x="767427" y="865042"/>
                  </a:lnTo>
                  <a:lnTo>
                    <a:pt x="768380" y="868852"/>
                  </a:lnTo>
                  <a:lnTo>
                    <a:pt x="751545" y="872663"/>
                  </a:lnTo>
                  <a:lnTo>
                    <a:pt x="744874" y="887271"/>
                  </a:lnTo>
                  <a:lnTo>
                    <a:pt x="740745" y="895528"/>
                  </a:lnTo>
                  <a:lnTo>
                    <a:pt x="736298" y="904102"/>
                  </a:lnTo>
                  <a:lnTo>
                    <a:pt x="731533" y="912358"/>
                  </a:lnTo>
                  <a:lnTo>
                    <a:pt x="726451" y="919980"/>
                  </a:lnTo>
                  <a:lnTo>
                    <a:pt x="723910" y="923156"/>
                  </a:lnTo>
                  <a:lnTo>
                    <a:pt x="721051" y="926014"/>
                  </a:lnTo>
                  <a:lnTo>
                    <a:pt x="718510" y="928555"/>
                  </a:lnTo>
                  <a:lnTo>
                    <a:pt x="715969" y="930778"/>
                  </a:lnTo>
                  <a:lnTo>
                    <a:pt x="680393" y="940622"/>
                  </a:lnTo>
                  <a:lnTo>
                    <a:pt x="648628" y="953960"/>
                  </a:lnTo>
                  <a:lnTo>
                    <a:pt x="615911" y="967932"/>
                  </a:lnTo>
                  <a:lnTo>
                    <a:pt x="551747" y="995243"/>
                  </a:lnTo>
                  <a:lnTo>
                    <a:pt x="544123" y="998101"/>
                  </a:lnTo>
                  <a:lnTo>
                    <a:pt x="537135" y="1000641"/>
                  </a:lnTo>
                  <a:lnTo>
                    <a:pt x="522524" y="1006040"/>
                  </a:lnTo>
                  <a:lnTo>
                    <a:pt x="507912" y="1011121"/>
                  </a:lnTo>
                  <a:lnTo>
                    <a:pt x="500924" y="1013979"/>
                  </a:lnTo>
                  <a:lnTo>
                    <a:pt x="493936" y="1016837"/>
                  </a:lnTo>
                  <a:lnTo>
                    <a:pt x="487583" y="1020648"/>
                  </a:lnTo>
                  <a:lnTo>
                    <a:pt x="481548" y="1024141"/>
                  </a:lnTo>
                  <a:lnTo>
                    <a:pt x="475512" y="1027952"/>
                  </a:lnTo>
                  <a:lnTo>
                    <a:pt x="470430" y="1032398"/>
                  </a:lnTo>
                  <a:lnTo>
                    <a:pt x="467889" y="1034938"/>
                  </a:lnTo>
                  <a:lnTo>
                    <a:pt x="465665" y="1037796"/>
                  </a:lnTo>
                  <a:lnTo>
                    <a:pt x="463442" y="1040337"/>
                  </a:lnTo>
                  <a:lnTo>
                    <a:pt x="461218" y="1043195"/>
                  </a:lnTo>
                  <a:lnTo>
                    <a:pt x="459313" y="1046370"/>
                  </a:lnTo>
                  <a:lnTo>
                    <a:pt x="457407" y="1049546"/>
                  </a:lnTo>
                  <a:lnTo>
                    <a:pt x="456136" y="1052722"/>
                  </a:lnTo>
                  <a:lnTo>
                    <a:pt x="454548" y="1056850"/>
                  </a:lnTo>
                  <a:lnTo>
                    <a:pt x="454230" y="1082573"/>
                  </a:lnTo>
                  <a:lnTo>
                    <a:pt x="453595" y="1116234"/>
                  </a:lnTo>
                  <a:lnTo>
                    <a:pt x="452960" y="1151484"/>
                  </a:lnTo>
                  <a:lnTo>
                    <a:pt x="452642" y="1167997"/>
                  </a:lnTo>
                  <a:lnTo>
                    <a:pt x="452960" y="1182605"/>
                  </a:lnTo>
                  <a:lnTo>
                    <a:pt x="1276928" y="1182605"/>
                  </a:lnTo>
                  <a:lnTo>
                    <a:pt x="1277245" y="1167997"/>
                  </a:lnTo>
                  <a:lnTo>
                    <a:pt x="1276928" y="1151484"/>
                  </a:lnTo>
                  <a:lnTo>
                    <a:pt x="1276292" y="1116234"/>
                  </a:lnTo>
                  <a:lnTo>
                    <a:pt x="1275339" y="1082573"/>
                  </a:lnTo>
                  <a:lnTo>
                    <a:pt x="1275022" y="1056850"/>
                  </a:lnTo>
                  <a:lnTo>
                    <a:pt x="1273751" y="1052722"/>
                  </a:lnTo>
                  <a:lnTo>
                    <a:pt x="1272163" y="1049546"/>
                  </a:lnTo>
                  <a:lnTo>
                    <a:pt x="1270257" y="1046370"/>
                  </a:lnTo>
                  <a:lnTo>
                    <a:pt x="1268669" y="1043195"/>
                  </a:lnTo>
                  <a:lnTo>
                    <a:pt x="1266445" y="1040337"/>
                  </a:lnTo>
                  <a:lnTo>
                    <a:pt x="1264222" y="1037796"/>
                  </a:lnTo>
                  <a:lnTo>
                    <a:pt x="1261998" y="1034938"/>
                  </a:lnTo>
                  <a:lnTo>
                    <a:pt x="1259775" y="1032398"/>
                  </a:lnTo>
                  <a:lnTo>
                    <a:pt x="1254057" y="1027952"/>
                  </a:lnTo>
                  <a:lnTo>
                    <a:pt x="1248340" y="1024141"/>
                  </a:lnTo>
                  <a:lnTo>
                    <a:pt x="1242304" y="1020648"/>
                  </a:lnTo>
                  <a:lnTo>
                    <a:pt x="1235634" y="1016837"/>
                  </a:lnTo>
                  <a:lnTo>
                    <a:pt x="1228963" y="1013979"/>
                  </a:lnTo>
                  <a:lnTo>
                    <a:pt x="1221658" y="1011121"/>
                  </a:lnTo>
                  <a:lnTo>
                    <a:pt x="1207681" y="1006040"/>
                  </a:lnTo>
                  <a:lnTo>
                    <a:pt x="1192752" y="1000641"/>
                  </a:lnTo>
                  <a:lnTo>
                    <a:pt x="1185446" y="998101"/>
                  </a:lnTo>
                  <a:lnTo>
                    <a:pt x="1178458" y="995243"/>
                  </a:lnTo>
                  <a:lnTo>
                    <a:pt x="1113659" y="967932"/>
                  </a:lnTo>
                  <a:lnTo>
                    <a:pt x="1080941" y="953960"/>
                  </a:lnTo>
                  <a:lnTo>
                    <a:pt x="1049177" y="940622"/>
                  </a:lnTo>
                  <a:lnTo>
                    <a:pt x="1013601" y="930778"/>
                  </a:lnTo>
                  <a:lnTo>
                    <a:pt x="1011060" y="928555"/>
                  </a:lnTo>
                  <a:lnTo>
                    <a:pt x="1008519" y="926014"/>
                  </a:lnTo>
                  <a:lnTo>
                    <a:pt x="1005977" y="923156"/>
                  </a:lnTo>
                  <a:lnTo>
                    <a:pt x="1003436" y="919980"/>
                  </a:lnTo>
                  <a:lnTo>
                    <a:pt x="998036" y="912358"/>
                  </a:lnTo>
                  <a:lnTo>
                    <a:pt x="993589" y="904102"/>
                  </a:lnTo>
                  <a:lnTo>
                    <a:pt x="989142" y="895528"/>
                  </a:lnTo>
                  <a:lnTo>
                    <a:pt x="985013" y="887271"/>
                  </a:lnTo>
                  <a:lnTo>
                    <a:pt x="978025" y="872663"/>
                  </a:lnTo>
                  <a:lnTo>
                    <a:pt x="955790" y="869487"/>
                  </a:lnTo>
                  <a:lnTo>
                    <a:pt x="956107" y="865359"/>
                  </a:lnTo>
                  <a:lnTo>
                    <a:pt x="956743" y="861231"/>
                  </a:lnTo>
                  <a:lnTo>
                    <a:pt x="957696" y="857738"/>
                  </a:lnTo>
                  <a:lnTo>
                    <a:pt x="958649" y="854562"/>
                  </a:lnTo>
                  <a:lnTo>
                    <a:pt x="960237" y="852021"/>
                  </a:lnTo>
                  <a:lnTo>
                    <a:pt x="961507" y="849481"/>
                  </a:lnTo>
                  <a:lnTo>
                    <a:pt x="965319" y="845035"/>
                  </a:lnTo>
                  <a:lnTo>
                    <a:pt x="968813" y="840272"/>
                  </a:lnTo>
                  <a:lnTo>
                    <a:pt x="972307" y="835826"/>
                  </a:lnTo>
                  <a:lnTo>
                    <a:pt x="973895" y="833603"/>
                  </a:lnTo>
                  <a:lnTo>
                    <a:pt x="975484" y="830745"/>
                  </a:lnTo>
                  <a:lnTo>
                    <a:pt x="977072" y="827887"/>
                  </a:lnTo>
                  <a:lnTo>
                    <a:pt x="978025" y="824393"/>
                  </a:lnTo>
                  <a:lnTo>
                    <a:pt x="978978" y="821218"/>
                  </a:lnTo>
                  <a:lnTo>
                    <a:pt x="979613" y="818042"/>
                  </a:lnTo>
                  <a:lnTo>
                    <a:pt x="980566" y="811373"/>
                  </a:lnTo>
                  <a:lnTo>
                    <a:pt x="981201" y="804069"/>
                  </a:lnTo>
                  <a:lnTo>
                    <a:pt x="981837" y="797083"/>
                  </a:lnTo>
                  <a:lnTo>
                    <a:pt x="982154" y="789779"/>
                  </a:lnTo>
                  <a:lnTo>
                    <a:pt x="983107" y="783110"/>
                  </a:lnTo>
                  <a:lnTo>
                    <a:pt x="983742" y="779935"/>
                  </a:lnTo>
                  <a:lnTo>
                    <a:pt x="984695" y="776759"/>
                  </a:lnTo>
                  <a:lnTo>
                    <a:pt x="985966" y="773266"/>
                  </a:lnTo>
                  <a:lnTo>
                    <a:pt x="987236" y="770408"/>
                  </a:lnTo>
                  <a:lnTo>
                    <a:pt x="988507" y="768502"/>
                  </a:lnTo>
                  <a:lnTo>
                    <a:pt x="989778" y="766915"/>
                  </a:lnTo>
                  <a:lnTo>
                    <a:pt x="991366" y="765327"/>
                  </a:lnTo>
                  <a:lnTo>
                    <a:pt x="992636" y="764056"/>
                  </a:lnTo>
                  <a:lnTo>
                    <a:pt x="996131" y="761834"/>
                  </a:lnTo>
                  <a:lnTo>
                    <a:pt x="999942" y="759928"/>
                  </a:lnTo>
                  <a:lnTo>
                    <a:pt x="1003436" y="758023"/>
                  </a:lnTo>
                  <a:lnTo>
                    <a:pt x="1006930" y="755800"/>
                  </a:lnTo>
                  <a:lnTo>
                    <a:pt x="1010107" y="753259"/>
                  </a:lnTo>
                  <a:lnTo>
                    <a:pt x="1011695" y="751989"/>
                  </a:lnTo>
                  <a:lnTo>
                    <a:pt x="1012966" y="750401"/>
                  </a:lnTo>
                  <a:lnTo>
                    <a:pt x="1014871" y="746908"/>
                  </a:lnTo>
                  <a:lnTo>
                    <a:pt x="1017095" y="743097"/>
                  </a:lnTo>
                  <a:lnTo>
                    <a:pt x="1019001" y="738651"/>
                  </a:lnTo>
                  <a:lnTo>
                    <a:pt x="1020589" y="734523"/>
                  </a:lnTo>
                  <a:lnTo>
                    <a:pt x="1023130" y="725631"/>
                  </a:lnTo>
                  <a:lnTo>
                    <a:pt x="1024718" y="717057"/>
                  </a:lnTo>
                  <a:lnTo>
                    <a:pt x="1025989" y="709753"/>
                  </a:lnTo>
                  <a:lnTo>
                    <a:pt x="1026942" y="701814"/>
                  </a:lnTo>
                  <a:lnTo>
                    <a:pt x="1027895" y="693875"/>
                  </a:lnTo>
                  <a:lnTo>
                    <a:pt x="1028213" y="685618"/>
                  </a:lnTo>
                  <a:lnTo>
                    <a:pt x="1027895" y="677362"/>
                  </a:lnTo>
                  <a:lnTo>
                    <a:pt x="1027577" y="673233"/>
                  </a:lnTo>
                  <a:lnTo>
                    <a:pt x="1026942" y="669105"/>
                  </a:lnTo>
                  <a:lnTo>
                    <a:pt x="1025989" y="665294"/>
                  </a:lnTo>
                  <a:lnTo>
                    <a:pt x="1025036" y="661484"/>
                  </a:lnTo>
                  <a:lnTo>
                    <a:pt x="1023766" y="657673"/>
                  </a:lnTo>
                  <a:lnTo>
                    <a:pt x="1022177" y="654180"/>
                  </a:lnTo>
                  <a:lnTo>
                    <a:pt x="1019001" y="647511"/>
                  </a:lnTo>
                  <a:lnTo>
                    <a:pt x="1015824" y="642747"/>
                  </a:lnTo>
                  <a:lnTo>
                    <a:pt x="1014871" y="640207"/>
                  </a:lnTo>
                  <a:lnTo>
                    <a:pt x="1013919" y="637349"/>
                  </a:lnTo>
                  <a:lnTo>
                    <a:pt x="1012966" y="633856"/>
                  </a:lnTo>
                  <a:lnTo>
                    <a:pt x="1012330" y="629410"/>
                  </a:lnTo>
                  <a:lnTo>
                    <a:pt x="1012013" y="626234"/>
                  </a:lnTo>
                  <a:lnTo>
                    <a:pt x="1012013" y="622106"/>
                  </a:lnTo>
                  <a:lnTo>
                    <a:pt x="1012330" y="612261"/>
                  </a:lnTo>
                  <a:lnTo>
                    <a:pt x="1012966" y="601147"/>
                  </a:lnTo>
                  <a:lnTo>
                    <a:pt x="1013919" y="588762"/>
                  </a:lnTo>
                  <a:lnTo>
                    <a:pt x="1016460" y="566215"/>
                  </a:lnTo>
                  <a:lnTo>
                    <a:pt x="1017095" y="557323"/>
                  </a:lnTo>
                  <a:lnTo>
                    <a:pt x="1017413" y="551607"/>
                  </a:lnTo>
                  <a:lnTo>
                    <a:pt x="1017730" y="534141"/>
                  </a:lnTo>
                  <a:lnTo>
                    <a:pt x="1017413" y="527472"/>
                  </a:lnTo>
                  <a:lnTo>
                    <a:pt x="1016777" y="521756"/>
                  </a:lnTo>
                  <a:lnTo>
                    <a:pt x="1015824" y="516040"/>
                  </a:lnTo>
                  <a:lnTo>
                    <a:pt x="1014236" y="509371"/>
                  </a:lnTo>
                  <a:lnTo>
                    <a:pt x="1010424" y="492222"/>
                  </a:lnTo>
                  <a:lnTo>
                    <a:pt x="1008836" y="488412"/>
                  </a:lnTo>
                  <a:lnTo>
                    <a:pt x="1006930" y="483966"/>
                  </a:lnTo>
                  <a:lnTo>
                    <a:pt x="1004707" y="478567"/>
                  </a:lnTo>
                  <a:lnTo>
                    <a:pt x="1001530" y="473169"/>
                  </a:lnTo>
                  <a:lnTo>
                    <a:pt x="997401" y="467770"/>
                  </a:lnTo>
                  <a:lnTo>
                    <a:pt x="995495" y="465547"/>
                  </a:lnTo>
                  <a:lnTo>
                    <a:pt x="993272" y="463324"/>
                  </a:lnTo>
                  <a:lnTo>
                    <a:pt x="991048" y="460784"/>
                  </a:lnTo>
                  <a:lnTo>
                    <a:pt x="988825" y="459196"/>
                  </a:lnTo>
                  <a:lnTo>
                    <a:pt x="962143" y="454750"/>
                  </a:lnTo>
                  <a:lnTo>
                    <a:pt x="945943" y="439825"/>
                  </a:lnTo>
                  <a:lnTo>
                    <a:pt x="939908" y="436331"/>
                  </a:lnTo>
                  <a:lnTo>
                    <a:pt x="933555" y="433156"/>
                  </a:lnTo>
                  <a:lnTo>
                    <a:pt x="927202" y="430298"/>
                  </a:lnTo>
                  <a:lnTo>
                    <a:pt x="921167" y="427757"/>
                  </a:lnTo>
                  <a:lnTo>
                    <a:pt x="915131" y="425534"/>
                  </a:lnTo>
                  <a:lnTo>
                    <a:pt x="908778" y="423629"/>
                  </a:lnTo>
                  <a:lnTo>
                    <a:pt x="902426" y="422041"/>
                  </a:lnTo>
                  <a:lnTo>
                    <a:pt x="896390" y="421088"/>
                  </a:lnTo>
                  <a:lnTo>
                    <a:pt x="890038" y="420136"/>
                  </a:lnTo>
                  <a:lnTo>
                    <a:pt x="884002" y="419501"/>
                  </a:lnTo>
                  <a:lnTo>
                    <a:pt x="878285" y="419183"/>
                  </a:lnTo>
                  <a:lnTo>
                    <a:pt x="871932" y="418865"/>
                  </a:lnTo>
                  <a:close/>
                  <a:moveTo>
                    <a:pt x="1477962" y="0"/>
                  </a:moveTo>
                  <a:lnTo>
                    <a:pt x="1622425" y="0"/>
                  </a:lnTo>
                  <a:lnTo>
                    <a:pt x="1622425" y="366713"/>
                  </a:lnTo>
                  <a:lnTo>
                    <a:pt x="1477962" y="366713"/>
                  </a:lnTo>
                  <a:lnTo>
                    <a:pt x="1477962" y="0"/>
                  </a:lnTo>
                  <a:close/>
                  <a:moveTo>
                    <a:pt x="326855" y="0"/>
                  </a:moveTo>
                  <a:lnTo>
                    <a:pt x="1403350" y="0"/>
                  </a:lnTo>
                  <a:lnTo>
                    <a:pt x="1403350" y="1601788"/>
                  </a:lnTo>
                  <a:lnTo>
                    <a:pt x="326855" y="1601788"/>
                  </a:lnTo>
                  <a:lnTo>
                    <a:pt x="326855" y="0"/>
                  </a:lnTo>
                  <a:close/>
                  <a:moveTo>
                    <a:pt x="90211" y="0"/>
                  </a:moveTo>
                  <a:lnTo>
                    <a:pt x="94975" y="0"/>
                  </a:lnTo>
                  <a:lnTo>
                    <a:pt x="212503" y="0"/>
                  </a:lnTo>
                  <a:lnTo>
                    <a:pt x="212503" y="1601788"/>
                  </a:lnTo>
                  <a:lnTo>
                    <a:pt x="94975" y="1601788"/>
                  </a:lnTo>
                  <a:lnTo>
                    <a:pt x="90211" y="1601788"/>
                  </a:lnTo>
                  <a:lnTo>
                    <a:pt x="85446" y="1601471"/>
                  </a:lnTo>
                  <a:lnTo>
                    <a:pt x="80681" y="1600835"/>
                  </a:lnTo>
                  <a:lnTo>
                    <a:pt x="75917" y="1599883"/>
                  </a:lnTo>
                  <a:lnTo>
                    <a:pt x="71470" y="1598930"/>
                  </a:lnTo>
                  <a:lnTo>
                    <a:pt x="67023" y="1597660"/>
                  </a:lnTo>
                  <a:lnTo>
                    <a:pt x="62258" y="1596072"/>
                  </a:lnTo>
                  <a:lnTo>
                    <a:pt x="58129" y="1594484"/>
                  </a:lnTo>
                  <a:lnTo>
                    <a:pt x="53999" y="1592261"/>
                  </a:lnTo>
                  <a:lnTo>
                    <a:pt x="49870" y="1590356"/>
                  </a:lnTo>
                  <a:lnTo>
                    <a:pt x="45740" y="1587815"/>
                  </a:lnTo>
                  <a:lnTo>
                    <a:pt x="41929" y="1585592"/>
                  </a:lnTo>
                  <a:lnTo>
                    <a:pt x="38117" y="1583052"/>
                  </a:lnTo>
                  <a:lnTo>
                    <a:pt x="34623" y="1580194"/>
                  </a:lnTo>
                  <a:lnTo>
                    <a:pt x="31446" y="1577336"/>
                  </a:lnTo>
                  <a:lnTo>
                    <a:pt x="27635" y="1573843"/>
                  </a:lnTo>
                  <a:lnTo>
                    <a:pt x="24776" y="1570667"/>
                  </a:lnTo>
                  <a:lnTo>
                    <a:pt x="21917" y="1567174"/>
                  </a:lnTo>
                  <a:lnTo>
                    <a:pt x="19058" y="1563681"/>
                  </a:lnTo>
                  <a:lnTo>
                    <a:pt x="16517" y="1559870"/>
                  </a:lnTo>
                  <a:lnTo>
                    <a:pt x="13976" y="1556059"/>
                  </a:lnTo>
                  <a:lnTo>
                    <a:pt x="11435" y="1551931"/>
                  </a:lnTo>
                  <a:lnTo>
                    <a:pt x="9211" y="1548120"/>
                  </a:lnTo>
                  <a:lnTo>
                    <a:pt x="7306" y="1543992"/>
                  </a:lnTo>
                  <a:lnTo>
                    <a:pt x="5717" y="1539228"/>
                  </a:lnTo>
                  <a:lnTo>
                    <a:pt x="4447" y="1535100"/>
                  </a:lnTo>
                  <a:lnTo>
                    <a:pt x="3176" y="1530654"/>
                  </a:lnTo>
                  <a:lnTo>
                    <a:pt x="1906" y="1525891"/>
                  </a:lnTo>
                  <a:lnTo>
                    <a:pt x="1270" y="1521127"/>
                  </a:lnTo>
                  <a:lnTo>
                    <a:pt x="635" y="1516364"/>
                  </a:lnTo>
                  <a:lnTo>
                    <a:pt x="317" y="1511600"/>
                  </a:lnTo>
                  <a:lnTo>
                    <a:pt x="0" y="1506837"/>
                  </a:lnTo>
                  <a:lnTo>
                    <a:pt x="0" y="94951"/>
                  </a:lnTo>
                  <a:lnTo>
                    <a:pt x="317" y="90188"/>
                  </a:lnTo>
                  <a:lnTo>
                    <a:pt x="635" y="85424"/>
                  </a:lnTo>
                  <a:lnTo>
                    <a:pt x="1270" y="80661"/>
                  </a:lnTo>
                  <a:lnTo>
                    <a:pt x="1906" y="75580"/>
                  </a:lnTo>
                  <a:lnTo>
                    <a:pt x="3176" y="71134"/>
                  </a:lnTo>
                  <a:lnTo>
                    <a:pt x="4447" y="66688"/>
                  </a:lnTo>
                  <a:lnTo>
                    <a:pt x="5717" y="62560"/>
                  </a:lnTo>
                  <a:lnTo>
                    <a:pt x="7306" y="57796"/>
                  </a:lnTo>
                  <a:lnTo>
                    <a:pt x="9211" y="53668"/>
                  </a:lnTo>
                  <a:lnTo>
                    <a:pt x="11435" y="49857"/>
                  </a:lnTo>
                  <a:lnTo>
                    <a:pt x="13976" y="45729"/>
                  </a:lnTo>
                  <a:lnTo>
                    <a:pt x="16517" y="41601"/>
                  </a:lnTo>
                  <a:lnTo>
                    <a:pt x="19058" y="38107"/>
                  </a:lnTo>
                  <a:lnTo>
                    <a:pt x="21917" y="34614"/>
                  </a:lnTo>
                  <a:lnTo>
                    <a:pt x="24776" y="31121"/>
                  </a:lnTo>
                  <a:lnTo>
                    <a:pt x="27635" y="27945"/>
                  </a:lnTo>
                  <a:lnTo>
                    <a:pt x="31446" y="24452"/>
                  </a:lnTo>
                  <a:lnTo>
                    <a:pt x="34623" y="21594"/>
                  </a:lnTo>
                  <a:lnTo>
                    <a:pt x="38117" y="18736"/>
                  </a:lnTo>
                  <a:lnTo>
                    <a:pt x="41929" y="16195"/>
                  </a:lnTo>
                  <a:lnTo>
                    <a:pt x="45740" y="13655"/>
                  </a:lnTo>
                  <a:lnTo>
                    <a:pt x="49870" y="11432"/>
                  </a:lnTo>
                  <a:lnTo>
                    <a:pt x="53999" y="9527"/>
                  </a:lnTo>
                  <a:lnTo>
                    <a:pt x="58129" y="7304"/>
                  </a:lnTo>
                  <a:lnTo>
                    <a:pt x="62258" y="5716"/>
                  </a:lnTo>
                  <a:lnTo>
                    <a:pt x="67023" y="4128"/>
                  </a:lnTo>
                  <a:lnTo>
                    <a:pt x="71470" y="2858"/>
                  </a:lnTo>
                  <a:lnTo>
                    <a:pt x="75917" y="1905"/>
                  </a:lnTo>
                  <a:lnTo>
                    <a:pt x="80681" y="952"/>
                  </a:lnTo>
                  <a:lnTo>
                    <a:pt x="85446" y="317"/>
                  </a:lnTo>
                  <a:lnTo>
                    <a:pt x="90211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2" name="标题">
            <a:extLst>
              <a:ext uri="{FF2B5EF4-FFF2-40B4-BE49-F238E27FC236}">
                <a16:creationId xmlns:a16="http://schemas.microsoft.com/office/drawing/2014/main" id="{98B3CACA-C49C-51C7-915F-A8BF770A5BC6}"/>
              </a:ext>
            </a:extLst>
          </p:cNvPr>
          <p:cNvSpPr txBox="1"/>
          <p:nvPr/>
        </p:nvSpPr>
        <p:spPr>
          <a:xfrm>
            <a:off x="3307790" y="3270934"/>
            <a:ext cx="1199618" cy="270942"/>
          </a:xfrm>
          <a:prstGeom prst="rect">
            <a:avLst/>
          </a:prstGeom>
          <a:noFill/>
        </p:spPr>
        <p:txBody>
          <a:bodyPr wrap="square" lIns="90170" tIns="46990" rIns="90170" bIns="0" rtlCol="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3" name="文本框 8195">
            <a:extLst>
              <a:ext uri="{FF2B5EF4-FFF2-40B4-BE49-F238E27FC236}">
                <a16:creationId xmlns:a16="http://schemas.microsoft.com/office/drawing/2014/main" id="{AC0F7C75-9340-B729-1A24-8026CD69357D}"/>
              </a:ext>
            </a:extLst>
          </p:cNvPr>
          <p:cNvSpPr txBox="1"/>
          <p:nvPr/>
        </p:nvSpPr>
        <p:spPr>
          <a:xfrm>
            <a:off x="2148681" y="3547466"/>
            <a:ext cx="2558785" cy="733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sym typeface="OPPOSans R" panose="00020600040101010101" pitchFamily="18" charset="-122"/>
              </a:rPr>
              <a:t>此处添加详细文本描述。此处添加详细文本描述。</a:t>
            </a:r>
          </a:p>
        </p:txBody>
      </p:sp>
      <p:sp>
        <p:nvSpPr>
          <p:cNvPr id="14" name="标题">
            <a:extLst>
              <a:ext uri="{FF2B5EF4-FFF2-40B4-BE49-F238E27FC236}">
                <a16:creationId xmlns:a16="http://schemas.microsoft.com/office/drawing/2014/main" id="{F2CD8AA1-1888-566F-1CE7-877F524038AB}"/>
              </a:ext>
            </a:extLst>
          </p:cNvPr>
          <p:cNvSpPr txBox="1"/>
          <p:nvPr/>
        </p:nvSpPr>
        <p:spPr>
          <a:xfrm>
            <a:off x="8497011" y="3471755"/>
            <a:ext cx="1199618" cy="270942"/>
          </a:xfrm>
          <a:prstGeom prst="rect">
            <a:avLst/>
          </a:prstGeom>
          <a:noFill/>
        </p:spPr>
        <p:txBody>
          <a:bodyPr wrap="square" lIns="90170" tIns="46990" rIns="90170" bIns="0" rtlCol="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6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5" name="文本框 8195">
            <a:extLst>
              <a:ext uri="{FF2B5EF4-FFF2-40B4-BE49-F238E27FC236}">
                <a16:creationId xmlns:a16="http://schemas.microsoft.com/office/drawing/2014/main" id="{8616CFB2-7B17-1B9D-1EB9-E4F2B8D86A73}"/>
              </a:ext>
            </a:extLst>
          </p:cNvPr>
          <p:cNvSpPr txBox="1"/>
          <p:nvPr/>
        </p:nvSpPr>
        <p:spPr>
          <a:xfrm>
            <a:off x="7337902" y="3735587"/>
            <a:ext cx="2558785" cy="733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sym typeface="OPPOSans R" panose="00020600040101010101" pitchFamily="18" charset="-122"/>
              </a:rPr>
              <a:t>此处添加详细文本描述。此处添加详细文本描述。</a:t>
            </a:r>
          </a:p>
        </p:txBody>
      </p:sp>
      <p:sp>
        <p:nvSpPr>
          <p:cNvPr id="19" name="标题">
            <a:extLst>
              <a:ext uri="{FF2B5EF4-FFF2-40B4-BE49-F238E27FC236}">
                <a16:creationId xmlns:a16="http://schemas.microsoft.com/office/drawing/2014/main" id="{F1F70297-4953-E93D-74A7-3EDEBA1B321B}"/>
              </a:ext>
            </a:extLst>
          </p:cNvPr>
          <p:cNvSpPr txBox="1"/>
          <p:nvPr/>
        </p:nvSpPr>
        <p:spPr>
          <a:xfrm>
            <a:off x="3342347" y="4589823"/>
            <a:ext cx="1199618" cy="270942"/>
          </a:xfrm>
          <a:prstGeom prst="rect">
            <a:avLst/>
          </a:prstGeom>
          <a:noFill/>
        </p:spPr>
        <p:txBody>
          <a:bodyPr wrap="square" lIns="90170" tIns="46990" rIns="90170" bIns="0" rtlCol="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0" name="文本框 8195">
            <a:extLst>
              <a:ext uri="{FF2B5EF4-FFF2-40B4-BE49-F238E27FC236}">
                <a16:creationId xmlns:a16="http://schemas.microsoft.com/office/drawing/2014/main" id="{1BDA1CDE-EF63-5E30-AFB1-CCEA808CB977}"/>
              </a:ext>
            </a:extLst>
          </p:cNvPr>
          <p:cNvSpPr txBox="1"/>
          <p:nvPr/>
        </p:nvSpPr>
        <p:spPr>
          <a:xfrm>
            <a:off x="2183238" y="4866355"/>
            <a:ext cx="2558785" cy="733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sym typeface="OPPOSans R" panose="00020600040101010101" pitchFamily="18" charset="-122"/>
              </a:rPr>
              <a:t>此处添加详细文本描述。此处添加详细文本描述。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3693E67-2439-FC00-1A53-FB59BE552424}"/>
              </a:ext>
            </a:extLst>
          </p:cNvPr>
          <p:cNvSpPr/>
          <p:nvPr/>
        </p:nvSpPr>
        <p:spPr>
          <a:xfrm>
            <a:off x="1361364" y="2107876"/>
            <a:ext cx="3031517" cy="86025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rgbClr val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>
              <a:solidFill>
                <a:schemeClr val="bg1"/>
              </a:solidFill>
              <a:sym typeface="OPPOSans R" panose="00020600040101010101" pitchFamily="18" charset="-122"/>
            </a:endParaRPr>
          </a:p>
        </p:txBody>
      </p:sp>
      <p:sp>
        <p:nvSpPr>
          <p:cNvPr id="22" name="文本框 78">
            <a:extLst>
              <a:ext uri="{FF2B5EF4-FFF2-40B4-BE49-F238E27FC236}">
                <a16:creationId xmlns:a16="http://schemas.microsoft.com/office/drawing/2014/main" id="{FAC8AB73-4989-83A0-8559-82611F9BE699}"/>
              </a:ext>
            </a:extLst>
          </p:cNvPr>
          <p:cNvSpPr txBox="1"/>
          <p:nvPr/>
        </p:nvSpPr>
        <p:spPr>
          <a:xfrm>
            <a:off x="1269624" y="1642720"/>
            <a:ext cx="3171615" cy="323165"/>
          </a:xfrm>
          <a:prstGeom prst="rect">
            <a:avLst/>
          </a:prstGeom>
          <a:noFill/>
        </p:spPr>
        <p:txBody>
          <a:bodyPr wrap="square" bIns="0" anchor="ctr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sym typeface="OPPOSans R" panose="00020600040101010101" pitchFamily="18" charset="-122"/>
              </a:rPr>
              <a:t>输入标题内容</a:t>
            </a:r>
          </a:p>
        </p:txBody>
      </p:sp>
      <p:sp>
        <p:nvSpPr>
          <p:cNvPr id="23" name="文本框 8195">
            <a:extLst>
              <a:ext uri="{FF2B5EF4-FFF2-40B4-BE49-F238E27FC236}">
                <a16:creationId xmlns:a16="http://schemas.microsoft.com/office/drawing/2014/main" id="{F3E61491-F9A6-5BED-7FE3-8FD3B5D2AF2E}"/>
              </a:ext>
            </a:extLst>
          </p:cNvPr>
          <p:cNvSpPr txBox="1"/>
          <p:nvPr/>
        </p:nvSpPr>
        <p:spPr>
          <a:xfrm>
            <a:off x="1269623" y="2242678"/>
            <a:ext cx="9308569" cy="74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sym typeface="OPPOSans R" panose="00020600040101010101" pitchFamily="18" charset="-122"/>
              </a:rPr>
              <a:t>此处添加详细文本描述。此处添加详细文本描述。此处添加详细文本描述。此处添加详细文本描述。此处添加详细文本描述。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03226486-750A-DC6A-38DA-231F3C162986}"/>
              </a:ext>
            </a:extLst>
          </p:cNvPr>
          <p:cNvCxnSpPr>
            <a:cxnSpLocks/>
          </p:cNvCxnSpPr>
          <p:nvPr/>
        </p:nvCxnSpPr>
        <p:spPr>
          <a:xfrm>
            <a:off x="2260138" y="1306803"/>
            <a:ext cx="3097281" cy="0"/>
          </a:xfrm>
          <a:prstGeom prst="line">
            <a:avLst/>
          </a:prstGeom>
          <a:ln w="47625">
            <a:solidFill>
              <a:schemeClr val="accent2"/>
            </a:solidFill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6" descr="查看图片">
            <a:extLst>
              <a:ext uri="{FF2B5EF4-FFF2-40B4-BE49-F238E27FC236}">
                <a16:creationId xmlns:a16="http://schemas.microsoft.com/office/drawing/2014/main" id="{D691730D-2BD8-4778-6FCC-72D6E9B5BE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6200000">
            <a:off x="1823113" y="-587221"/>
            <a:ext cx="769441" cy="3696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33537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主题1">
  <a:themeElements>
    <a:clrScheme name="自定义 4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70404"/>
      </a:accent1>
      <a:accent2>
        <a:srgbClr val="CEB996"/>
      </a:accent2>
      <a:accent3>
        <a:srgbClr val="7A0504"/>
      </a:accent3>
      <a:accent4>
        <a:srgbClr val="CA5F4A"/>
      </a:accent4>
      <a:accent5>
        <a:srgbClr val="F2778A"/>
      </a:accent5>
      <a:accent6>
        <a:srgbClr val="FFFFFF"/>
      </a:accent6>
      <a:hlink>
        <a:srgbClr val="F84D4D"/>
      </a:hlink>
      <a:folHlink>
        <a:srgbClr val="BFBFBF"/>
      </a:folHlink>
    </a:clrScheme>
    <a:fontScheme name="自定义 2">
      <a:majorFont>
        <a:latin typeface="思源宋体 CN"/>
        <a:ea typeface="思源宋体 CN Heavy"/>
        <a:cs typeface=""/>
      </a:majorFont>
      <a:minorFont>
        <a:latin typeface="思源宋体 CN"/>
        <a:ea typeface="思源宋体 CN Heavy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PS" id="{8741FFC2-4D7D-48D1-88A6-21A4E405BEEE}" vid="{BE4B9CD3-767A-4D54-8AE3-5DB2A8AFC4DC}"/>
    </a:ext>
  </a:extLst>
</a:theme>
</file>

<file path=ppt/theme/theme2.xml><?xml version="1.0" encoding="utf-8"?>
<a:theme xmlns:a="http://schemas.openxmlformats.org/drawingml/2006/main" name="office主题2">
  <a:themeElements>
    <a:clrScheme name="WPS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5D0D04"/>
      </a:accent1>
      <a:accent2>
        <a:srgbClr val="A61706"/>
      </a:accent2>
      <a:accent3>
        <a:srgbClr val="C70106"/>
      </a:accent3>
      <a:accent4>
        <a:srgbClr val="FD464A"/>
      </a:accent4>
      <a:accent5>
        <a:srgbClr val="FF7980"/>
      </a:accent5>
      <a:accent6>
        <a:srgbClr val="D9D9D9"/>
      </a:accent6>
      <a:hlink>
        <a:srgbClr val="F84D4D"/>
      </a:hlink>
      <a:folHlink>
        <a:srgbClr val="BFBFBF"/>
      </a:folHlink>
    </a:clrScheme>
    <a:fontScheme name="自定义 2">
      <a:majorFont>
        <a:latin typeface="思源宋体 CN"/>
        <a:ea typeface="思源宋体 CN Heavy"/>
        <a:cs typeface=""/>
      </a:majorFont>
      <a:minorFont>
        <a:latin typeface="思源宋体 CN"/>
        <a:ea typeface="思源宋体 CN Heavy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PS" id="{8741FFC2-4D7D-48D1-88A6-21A4E405BEEE}" vid="{BE4B9CD3-767A-4D54-8AE3-5DB2A8AFC4D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616</Words>
  <Application>Microsoft Office PowerPoint</Application>
  <PresentationFormat>宽屏</PresentationFormat>
  <Paragraphs>120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思源宋体 CN</vt:lpstr>
      <vt:lpstr>思源宋体 CN Heavy</vt:lpstr>
      <vt:lpstr>Abadi</vt:lpstr>
      <vt:lpstr>Arial</vt:lpstr>
      <vt:lpstr>Calibri</vt:lpstr>
      <vt:lpstr>Segoe UI Light</vt:lpstr>
      <vt:lpstr>Wingdings</vt:lpstr>
      <vt:lpstr>office主题1</vt:lpstr>
      <vt:lpstr>office主题2</vt:lpstr>
      <vt:lpstr>PowerPoint 演示文稿</vt:lpstr>
      <vt:lpstr>目    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感谢聆听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红色党政风党建主题工作汇报ppt模板</dc:title>
  <dc:creator>©紫菜不高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55</cp:revision>
  <dcterms:created xsi:type="dcterms:W3CDTF">2023-08-19T04:36:11Z</dcterms:created>
  <dcterms:modified xsi:type="dcterms:W3CDTF">2023-11-30T11:33:20Z</dcterms:modified>
  <cp:contentStatus>红色党政风党建主题工作汇报ppt模板，www.51pptmoban.com</cp:contentStatus>
  <cp:version>51pptmoban.com（V51-120102版）</cp:version>
</cp:coreProperties>
</file>