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383" r:id="rId2"/>
    <p:sldId id="365" r:id="rId3"/>
    <p:sldId id="366" r:id="rId4"/>
    <p:sldId id="259" r:id="rId5"/>
    <p:sldId id="367" r:id="rId6"/>
    <p:sldId id="368" r:id="rId7"/>
    <p:sldId id="369" r:id="rId8"/>
    <p:sldId id="372" r:id="rId9"/>
    <p:sldId id="373" r:id="rId10"/>
    <p:sldId id="370" r:id="rId11"/>
    <p:sldId id="374" r:id="rId12"/>
    <p:sldId id="375" r:id="rId13"/>
    <p:sldId id="371" r:id="rId14"/>
    <p:sldId id="376" r:id="rId15"/>
    <p:sldId id="377" r:id="rId16"/>
    <p:sldId id="382" r:id="rId17"/>
    <p:sldId id="1126" r:id="rId18"/>
    <p:sldId id="2007578498"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5E7A2"/>
    <a:srgbClr val="F3ECC4"/>
    <a:srgbClr val="2E2E2E"/>
    <a:srgbClr val="23252C"/>
    <a:srgbClr val="302D32"/>
    <a:srgbClr val="343138"/>
    <a:srgbClr val="F5C986"/>
    <a:srgbClr val="FCDDAA"/>
    <a:srgbClr val="1919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08" autoAdjust="0"/>
    <p:restoredTop sz="93037" autoAdjust="0"/>
  </p:normalViewPr>
  <p:slideViewPr>
    <p:cSldViewPr snapToGrid="0">
      <p:cViewPr>
        <p:scale>
          <a:sx n="75" d="100"/>
          <a:sy n="75" d="100"/>
        </p:scale>
        <p:origin x="336" y="408"/>
      </p:cViewPr>
      <p:guideLst/>
    </p:cSldViewPr>
  </p:slideViewPr>
  <p:notesTextViewPr>
    <p:cViewPr>
      <p:scale>
        <a:sx n="1" d="1"/>
        <a:sy n="1" d="1"/>
      </p:scale>
      <p:origin x="0" y="0"/>
    </p:cViewPr>
  </p:notesTextViewPr>
  <p:sorterViewPr>
    <p:cViewPr>
      <p:scale>
        <a:sx n="100" d="100"/>
        <a:sy n="100" d="100"/>
      </p:scale>
      <p:origin x="0" y="-3773"/>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ea typeface="思源黑体 CN Regular" panose="020B0500000000000000" pitchFamily="34" charset="-122"/>
              </a:defRPr>
            </a:lvl1pPr>
          </a:lstStyle>
          <a:p>
            <a:fld id="{0D1931A9-9688-4C58-BF00-C3744CA389CB}" type="datetimeFigureOut">
              <a:rPr lang="zh-CN" altLang="en-US" smtClean="0"/>
              <a:pPr/>
              <a:t>2023/11/30</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ea typeface="思源黑体 CN Regular" panose="020B0500000000000000" pitchFamily="34" charset="-122"/>
              </a:defRPr>
            </a:lvl1pPr>
          </a:lstStyle>
          <a:p>
            <a:fld id="{3FD54B81-EC52-49BC-8AF8-ADD0EF9FFB30}" type="slidenum">
              <a:rPr lang="zh-CN" altLang="en-US" smtClean="0"/>
              <a:pPr/>
              <a:t>‹#›</a:t>
            </a:fld>
            <a:endParaRPr lang="zh-CN" altLang="en-US" dirty="0"/>
          </a:p>
        </p:txBody>
      </p:sp>
    </p:spTree>
    <p:extLst>
      <p:ext uri="{BB962C8B-B14F-4D97-AF65-F5344CB8AC3E}">
        <p14:creationId xmlns:p14="http://schemas.microsoft.com/office/powerpoint/2010/main" val="34835540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1pPr>
    <a:lvl2pPr marL="4572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2pPr>
    <a:lvl3pPr marL="9144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3pPr>
    <a:lvl4pPr marL="13716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4pPr>
    <a:lvl5pPr marL="18288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34B842-60CC-7826-C345-A33B8A101DC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8BBCE12-3EF9-1922-8C85-3663770CAAE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18E7DEA1-BF31-D463-1C08-51D4401EE59F}"/>
              </a:ext>
            </a:extLst>
          </p:cNvPr>
          <p:cNvSpPr>
            <a:spLocks noGrp="1"/>
          </p:cNvSpPr>
          <p:nvPr>
            <p:ph type="dt" sz="half" idx="10"/>
          </p:nvPr>
        </p:nvSpPr>
        <p:spPr/>
        <p:txBody>
          <a:bodyPr/>
          <a:lstStyle/>
          <a:p>
            <a:fld id="{524D4115-1BBC-451F-BAEC-4624AD225D8E}" type="datetimeFigureOut">
              <a:rPr lang="zh-CN" altLang="en-US" smtClean="0"/>
              <a:t>2023/11/30</a:t>
            </a:fld>
            <a:endParaRPr lang="zh-CN" altLang="en-US"/>
          </a:p>
        </p:txBody>
      </p:sp>
      <p:sp>
        <p:nvSpPr>
          <p:cNvPr id="5" name="页脚占位符 4">
            <a:extLst>
              <a:ext uri="{FF2B5EF4-FFF2-40B4-BE49-F238E27FC236}">
                <a16:creationId xmlns:a16="http://schemas.microsoft.com/office/drawing/2014/main" id="{EAC7584D-DC2A-51E0-E2DF-253AF92E25A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DD636C8-5BF3-17F8-7BCD-FC1588D2EB30}"/>
              </a:ext>
            </a:extLst>
          </p:cNvPr>
          <p:cNvSpPr>
            <a:spLocks noGrp="1"/>
          </p:cNvSpPr>
          <p:nvPr>
            <p:ph type="sldNum" sz="quarter" idx="12"/>
          </p:nvPr>
        </p:nvSpPr>
        <p:spPr/>
        <p:txBody>
          <a:bodyPr/>
          <a:lstStyle/>
          <a:p>
            <a:fld id="{12ECB167-6ED7-4674-9FBF-62DFD9C0AE63}" type="slidenum">
              <a:rPr lang="zh-CN" altLang="en-US" smtClean="0"/>
              <a:t>‹#›</a:t>
            </a:fld>
            <a:endParaRPr lang="zh-CN" altLang="en-US"/>
          </a:p>
        </p:txBody>
      </p:sp>
    </p:spTree>
    <p:extLst>
      <p:ext uri="{BB962C8B-B14F-4D97-AF65-F5344CB8AC3E}">
        <p14:creationId xmlns:p14="http://schemas.microsoft.com/office/powerpoint/2010/main" val="969573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608055-ABC5-00ED-2D48-E5EFADEDDC2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5F7B1630-6678-222E-C10D-2F9C901C934D}"/>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98F6F51-BF33-3D65-3307-052662358BE9}"/>
              </a:ext>
            </a:extLst>
          </p:cNvPr>
          <p:cNvSpPr>
            <a:spLocks noGrp="1"/>
          </p:cNvSpPr>
          <p:nvPr>
            <p:ph type="dt" sz="half" idx="10"/>
          </p:nvPr>
        </p:nvSpPr>
        <p:spPr/>
        <p:txBody>
          <a:bodyPr/>
          <a:lstStyle/>
          <a:p>
            <a:fld id="{524D4115-1BBC-451F-BAEC-4624AD225D8E}" type="datetimeFigureOut">
              <a:rPr lang="zh-CN" altLang="en-US" smtClean="0"/>
              <a:t>2023/11/30</a:t>
            </a:fld>
            <a:endParaRPr lang="zh-CN" altLang="en-US"/>
          </a:p>
        </p:txBody>
      </p:sp>
      <p:sp>
        <p:nvSpPr>
          <p:cNvPr id="5" name="页脚占位符 4">
            <a:extLst>
              <a:ext uri="{FF2B5EF4-FFF2-40B4-BE49-F238E27FC236}">
                <a16:creationId xmlns:a16="http://schemas.microsoft.com/office/drawing/2014/main" id="{A88DE81C-E1E0-5FE3-0D89-A178E84BACF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67AC57E-B4BA-D0B1-D788-85A60688EF0C}"/>
              </a:ext>
            </a:extLst>
          </p:cNvPr>
          <p:cNvSpPr>
            <a:spLocks noGrp="1"/>
          </p:cNvSpPr>
          <p:nvPr>
            <p:ph type="sldNum" sz="quarter" idx="12"/>
          </p:nvPr>
        </p:nvSpPr>
        <p:spPr/>
        <p:txBody>
          <a:bodyPr/>
          <a:lstStyle/>
          <a:p>
            <a:fld id="{12ECB167-6ED7-4674-9FBF-62DFD9C0AE63}" type="slidenum">
              <a:rPr lang="zh-CN" altLang="en-US" smtClean="0"/>
              <a:t>‹#›</a:t>
            </a:fld>
            <a:endParaRPr lang="zh-CN" altLang="en-US"/>
          </a:p>
        </p:txBody>
      </p:sp>
    </p:spTree>
    <p:extLst>
      <p:ext uri="{BB962C8B-B14F-4D97-AF65-F5344CB8AC3E}">
        <p14:creationId xmlns:p14="http://schemas.microsoft.com/office/powerpoint/2010/main" val="2397480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BA16E26-0568-492C-1813-30D0D0AE639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08F19B2-88B9-ED71-580E-65FE654545F1}"/>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3FFDCB7-D091-6964-1FCB-AAFD290E4F90}"/>
              </a:ext>
            </a:extLst>
          </p:cNvPr>
          <p:cNvSpPr>
            <a:spLocks noGrp="1"/>
          </p:cNvSpPr>
          <p:nvPr>
            <p:ph type="dt" sz="half" idx="10"/>
          </p:nvPr>
        </p:nvSpPr>
        <p:spPr/>
        <p:txBody>
          <a:bodyPr/>
          <a:lstStyle/>
          <a:p>
            <a:fld id="{524D4115-1BBC-451F-BAEC-4624AD225D8E}" type="datetimeFigureOut">
              <a:rPr lang="zh-CN" altLang="en-US" smtClean="0"/>
              <a:t>2023/11/30</a:t>
            </a:fld>
            <a:endParaRPr lang="zh-CN" altLang="en-US"/>
          </a:p>
        </p:txBody>
      </p:sp>
      <p:sp>
        <p:nvSpPr>
          <p:cNvPr id="5" name="页脚占位符 4">
            <a:extLst>
              <a:ext uri="{FF2B5EF4-FFF2-40B4-BE49-F238E27FC236}">
                <a16:creationId xmlns:a16="http://schemas.microsoft.com/office/drawing/2014/main" id="{942CB9BE-8E45-0248-1947-280D62DD4F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4E2A0FF-EF0D-028D-156E-F20A39C24237}"/>
              </a:ext>
            </a:extLst>
          </p:cNvPr>
          <p:cNvSpPr>
            <a:spLocks noGrp="1"/>
          </p:cNvSpPr>
          <p:nvPr>
            <p:ph type="sldNum" sz="quarter" idx="12"/>
          </p:nvPr>
        </p:nvSpPr>
        <p:spPr/>
        <p:txBody>
          <a:bodyPr/>
          <a:lstStyle/>
          <a:p>
            <a:fld id="{12ECB167-6ED7-4674-9FBF-62DFD9C0AE63}" type="slidenum">
              <a:rPr lang="zh-CN" altLang="en-US" smtClean="0"/>
              <a:t>‹#›</a:t>
            </a:fld>
            <a:endParaRPr lang="zh-CN" altLang="en-US"/>
          </a:p>
        </p:txBody>
      </p:sp>
    </p:spTree>
    <p:extLst>
      <p:ext uri="{BB962C8B-B14F-4D97-AF65-F5344CB8AC3E}">
        <p14:creationId xmlns:p14="http://schemas.microsoft.com/office/powerpoint/2010/main" val="16973999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Regular" panose="020B0500000000000000" pitchFamily="34" charset="-122"/>
                  <a:ea typeface="思源黑体 CN Regular" panose="020B05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Regular" panose="020B0500000000000000" pitchFamily="34" charset="-122"/>
                <a:ea typeface="思源黑体 CN Regular" panose="020B0500000000000000" pitchFamily="34"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1284652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2023/11/30</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959297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8C291B-A0A4-B9FE-B939-A9ABD36972E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36FC5A0-5371-14E9-3170-16B9482FE17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1849D3D-D756-614E-34F4-D4560D7BB7BC}"/>
              </a:ext>
            </a:extLst>
          </p:cNvPr>
          <p:cNvSpPr>
            <a:spLocks noGrp="1"/>
          </p:cNvSpPr>
          <p:nvPr>
            <p:ph type="dt" sz="half" idx="10"/>
          </p:nvPr>
        </p:nvSpPr>
        <p:spPr/>
        <p:txBody>
          <a:bodyPr/>
          <a:lstStyle/>
          <a:p>
            <a:fld id="{524D4115-1BBC-451F-BAEC-4624AD225D8E}" type="datetimeFigureOut">
              <a:rPr lang="zh-CN" altLang="en-US" smtClean="0"/>
              <a:t>2023/11/30</a:t>
            </a:fld>
            <a:endParaRPr lang="zh-CN" altLang="en-US"/>
          </a:p>
        </p:txBody>
      </p:sp>
      <p:sp>
        <p:nvSpPr>
          <p:cNvPr id="5" name="页脚占位符 4">
            <a:extLst>
              <a:ext uri="{FF2B5EF4-FFF2-40B4-BE49-F238E27FC236}">
                <a16:creationId xmlns:a16="http://schemas.microsoft.com/office/drawing/2014/main" id="{867A2A05-3F36-5427-9E8B-AC1461DBBE2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1A4A15B-F0FA-4406-BCB1-EBF4B62BF585}"/>
              </a:ext>
            </a:extLst>
          </p:cNvPr>
          <p:cNvSpPr>
            <a:spLocks noGrp="1"/>
          </p:cNvSpPr>
          <p:nvPr>
            <p:ph type="sldNum" sz="quarter" idx="12"/>
          </p:nvPr>
        </p:nvSpPr>
        <p:spPr/>
        <p:txBody>
          <a:bodyPr/>
          <a:lstStyle/>
          <a:p>
            <a:fld id="{12ECB167-6ED7-4674-9FBF-62DFD9C0AE63}" type="slidenum">
              <a:rPr lang="zh-CN" altLang="en-US" smtClean="0"/>
              <a:t>‹#›</a:t>
            </a:fld>
            <a:endParaRPr lang="zh-CN" altLang="en-US"/>
          </a:p>
        </p:txBody>
      </p:sp>
    </p:spTree>
    <p:extLst>
      <p:ext uri="{BB962C8B-B14F-4D97-AF65-F5344CB8AC3E}">
        <p14:creationId xmlns:p14="http://schemas.microsoft.com/office/powerpoint/2010/main" val="33536155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7F9721-6AC5-54A1-9406-92C4648E2FA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492C571-7E27-A53F-E676-0D83346E64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A9FC09A5-A237-E4BB-E3F7-E6306FF50D4E}"/>
              </a:ext>
            </a:extLst>
          </p:cNvPr>
          <p:cNvSpPr>
            <a:spLocks noGrp="1"/>
          </p:cNvSpPr>
          <p:nvPr>
            <p:ph type="dt" sz="half" idx="10"/>
          </p:nvPr>
        </p:nvSpPr>
        <p:spPr/>
        <p:txBody>
          <a:bodyPr/>
          <a:lstStyle/>
          <a:p>
            <a:fld id="{524D4115-1BBC-451F-BAEC-4624AD225D8E}" type="datetimeFigureOut">
              <a:rPr lang="zh-CN" altLang="en-US" smtClean="0"/>
              <a:t>2023/11/30</a:t>
            </a:fld>
            <a:endParaRPr lang="zh-CN" altLang="en-US"/>
          </a:p>
        </p:txBody>
      </p:sp>
      <p:sp>
        <p:nvSpPr>
          <p:cNvPr id="5" name="页脚占位符 4">
            <a:extLst>
              <a:ext uri="{FF2B5EF4-FFF2-40B4-BE49-F238E27FC236}">
                <a16:creationId xmlns:a16="http://schemas.microsoft.com/office/drawing/2014/main" id="{89EBEB34-3891-64A7-0F44-1F39E30F674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66AD5DE-CDD4-3A01-CD5B-2F991CE98ED0}"/>
              </a:ext>
            </a:extLst>
          </p:cNvPr>
          <p:cNvSpPr>
            <a:spLocks noGrp="1"/>
          </p:cNvSpPr>
          <p:nvPr>
            <p:ph type="sldNum" sz="quarter" idx="12"/>
          </p:nvPr>
        </p:nvSpPr>
        <p:spPr/>
        <p:txBody>
          <a:bodyPr/>
          <a:lstStyle/>
          <a:p>
            <a:fld id="{12ECB167-6ED7-4674-9FBF-62DFD9C0AE63}" type="slidenum">
              <a:rPr lang="zh-CN" altLang="en-US" smtClean="0"/>
              <a:t>‹#›</a:t>
            </a:fld>
            <a:endParaRPr lang="zh-CN" altLang="en-US"/>
          </a:p>
        </p:txBody>
      </p:sp>
    </p:spTree>
    <p:extLst>
      <p:ext uri="{BB962C8B-B14F-4D97-AF65-F5344CB8AC3E}">
        <p14:creationId xmlns:p14="http://schemas.microsoft.com/office/powerpoint/2010/main" val="1632096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EDADD3-4174-E5E7-280A-4310DA1169F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329095E-6325-4CDF-B23B-1C155FB6DCA8}"/>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BBDA1F51-1A53-73CA-0A8B-12972623721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8BFD6BA-0DA3-9C7E-C540-8DBEF5CF447C}"/>
              </a:ext>
            </a:extLst>
          </p:cNvPr>
          <p:cNvSpPr>
            <a:spLocks noGrp="1"/>
          </p:cNvSpPr>
          <p:nvPr>
            <p:ph type="dt" sz="half" idx="10"/>
          </p:nvPr>
        </p:nvSpPr>
        <p:spPr/>
        <p:txBody>
          <a:bodyPr/>
          <a:lstStyle/>
          <a:p>
            <a:fld id="{524D4115-1BBC-451F-BAEC-4624AD225D8E}" type="datetimeFigureOut">
              <a:rPr lang="zh-CN" altLang="en-US" smtClean="0"/>
              <a:t>2023/11/30</a:t>
            </a:fld>
            <a:endParaRPr lang="zh-CN" altLang="en-US"/>
          </a:p>
        </p:txBody>
      </p:sp>
      <p:sp>
        <p:nvSpPr>
          <p:cNvPr id="6" name="页脚占位符 5">
            <a:extLst>
              <a:ext uri="{FF2B5EF4-FFF2-40B4-BE49-F238E27FC236}">
                <a16:creationId xmlns:a16="http://schemas.microsoft.com/office/drawing/2014/main" id="{4A64973A-EA1B-5F02-BFD4-51B64121755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84993C8-A2DD-A278-E0ED-44154A6CD83C}"/>
              </a:ext>
            </a:extLst>
          </p:cNvPr>
          <p:cNvSpPr>
            <a:spLocks noGrp="1"/>
          </p:cNvSpPr>
          <p:nvPr>
            <p:ph type="sldNum" sz="quarter" idx="12"/>
          </p:nvPr>
        </p:nvSpPr>
        <p:spPr/>
        <p:txBody>
          <a:bodyPr/>
          <a:lstStyle/>
          <a:p>
            <a:fld id="{12ECB167-6ED7-4674-9FBF-62DFD9C0AE63}" type="slidenum">
              <a:rPr lang="zh-CN" altLang="en-US" smtClean="0"/>
              <a:t>‹#›</a:t>
            </a:fld>
            <a:endParaRPr lang="zh-CN" altLang="en-US"/>
          </a:p>
        </p:txBody>
      </p:sp>
    </p:spTree>
    <p:extLst>
      <p:ext uri="{BB962C8B-B14F-4D97-AF65-F5344CB8AC3E}">
        <p14:creationId xmlns:p14="http://schemas.microsoft.com/office/powerpoint/2010/main" val="22008839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46A7C6-09C5-CAB1-5F7E-EB62668F87C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3CD1BB8-9891-7981-4D47-022B430B39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21A12C53-73AC-8B8D-A3D2-1E40D399485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4F7D478A-FFFE-CBCA-0882-CDE26E6562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9558454-4A51-5CA4-DF13-179F3DA17990}"/>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2B8AD074-0FBD-159C-9230-982BEB1AA107}"/>
              </a:ext>
            </a:extLst>
          </p:cNvPr>
          <p:cNvSpPr>
            <a:spLocks noGrp="1"/>
          </p:cNvSpPr>
          <p:nvPr>
            <p:ph type="dt" sz="half" idx="10"/>
          </p:nvPr>
        </p:nvSpPr>
        <p:spPr/>
        <p:txBody>
          <a:bodyPr/>
          <a:lstStyle/>
          <a:p>
            <a:fld id="{524D4115-1BBC-451F-BAEC-4624AD225D8E}" type="datetimeFigureOut">
              <a:rPr lang="zh-CN" altLang="en-US" smtClean="0"/>
              <a:t>2023/11/30</a:t>
            </a:fld>
            <a:endParaRPr lang="zh-CN" altLang="en-US"/>
          </a:p>
        </p:txBody>
      </p:sp>
      <p:sp>
        <p:nvSpPr>
          <p:cNvPr id="8" name="页脚占位符 7">
            <a:extLst>
              <a:ext uri="{FF2B5EF4-FFF2-40B4-BE49-F238E27FC236}">
                <a16:creationId xmlns:a16="http://schemas.microsoft.com/office/drawing/2014/main" id="{69B3D333-174C-3579-E284-7D9E104A527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8E372DE-95F4-D5EE-6309-DFF5446974D4}"/>
              </a:ext>
            </a:extLst>
          </p:cNvPr>
          <p:cNvSpPr>
            <a:spLocks noGrp="1"/>
          </p:cNvSpPr>
          <p:nvPr>
            <p:ph type="sldNum" sz="quarter" idx="12"/>
          </p:nvPr>
        </p:nvSpPr>
        <p:spPr/>
        <p:txBody>
          <a:bodyPr/>
          <a:lstStyle/>
          <a:p>
            <a:fld id="{12ECB167-6ED7-4674-9FBF-62DFD9C0AE63}" type="slidenum">
              <a:rPr lang="zh-CN" altLang="en-US" smtClean="0"/>
              <a:t>‹#›</a:t>
            </a:fld>
            <a:endParaRPr lang="zh-CN" altLang="en-US"/>
          </a:p>
        </p:txBody>
      </p:sp>
    </p:spTree>
    <p:extLst>
      <p:ext uri="{BB962C8B-B14F-4D97-AF65-F5344CB8AC3E}">
        <p14:creationId xmlns:p14="http://schemas.microsoft.com/office/powerpoint/2010/main" val="2371255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D8B9BA-BB3E-5E2B-48FC-F9C4AA4288A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63C0391-7CF1-AC5F-E039-5BDB4FF4A880}"/>
              </a:ext>
            </a:extLst>
          </p:cNvPr>
          <p:cNvSpPr>
            <a:spLocks noGrp="1"/>
          </p:cNvSpPr>
          <p:nvPr>
            <p:ph type="dt" sz="half" idx="10"/>
          </p:nvPr>
        </p:nvSpPr>
        <p:spPr/>
        <p:txBody>
          <a:bodyPr/>
          <a:lstStyle/>
          <a:p>
            <a:fld id="{524D4115-1BBC-451F-BAEC-4624AD225D8E}" type="datetimeFigureOut">
              <a:rPr lang="zh-CN" altLang="en-US" smtClean="0"/>
              <a:t>2023/11/30</a:t>
            </a:fld>
            <a:endParaRPr lang="zh-CN" altLang="en-US"/>
          </a:p>
        </p:txBody>
      </p:sp>
      <p:sp>
        <p:nvSpPr>
          <p:cNvPr id="4" name="页脚占位符 3">
            <a:extLst>
              <a:ext uri="{FF2B5EF4-FFF2-40B4-BE49-F238E27FC236}">
                <a16:creationId xmlns:a16="http://schemas.microsoft.com/office/drawing/2014/main" id="{BF1D9DE6-0AC5-5794-1156-CC720A66683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B0FC40A-49D1-981F-2715-999118737393}"/>
              </a:ext>
            </a:extLst>
          </p:cNvPr>
          <p:cNvSpPr>
            <a:spLocks noGrp="1"/>
          </p:cNvSpPr>
          <p:nvPr>
            <p:ph type="sldNum" sz="quarter" idx="12"/>
          </p:nvPr>
        </p:nvSpPr>
        <p:spPr/>
        <p:txBody>
          <a:bodyPr/>
          <a:lstStyle/>
          <a:p>
            <a:fld id="{12ECB167-6ED7-4674-9FBF-62DFD9C0AE63}" type="slidenum">
              <a:rPr lang="zh-CN" altLang="en-US" smtClean="0"/>
              <a:t>‹#›</a:t>
            </a:fld>
            <a:endParaRPr lang="zh-CN" altLang="en-US"/>
          </a:p>
        </p:txBody>
      </p:sp>
    </p:spTree>
    <p:extLst>
      <p:ext uri="{BB962C8B-B14F-4D97-AF65-F5344CB8AC3E}">
        <p14:creationId xmlns:p14="http://schemas.microsoft.com/office/powerpoint/2010/main" val="3233166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19B94C6-948D-11CA-5631-9E900A92CA99}"/>
              </a:ext>
            </a:extLst>
          </p:cNvPr>
          <p:cNvSpPr>
            <a:spLocks noGrp="1"/>
          </p:cNvSpPr>
          <p:nvPr>
            <p:ph type="dt" sz="half" idx="10"/>
          </p:nvPr>
        </p:nvSpPr>
        <p:spPr/>
        <p:txBody>
          <a:bodyPr/>
          <a:lstStyle/>
          <a:p>
            <a:fld id="{524D4115-1BBC-451F-BAEC-4624AD225D8E}" type="datetimeFigureOut">
              <a:rPr lang="zh-CN" altLang="en-US" smtClean="0"/>
              <a:t>2023/11/30</a:t>
            </a:fld>
            <a:endParaRPr lang="zh-CN" altLang="en-US"/>
          </a:p>
        </p:txBody>
      </p:sp>
      <p:sp>
        <p:nvSpPr>
          <p:cNvPr id="3" name="页脚占位符 2">
            <a:extLst>
              <a:ext uri="{FF2B5EF4-FFF2-40B4-BE49-F238E27FC236}">
                <a16:creationId xmlns:a16="http://schemas.microsoft.com/office/drawing/2014/main" id="{82F5FF23-1B3A-4B5F-238F-5BBDCCB1C2B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130F075-B70A-B7DE-F617-DEAD1EA88A98}"/>
              </a:ext>
            </a:extLst>
          </p:cNvPr>
          <p:cNvSpPr>
            <a:spLocks noGrp="1"/>
          </p:cNvSpPr>
          <p:nvPr>
            <p:ph type="sldNum" sz="quarter" idx="12"/>
          </p:nvPr>
        </p:nvSpPr>
        <p:spPr/>
        <p:txBody>
          <a:bodyPr/>
          <a:lstStyle/>
          <a:p>
            <a:fld id="{12ECB167-6ED7-4674-9FBF-62DFD9C0AE63}" type="slidenum">
              <a:rPr lang="zh-CN" altLang="en-US" smtClean="0"/>
              <a:t>‹#›</a:t>
            </a:fld>
            <a:endParaRPr lang="zh-CN" altLang="en-US"/>
          </a:p>
        </p:txBody>
      </p:sp>
    </p:spTree>
    <p:extLst>
      <p:ext uri="{BB962C8B-B14F-4D97-AF65-F5344CB8AC3E}">
        <p14:creationId xmlns:p14="http://schemas.microsoft.com/office/powerpoint/2010/main" val="25714076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156C31-0083-9C9F-2D2A-387D8F130A9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D0A6941-330F-5C29-6DA4-298825E859D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2FF614DB-27E2-AE59-111A-F71247CE4F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5C22DAE-47E0-46AC-A6C5-4C409D470A88}"/>
              </a:ext>
            </a:extLst>
          </p:cNvPr>
          <p:cNvSpPr>
            <a:spLocks noGrp="1"/>
          </p:cNvSpPr>
          <p:nvPr>
            <p:ph type="dt" sz="half" idx="10"/>
          </p:nvPr>
        </p:nvSpPr>
        <p:spPr/>
        <p:txBody>
          <a:bodyPr/>
          <a:lstStyle/>
          <a:p>
            <a:fld id="{524D4115-1BBC-451F-BAEC-4624AD225D8E}" type="datetimeFigureOut">
              <a:rPr lang="zh-CN" altLang="en-US" smtClean="0"/>
              <a:t>2023/11/30</a:t>
            </a:fld>
            <a:endParaRPr lang="zh-CN" altLang="en-US"/>
          </a:p>
        </p:txBody>
      </p:sp>
      <p:sp>
        <p:nvSpPr>
          <p:cNvPr id="6" name="页脚占位符 5">
            <a:extLst>
              <a:ext uri="{FF2B5EF4-FFF2-40B4-BE49-F238E27FC236}">
                <a16:creationId xmlns:a16="http://schemas.microsoft.com/office/drawing/2014/main" id="{2DF17D2B-1D1A-80C4-0F1F-0603AE3AAF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BCE1605-C79C-BDB0-D416-62961B29EB19}"/>
              </a:ext>
            </a:extLst>
          </p:cNvPr>
          <p:cNvSpPr>
            <a:spLocks noGrp="1"/>
          </p:cNvSpPr>
          <p:nvPr>
            <p:ph type="sldNum" sz="quarter" idx="12"/>
          </p:nvPr>
        </p:nvSpPr>
        <p:spPr/>
        <p:txBody>
          <a:bodyPr/>
          <a:lstStyle/>
          <a:p>
            <a:fld id="{12ECB167-6ED7-4674-9FBF-62DFD9C0AE63}" type="slidenum">
              <a:rPr lang="zh-CN" altLang="en-US" smtClean="0"/>
              <a:t>‹#›</a:t>
            </a:fld>
            <a:endParaRPr lang="zh-CN" altLang="en-US"/>
          </a:p>
        </p:txBody>
      </p:sp>
    </p:spTree>
    <p:extLst>
      <p:ext uri="{BB962C8B-B14F-4D97-AF65-F5344CB8AC3E}">
        <p14:creationId xmlns:p14="http://schemas.microsoft.com/office/powerpoint/2010/main" val="4702657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C177E9-8B3A-5C41-4592-662A7C15584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93F1137-AD18-F4C8-0779-7FCF57A5EBD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0F7DB01-F24E-B1FF-AB2D-CD8DBCCB5D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87DB1D2-7279-9BE1-E535-10F685CE61F9}"/>
              </a:ext>
            </a:extLst>
          </p:cNvPr>
          <p:cNvSpPr>
            <a:spLocks noGrp="1"/>
          </p:cNvSpPr>
          <p:nvPr>
            <p:ph type="dt" sz="half" idx="10"/>
          </p:nvPr>
        </p:nvSpPr>
        <p:spPr/>
        <p:txBody>
          <a:bodyPr/>
          <a:lstStyle/>
          <a:p>
            <a:fld id="{524D4115-1BBC-451F-BAEC-4624AD225D8E}" type="datetimeFigureOut">
              <a:rPr lang="zh-CN" altLang="en-US" smtClean="0"/>
              <a:t>2023/11/30</a:t>
            </a:fld>
            <a:endParaRPr lang="zh-CN" altLang="en-US"/>
          </a:p>
        </p:txBody>
      </p:sp>
      <p:sp>
        <p:nvSpPr>
          <p:cNvPr id="6" name="页脚占位符 5">
            <a:extLst>
              <a:ext uri="{FF2B5EF4-FFF2-40B4-BE49-F238E27FC236}">
                <a16:creationId xmlns:a16="http://schemas.microsoft.com/office/drawing/2014/main" id="{26F3DC3F-A7DE-3E6D-F822-4C1D808C03D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C486656-4113-9B45-A3A4-06177877E3C5}"/>
              </a:ext>
            </a:extLst>
          </p:cNvPr>
          <p:cNvSpPr>
            <a:spLocks noGrp="1"/>
          </p:cNvSpPr>
          <p:nvPr>
            <p:ph type="sldNum" sz="quarter" idx="12"/>
          </p:nvPr>
        </p:nvSpPr>
        <p:spPr/>
        <p:txBody>
          <a:bodyPr/>
          <a:lstStyle/>
          <a:p>
            <a:fld id="{12ECB167-6ED7-4674-9FBF-62DFD9C0AE63}" type="slidenum">
              <a:rPr lang="zh-CN" altLang="en-US" smtClean="0"/>
              <a:t>‹#›</a:t>
            </a:fld>
            <a:endParaRPr lang="zh-CN" altLang="en-US"/>
          </a:p>
        </p:txBody>
      </p:sp>
    </p:spTree>
    <p:extLst>
      <p:ext uri="{BB962C8B-B14F-4D97-AF65-F5344CB8AC3E}">
        <p14:creationId xmlns:p14="http://schemas.microsoft.com/office/powerpoint/2010/main" val="2353502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rgbClr val="343138"/>
            </a:gs>
            <a:gs pos="0">
              <a:srgbClr val="2D2B2F"/>
            </a:gs>
            <a:gs pos="52000">
              <a:srgbClr val="2D2B2F"/>
            </a:gs>
          </a:gsLst>
          <a:lin ang="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E7CAD9B-27CB-29FB-9E15-2ABAE13309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AFD434F-AF59-44E8-97C2-57CA57C67E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B19E1AA-5E94-8C07-36E8-1BBFF60A37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4D4115-1BBC-451F-BAEC-4624AD225D8E}" type="datetimeFigureOut">
              <a:rPr lang="zh-CN" altLang="en-US" smtClean="0"/>
              <a:t>2023/11/30</a:t>
            </a:fld>
            <a:endParaRPr lang="zh-CN" altLang="en-US"/>
          </a:p>
        </p:txBody>
      </p:sp>
      <p:sp>
        <p:nvSpPr>
          <p:cNvPr id="5" name="页脚占位符 4">
            <a:extLst>
              <a:ext uri="{FF2B5EF4-FFF2-40B4-BE49-F238E27FC236}">
                <a16:creationId xmlns:a16="http://schemas.microsoft.com/office/drawing/2014/main" id="{64DAE6BA-DF2C-3CE5-4526-CBD322C4E0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4A489EF-BF75-7B88-278B-1D19CA0E97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ECB167-6ED7-4674-9FBF-62DFD9C0AE63}" type="slidenum">
              <a:rPr lang="zh-CN" altLang="en-US" smtClean="0"/>
              <a:t>‹#›</a:t>
            </a:fld>
            <a:endParaRPr lang="zh-CN" altLang="en-US"/>
          </a:p>
        </p:txBody>
      </p:sp>
    </p:spTree>
    <p:extLst>
      <p:ext uri="{BB962C8B-B14F-4D97-AF65-F5344CB8AC3E}">
        <p14:creationId xmlns:p14="http://schemas.microsoft.com/office/powerpoint/2010/main" val="37544180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416" userDrawn="1">
          <p15:clr>
            <a:srgbClr val="F26B43"/>
          </p15:clr>
        </p15:guide>
        <p15:guide id="4" pos="7256" userDrawn="1">
          <p15:clr>
            <a:srgbClr val="F26B43"/>
          </p15:clr>
        </p15:guide>
        <p15:guide id="5" orient="horz" pos="648" userDrawn="1">
          <p15:clr>
            <a:srgbClr val="F26B43"/>
          </p15:clr>
        </p15:guide>
        <p15:guide id="6" orient="horz" pos="712" userDrawn="1">
          <p15:clr>
            <a:srgbClr val="F26B43"/>
          </p15:clr>
        </p15:guide>
        <p15:guide id="7" orient="horz" pos="3928" userDrawn="1">
          <p15:clr>
            <a:srgbClr val="F26B43"/>
          </p15:clr>
        </p15:guide>
        <p15:guide id="8"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3.xml"/><Relationship Id="rId1" Type="http://schemas.openxmlformats.org/officeDocument/2006/relationships/tags" Target="../tags/tag32.xml"/></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svg"/><Relationship Id="rId3" Type="http://schemas.openxmlformats.org/officeDocument/2006/relationships/slideLayout" Target="../slideLayouts/slideLayout7.xml"/><Relationship Id="rId7" Type="http://schemas.openxmlformats.org/officeDocument/2006/relationships/image" Target="../media/image14.svg"/><Relationship Id="rId12" Type="http://schemas.openxmlformats.org/officeDocument/2006/relationships/image" Target="../media/image19.pn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image" Target="../media/image13.png"/><Relationship Id="rId11" Type="http://schemas.openxmlformats.org/officeDocument/2006/relationships/image" Target="../media/image18.svg"/><Relationship Id="rId5" Type="http://schemas.openxmlformats.org/officeDocument/2006/relationships/image" Target="../media/image12.svg"/><Relationship Id="rId15" Type="http://schemas.openxmlformats.org/officeDocument/2006/relationships/image" Target="../media/image22.sv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svg"/><Relationship Id="rId1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3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8.xml"/><Relationship Id="rId1" Type="http://schemas.openxmlformats.org/officeDocument/2006/relationships/tags" Target="../tags/tag3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0.xml"/><Relationship Id="rId1" Type="http://schemas.openxmlformats.org/officeDocument/2006/relationships/tags" Target="../tags/tag39.xml"/></Relationships>
</file>

<file path=ppt/slides/_rels/slide16.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hyperlink" Target="http://www.51pptmoban.com/zt/jiuyeshizhan/" TargetMode="External"/><Relationship Id="rId5" Type="http://schemas.openxmlformats.org/officeDocument/2006/relationships/image" Target="../media/image25.sv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image" Target="../media/image6.jpeg"/><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tags" Target="../tags/tag24.xml"/><Relationship Id="rId18" Type="http://schemas.openxmlformats.org/officeDocument/2006/relationships/image" Target="../media/image9.jpeg"/><Relationship Id="rId3" Type="http://schemas.openxmlformats.org/officeDocument/2006/relationships/tags" Target="../tags/tag14.xml"/><Relationship Id="rId7" Type="http://schemas.openxmlformats.org/officeDocument/2006/relationships/tags" Target="../tags/tag18.xml"/><Relationship Id="rId12" Type="http://schemas.openxmlformats.org/officeDocument/2006/relationships/tags" Target="../tags/tag23.xml"/><Relationship Id="rId17" Type="http://schemas.openxmlformats.org/officeDocument/2006/relationships/image" Target="../media/image8.jpeg"/><Relationship Id="rId2" Type="http://schemas.openxmlformats.org/officeDocument/2006/relationships/tags" Target="../tags/tag13.xml"/><Relationship Id="rId16" Type="http://schemas.openxmlformats.org/officeDocument/2006/relationships/image" Target="../media/image7.jpeg"/><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tags" Target="../tags/tag22.xml"/><Relationship Id="rId5" Type="http://schemas.openxmlformats.org/officeDocument/2006/relationships/tags" Target="../tags/tag16.xml"/><Relationship Id="rId15" Type="http://schemas.openxmlformats.org/officeDocument/2006/relationships/slideLayout" Target="../slideLayouts/slideLayout7.xml"/><Relationship Id="rId10" Type="http://schemas.openxmlformats.org/officeDocument/2006/relationships/tags" Target="../tags/tag21.xml"/><Relationship Id="rId19" Type="http://schemas.openxmlformats.org/officeDocument/2006/relationships/image" Target="../media/image10.jpeg"/><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tags" Target="../tags/tag25.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8.xml"/><Relationship Id="rId1" Type="http://schemas.openxmlformats.org/officeDocument/2006/relationships/tags" Target="../tags/tag2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0.xml"/><Relationship Id="rId1" Type="http://schemas.openxmlformats.org/officeDocument/2006/relationships/tags" Target="../tags/tag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9F8950E-E3F3-DABC-E3C3-857833FE8D3B}"/>
              </a:ext>
            </a:extLst>
          </p:cNvPr>
          <p:cNvSpPr txBox="1"/>
          <p:nvPr>
            <p:custDataLst>
              <p:tags r:id="rId1"/>
            </p:custDataLst>
          </p:nvPr>
        </p:nvSpPr>
        <p:spPr>
          <a:xfrm>
            <a:off x="-1" y="6631945"/>
            <a:ext cx="12192001" cy="246221"/>
          </a:xfrm>
          <a:prstGeom prst="rect">
            <a:avLst/>
          </a:prstGeom>
          <a:noFill/>
        </p:spPr>
        <p:txBody>
          <a:bodyPr wrap="square" rtlCol="0">
            <a:spAutoFit/>
          </a:bodyPr>
          <a:lstStyle/>
          <a:p>
            <a:pPr algn="dist"/>
            <a:r>
              <a:rPr lang="en-US" altLang="zh-CN" sz="1000" kern="100" dirty="0">
                <a:solidFill>
                  <a:schemeClr val="accent1"/>
                </a:solidFill>
                <a:uFillTx/>
                <a:cs typeface="+mn-ea"/>
                <a:sym typeface="+mn-lt"/>
              </a:rPr>
              <a:t>ENTERPRISES </a:t>
            </a:r>
            <a:r>
              <a:rPr lang="zh-CN" altLang="en-US" sz="1000" kern="100" dirty="0">
                <a:solidFill>
                  <a:schemeClr val="accent1"/>
                </a:solidFill>
                <a:uFillTx/>
                <a:cs typeface="+mn-ea"/>
                <a:sym typeface="+mn-lt"/>
              </a:rPr>
              <a:t>BUSINESS PLAN</a:t>
            </a:r>
          </a:p>
        </p:txBody>
      </p:sp>
      <p:sp>
        <p:nvSpPr>
          <p:cNvPr id="8" name="矩形 7">
            <a:extLst>
              <a:ext uri="{FF2B5EF4-FFF2-40B4-BE49-F238E27FC236}">
                <a16:creationId xmlns:a16="http://schemas.microsoft.com/office/drawing/2014/main" id="{0091AB92-239E-3ECB-9780-E7802ECD899E}"/>
              </a:ext>
            </a:extLst>
          </p:cNvPr>
          <p:cNvSpPr/>
          <p:nvPr/>
        </p:nvSpPr>
        <p:spPr>
          <a:xfrm>
            <a:off x="1" y="4468285"/>
            <a:ext cx="12192000" cy="992261"/>
          </a:xfrm>
          <a:prstGeom prst="rect">
            <a:avLst/>
          </a:prstGeom>
          <a:gradFill>
            <a:gsLst>
              <a:gs pos="75000">
                <a:schemeClr val="accent1">
                  <a:lumMod val="90000"/>
                </a:schemeClr>
              </a:gs>
              <a:gs pos="0">
                <a:schemeClr val="accent1"/>
              </a:gs>
            </a:gsLst>
            <a:lin ang="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9E7AF838-FE8A-3358-50EF-B4C9A32FAE2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315201" y="371087"/>
            <a:ext cx="4876800" cy="6584882"/>
          </a:xfrm>
          <a:prstGeom prst="rect">
            <a:avLst/>
          </a:prstGeom>
          <a:effectLst>
            <a:outerShdw blurRad="254000" dist="127000" dir="5400000" sx="98000" sy="98000" algn="t" rotWithShape="0">
              <a:prstClr val="black">
                <a:alpha val="40000"/>
              </a:prstClr>
            </a:outerShdw>
          </a:effectLst>
        </p:spPr>
      </p:pic>
      <p:pic>
        <p:nvPicPr>
          <p:cNvPr id="18" name="图片 17" descr="图片包含 游戏机, 黑暗, 窗帘, 灯光&#10;&#10;描述已自动生成">
            <a:extLst>
              <a:ext uri="{FF2B5EF4-FFF2-40B4-BE49-F238E27FC236}">
                <a16:creationId xmlns:a16="http://schemas.microsoft.com/office/drawing/2014/main" id="{FDEEF385-E10F-93E3-34D9-6F3B8ECEF5C1}"/>
              </a:ext>
            </a:extLst>
          </p:cNvPr>
          <p:cNvPicPr>
            <a:picLocks noChangeAspect="1"/>
          </p:cNvPicPr>
          <p:nvPr/>
        </p:nvPicPr>
        <p:blipFill rotWithShape="1">
          <a:blip r:embed="rId6" cstate="screen">
            <a:alphaModFix amt="64000"/>
            <a:extLst>
              <a:ext uri="{28A0092B-C50C-407E-A947-70E740481C1C}">
                <a14:useLocalDpi xmlns:a14="http://schemas.microsoft.com/office/drawing/2010/main"/>
              </a:ext>
            </a:extLst>
          </a:blip>
          <a:srcRect r="-1056"/>
          <a:stretch/>
        </p:blipFill>
        <p:spPr>
          <a:xfrm rot="19425610">
            <a:off x="-2529995" y="-1100256"/>
            <a:ext cx="9946494" cy="5758143"/>
          </a:xfrm>
          <a:custGeom>
            <a:avLst/>
            <a:gdLst>
              <a:gd name="connsiteX0" fmla="*/ 4054220 w 9946494"/>
              <a:gd name="connsiteY0" fmla="*/ 0 h 5758143"/>
              <a:gd name="connsiteX1" fmla="*/ 9619145 w 9946494"/>
              <a:gd name="connsiteY1" fmla="*/ 4078854 h 5758143"/>
              <a:gd name="connsiteX2" fmla="*/ 9946494 w 9946494"/>
              <a:gd name="connsiteY2" fmla="*/ 4318787 h 5758143"/>
              <a:gd name="connsiteX3" fmla="*/ 9946494 w 9946494"/>
              <a:gd name="connsiteY3" fmla="*/ 5758143 h 5758143"/>
              <a:gd name="connsiteX4" fmla="*/ 309467 w 9946494"/>
              <a:gd name="connsiteY4" fmla="*/ 5758143 h 5758143"/>
              <a:gd name="connsiteX5" fmla="*/ 0 w 9946494"/>
              <a:gd name="connsiteY5" fmla="*/ 5531317 h 5758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46494" h="5758143">
                <a:moveTo>
                  <a:pt x="4054220" y="0"/>
                </a:moveTo>
                <a:lnTo>
                  <a:pt x="9619145" y="4078854"/>
                </a:lnTo>
                <a:lnTo>
                  <a:pt x="9946494" y="4318787"/>
                </a:lnTo>
                <a:lnTo>
                  <a:pt x="9946494" y="5758143"/>
                </a:lnTo>
                <a:lnTo>
                  <a:pt x="309467" y="5758143"/>
                </a:lnTo>
                <a:lnTo>
                  <a:pt x="0" y="5531317"/>
                </a:lnTo>
                <a:close/>
              </a:path>
            </a:pathLst>
          </a:custGeom>
        </p:spPr>
      </p:pic>
      <p:sp>
        <p:nvSpPr>
          <p:cNvPr id="10" name="文本框 9">
            <a:extLst>
              <a:ext uri="{FF2B5EF4-FFF2-40B4-BE49-F238E27FC236}">
                <a16:creationId xmlns:a16="http://schemas.microsoft.com/office/drawing/2014/main" id="{B08B9032-33E0-2855-F891-38C40097EF10}"/>
              </a:ext>
            </a:extLst>
          </p:cNvPr>
          <p:cNvSpPr txBox="1"/>
          <p:nvPr>
            <p:custDataLst>
              <p:tags r:id="rId2"/>
            </p:custDataLst>
          </p:nvPr>
        </p:nvSpPr>
        <p:spPr>
          <a:xfrm>
            <a:off x="581025" y="1633131"/>
            <a:ext cx="5362430" cy="923330"/>
          </a:xfrm>
          <a:prstGeom prst="rect">
            <a:avLst/>
          </a:prstGeom>
          <a:noFill/>
          <a:ln>
            <a:noFill/>
          </a:ln>
        </p:spPr>
        <p:txBody>
          <a:bodyPr wrap="none" rtlCol="0">
            <a:spAutoFit/>
          </a:bodyPr>
          <a:lstStyle/>
          <a:p>
            <a:pPr algn="l"/>
            <a:r>
              <a:rPr lang="en-US" altLang="zh-CN" sz="5400" kern="100" dirty="0">
                <a:ln>
                  <a:gradFill>
                    <a:gsLst>
                      <a:gs pos="0">
                        <a:schemeClr val="accent1"/>
                      </a:gs>
                      <a:gs pos="85000">
                        <a:schemeClr val="accent1">
                          <a:alpha val="0"/>
                        </a:schemeClr>
                      </a:gs>
                    </a:gsLst>
                    <a:lin ang="5400000" scaled="1"/>
                  </a:gradFill>
                </a:ln>
                <a:noFill/>
                <a:uFillTx/>
                <a:cs typeface="+mn-ea"/>
                <a:sym typeface="+mn-lt"/>
              </a:rPr>
              <a:t>BUSINESS PLAN</a:t>
            </a:r>
          </a:p>
        </p:txBody>
      </p:sp>
      <p:sp>
        <p:nvSpPr>
          <p:cNvPr id="12" name="文本框 11">
            <a:extLst>
              <a:ext uri="{FF2B5EF4-FFF2-40B4-BE49-F238E27FC236}">
                <a16:creationId xmlns:a16="http://schemas.microsoft.com/office/drawing/2014/main" id="{4A6D3F9E-D36D-43B5-3E75-E717F0754D02}"/>
              </a:ext>
            </a:extLst>
          </p:cNvPr>
          <p:cNvSpPr txBox="1"/>
          <p:nvPr>
            <p:custDataLst>
              <p:tags r:id="rId3"/>
            </p:custDataLst>
          </p:nvPr>
        </p:nvSpPr>
        <p:spPr>
          <a:xfrm>
            <a:off x="530225" y="2447925"/>
            <a:ext cx="8573770" cy="1014730"/>
          </a:xfrm>
          <a:prstGeom prst="rect">
            <a:avLst/>
          </a:prstGeom>
          <a:noFill/>
        </p:spPr>
        <p:txBody>
          <a:bodyPr wrap="square" rtlCol="0">
            <a:spAutoFit/>
          </a:bodyPr>
          <a:lstStyle/>
          <a:p>
            <a:pPr algn="l"/>
            <a:r>
              <a:rPr lang="zh-CN" altLang="zh-CN" sz="6000" dirty="0">
                <a:gradFill flip="none" rotWithShape="1">
                  <a:gsLst>
                    <a:gs pos="100000">
                      <a:schemeClr val="accent2"/>
                    </a:gs>
                    <a:gs pos="10000">
                      <a:schemeClr val="accent1"/>
                    </a:gs>
                  </a:gsLst>
                  <a:lin ang="5400000" scaled="1"/>
                  <a:tileRect/>
                </a:gradFill>
                <a:latin typeface="+mj-ea"/>
                <a:ea typeface="+mj-ea"/>
                <a:cs typeface="+mn-ea"/>
                <a:sym typeface="+mn-lt"/>
              </a:rPr>
              <a:t>商业计划书</a:t>
            </a:r>
            <a:r>
              <a:rPr lang="en-US" altLang="zh-CN" sz="6000" dirty="0">
                <a:gradFill flip="none" rotWithShape="1">
                  <a:gsLst>
                    <a:gs pos="100000">
                      <a:schemeClr val="accent2"/>
                    </a:gs>
                    <a:gs pos="10000">
                      <a:schemeClr val="accent1"/>
                    </a:gs>
                  </a:gsLst>
                  <a:lin ang="5400000" scaled="1"/>
                  <a:tileRect/>
                </a:gradFill>
                <a:latin typeface="+mj-ea"/>
                <a:ea typeface="+mj-ea"/>
                <a:cs typeface="+mn-ea"/>
                <a:sym typeface="+mn-lt"/>
              </a:rPr>
              <a:t>PPT</a:t>
            </a:r>
            <a:r>
              <a:rPr lang="zh-CN" altLang="en-US" sz="6000" dirty="0">
                <a:gradFill flip="none" rotWithShape="1">
                  <a:gsLst>
                    <a:gs pos="100000">
                      <a:schemeClr val="accent2"/>
                    </a:gs>
                    <a:gs pos="10000">
                      <a:schemeClr val="accent1"/>
                    </a:gs>
                  </a:gsLst>
                  <a:lin ang="5400000" scaled="1"/>
                  <a:tileRect/>
                </a:gradFill>
                <a:latin typeface="+mj-ea"/>
                <a:ea typeface="+mj-ea"/>
                <a:cs typeface="+mn-ea"/>
                <a:sym typeface="+mn-lt"/>
              </a:rPr>
              <a:t>模板</a:t>
            </a:r>
            <a:endParaRPr lang="zh-CN" altLang="zh-CN" sz="6000" dirty="0">
              <a:gradFill flip="none" rotWithShape="1">
                <a:gsLst>
                  <a:gs pos="100000">
                    <a:schemeClr val="accent2"/>
                  </a:gs>
                  <a:gs pos="10000">
                    <a:schemeClr val="accent1"/>
                  </a:gs>
                </a:gsLst>
                <a:lin ang="5400000" scaled="1"/>
                <a:tileRect/>
              </a:gradFill>
              <a:latin typeface="+mj-ea"/>
              <a:ea typeface="+mj-ea"/>
              <a:cs typeface="+mn-ea"/>
              <a:sym typeface="+mn-lt"/>
            </a:endParaRPr>
          </a:p>
        </p:txBody>
      </p:sp>
      <p:cxnSp>
        <p:nvCxnSpPr>
          <p:cNvPr id="17" name="直接连接符 16">
            <a:extLst>
              <a:ext uri="{FF2B5EF4-FFF2-40B4-BE49-F238E27FC236}">
                <a16:creationId xmlns:a16="http://schemas.microsoft.com/office/drawing/2014/main" id="{0E14B810-79B3-69B1-9EB2-9DACD75346D8}"/>
              </a:ext>
            </a:extLst>
          </p:cNvPr>
          <p:cNvCxnSpPr>
            <a:cxnSpLocks/>
          </p:cNvCxnSpPr>
          <p:nvPr/>
        </p:nvCxnSpPr>
        <p:spPr>
          <a:xfrm>
            <a:off x="669925" y="3512005"/>
            <a:ext cx="6769100" cy="0"/>
          </a:xfrm>
          <a:prstGeom prst="line">
            <a:avLst/>
          </a:prstGeom>
          <a:ln w="25400">
            <a:solidFill>
              <a:schemeClr val="accent1">
                <a:alpha val="70000"/>
              </a:schemeClr>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7B8555A7-30C1-B4BF-4F2F-FED79973526B}"/>
              </a:ext>
            </a:extLst>
          </p:cNvPr>
          <p:cNvSpPr txBox="1"/>
          <p:nvPr/>
        </p:nvSpPr>
        <p:spPr>
          <a:xfrm>
            <a:off x="590550" y="740093"/>
            <a:ext cx="815975" cy="369332"/>
          </a:xfrm>
          <a:prstGeom prst="rect">
            <a:avLst/>
          </a:prstGeom>
          <a:noFill/>
        </p:spPr>
        <p:txBody>
          <a:bodyPr wrap="square" rtlCol="0">
            <a:spAutoFit/>
          </a:bodyPr>
          <a:lstStyle/>
          <a:p>
            <a:r>
              <a:rPr lang="en-US" altLang="zh-CN" dirty="0">
                <a:solidFill>
                  <a:schemeClr val="bg1"/>
                </a:solidFill>
                <a:cs typeface="+mn-ea"/>
                <a:sym typeface="+mn-lt"/>
              </a:rPr>
              <a:t>LOGO</a:t>
            </a:r>
            <a:endParaRPr lang="zh-CN" altLang="en-US" dirty="0">
              <a:solidFill>
                <a:schemeClr val="bg1"/>
              </a:solidFill>
              <a:cs typeface="+mn-ea"/>
              <a:sym typeface="+mn-lt"/>
            </a:endParaRPr>
          </a:p>
        </p:txBody>
      </p:sp>
      <p:sp>
        <p:nvSpPr>
          <p:cNvPr id="11" name="文本框 10">
            <a:extLst>
              <a:ext uri="{FF2B5EF4-FFF2-40B4-BE49-F238E27FC236}">
                <a16:creationId xmlns:a16="http://schemas.microsoft.com/office/drawing/2014/main" id="{02083EE7-F31E-CBC0-090A-866EDCAD8BCD}"/>
              </a:ext>
            </a:extLst>
          </p:cNvPr>
          <p:cNvSpPr txBox="1"/>
          <p:nvPr/>
        </p:nvSpPr>
        <p:spPr>
          <a:xfrm>
            <a:off x="530225" y="4779749"/>
            <a:ext cx="2805111" cy="369332"/>
          </a:xfrm>
          <a:prstGeom prst="rect">
            <a:avLst/>
          </a:prstGeom>
          <a:noFill/>
        </p:spPr>
        <p:txBody>
          <a:bodyPr wrap="square">
            <a:spAutoFit/>
          </a:bodyPr>
          <a:lstStyle/>
          <a:p>
            <a:pPr algn="ctr"/>
            <a:r>
              <a:rPr lang="zh-CN" altLang="en-US" dirty="0">
                <a:solidFill>
                  <a:schemeClr val="tx1">
                    <a:lumMod val="85000"/>
                    <a:lumOff val="15000"/>
                  </a:schemeClr>
                </a:solidFill>
                <a:cs typeface="+mn-ea"/>
                <a:sym typeface="+mn-lt"/>
              </a:rPr>
              <a:t>汇报人：</a:t>
            </a:r>
            <a:r>
              <a:rPr lang="en-US" altLang="zh-CN" sz="1800" dirty="0">
                <a:solidFill>
                  <a:schemeClr val="tx1">
                    <a:lumMod val="85000"/>
                    <a:lumOff val="15000"/>
                  </a:schemeClr>
                </a:solidFill>
                <a:cs typeface="+mn-ea"/>
                <a:sym typeface="+mn-lt"/>
              </a:rPr>
              <a:t>51</a:t>
            </a:r>
            <a:r>
              <a:rPr lang="zh-CN" altLang="en-US" sz="1800" dirty="0">
                <a:solidFill>
                  <a:schemeClr val="tx1">
                    <a:lumMod val="85000"/>
                    <a:lumOff val="15000"/>
                  </a:schemeClr>
                </a:solidFill>
                <a:cs typeface="+mn-ea"/>
                <a:sym typeface="+mn-lt"/>
              </a:rPr>
              <a:t>科技有限公司</a:t>
            </a:r>
          </a:p>
        </p:txBody>
      </p:sp>
    </p:spTree>
    <p:extLst>
      <p:ext uri="{BB962C8B-B14F-4D97-AF65-F5344CB8AC3E}">
        <p14:creationId xmlns:p14="http://schemas.microsoft.com/office/powerpoint/2010/main" val="14768032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游戏机, 黑暗, 窗帘, 灯光&#10;&#10;描述已自动生成">
            <a:extLst>
              <a:ext uri="{FF2B5EF4-FFF2-40B4-BE49-F238E27FC236}">
                <a16:creationId xmlns:a16="http://schemas.microsoft.com/office/drawing/2014/main" id="{9DDEDA5E-6F80-1D36-CBD0-EA92DF72CAB5}"/>
              </a:ext>
            </a:extLst>
          </p:cNvPr>
          <p:cNvPicPr>
            <a:picLocks noChangeAspect="1"/>
          </p:cNvPicPr>
          <p:nvPr/>
        </p:nvPicPr>
        <p:blipFill>
          <a:blip r:embed="rId3" cstate="screen">
            <a:alphaModFix amt="64000"/>
            <a:extLst>
              <a:ext uri="{28A0092B-C50C-407E-A947-70E740481C1C}">
                <a14:useLocalDpi xmlns:a14="http://schemas.microsoft.com/office/drawing/2010/main"/>
              </a:ext>
            </a:extLst>
          </a:blip>
          <a:srcRect/>
          <a:stretch>
            <a:fillRect/>
          </a:stretch>
        </p:blipFill>
        <p:spPr>
          <a:xfrm>
            <a:off x="320843" y="0"/>
            <a:ext cx="11550315" cy="5848576"/>
          </a:xfrm>
          <a:custGeom>
            <a:avLst/>
            <a:gdLst>
              <a:gd name="connsiteX0" fmla="*/ 0 w 11550315"/>
              <a:gd name="connsiteY0" fmla="*/ 0 h 5848576"/>
              <a:gd name="connsiteX1" fmla="*/ 11550315 w 11550315"/>
              <a:gd name="connsiteY1" fmla="*/ 0 h 5848576"/>
              <a:gd name="connsiteX2" fmla="*/ 11550315 w 11550315"/>
              <a:gd name="connsiteY2" fmla="*/ 5848576 h 5848576"/>
              <a:gd name="connsiteX3" fmla="*/ 0 w 11550315"/>
              <a:gd name="connsiteY3" fmla="*/ 5848576 h 5848576"/>
            </a:gdLst>
            <a:ahLst/>
            <a:cxnLst>
              <a:cxn ang="0">
                <a:pos x="connsiteX0" y="connsiteY0"/>
              </a:cxn>
              <a:cxn ang="0">
                <a:pos x="connsiteX1" y="connsiteY1"/>
              </a:cxn>
              <a:cxn ang="0">
                <a:pos x="connsiteX2" y="connsiteY2"/>
              </a:cxn>
              <a:cxn ang="0">
                <a:pos x="connsiteX3" y="connsiteY3"/>
              </a:cxn>
            </a:cxnLst>
            <a:rect l="l" t="t" r="r" b="b"/>
            <a:pathLst>
              <a:path w="11550315" h="5848576">
                <a:moveTo>
                  <a:pt x="0" y="0"/>
                </a:moveTo>
                <a:lnTo>
                  <a:pt x="11550315" y="0"/>
                </a:lnTo>
                <a:lnTo>
                  <a:pt x="11550315" y="5848576"/>
                </a:lnTo>
                <a:lnTo>
                  <a:pt x="0" y="5848576"/>
                </a:lnTo>
                <a:close/>
              </a:path>
            </a:pathLst>
          </a:custGeom>
        </p:spPr>
      </p:pic>
      <p:sp>
        <p:nvSpPr>
          <p:cNvPr id="5" name="文本占位符 1">
            <a:extLst>
              <a:ext uri="{FF2B5EF4-FFF2-40B4-BE49-F238E27FC236}">
                <a16:creationId xmlns:a16="http://schemas.microsoft.com/office/drawing/2014/main" id="{0365F701-C737-7A50-C041-4A522CD4EE18}"/>
              </a:ext>
            </a:extLst>
          </p:cNvPr>
          <p:cNvSpPr txBox="1">
            <a:spLocks/>
          </p:cNvSpPr>
          <p:nvPr/>
        </p:nvSpPr>
        <p:spPr>
          <a:xfrm>
            <a:off x="2284216" y="2211399"/>
            <a:ext cx="2138407" cy="1911292"/>
          </a:xfrm>
          <a:prstGeom prst="rect">
            <a:avLst/>
          </a:prstGeom>
        </p:spPr>
        <p:txBody>
          <a:bodyPr wrap="none" lIns="0" tIns="0" rIns="0" bIns="0" anchor="ctr">
            <a:spAutoFit/>
          </a:bodyPr>
          <a:lstStyle>
            <a:defPPr>
              <a:defRPr lang="zh-CN"/>
            </a:defPPr>
            <a:lvl1pPr marR="0" lvl="0" indent="0" algn="r" fontAlgn="auto">
              <a:lnSpc>
                <a:spcPct val="90000"/>
              </a:lnSpc>
              <a:spcBef>
                <a:spcPts val="1000"/>
              </a:spcBef>
              <a:spcAft>
                <a:spcPts val="0"/>
              </a:spcAft>
              <a:buClrTx/>
              <a:buSzTx/>
              <a:buFont typeface="Arial" panose="020B0604020202020204" pitchFamily="34" charset="0"/>
              <a:buNone/>
              <a:tabLst/>
              <a:defRPr kumimoji="0" sz="13800" b="1" i="0" u="none" strike="noStrike" cap="none" spc="300" normalizeH="0" baseline="0">
                <a:ln w="6350">
                  <a:gradFill>
                    <a:gsLst>
                      <a:gs pos="0">
                        <a:schemeClr val="bg1"/>
                      </a:gs>
                      <a:gs pos="76000">
                        <a:schemeClr val="bg1">
                          <a:alpha val="0"/>
                        </a:schemeClr>
                      </a:gs>
                    </a:gsLst>
                    <a:lin ang="5400000" scaled="1"/>
                  </a:gradFill>
                </a:ln>
                <a:noFill/>
                <a:effectLst/>
                <a:uLnTx/>
                <a:uFillTx/>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en-US" dirty="0">
                <a:sym typeface="+mn-lt"/>
              </a:rPr>
              <a:t>03</a:t>
            </a:r>
          </a:p>
        </p:txBody>
      </p:sp>
      <p:sp>
        <p:nvSpPr>
          <p:cNvPr id="6" name="文本占位符 4">
            <a:extLst>
              <a:ext uri="{FF2B5EF4-FFF2-40B4-BE49-F238E27FC236}">
                <a16:creationId xmlns:a16="http://schemas.microsoft.com/office/drawing/2014/main" id="{A6FEA44E-45FB-3EF5-4FBC-E2107C0A9436}"/>
              </a:ext>
            </a:extLst>
          </p:cNvPr>
          <p:cNvSpPr txBox="1">
            <a:spLocks/>
          </p:cNvSpPr>
          <p:nvPr/>
        </p:nvSpPr>
        <p:spPr>
          <a:xfrm>
            <a:off x="4521693" y="2512505"/>
            <a:ext cx="5386090" cy="830997"/>
          </a:xfrm>
          <a:prstGeom prst="rect">
            <a:avLst/>
          </a:prstGeom>
          <a:effectLst/>
        </p:spPr>
        <p:txBody>
          <a:bodyPr wrap="none" lIns="0" tIns="0" rIns="0" bIns="0" anchor="b">
            <a:sp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6000" b="1" i="0" u="none" strike="noStrike" kern="1200" cap="none" spc="0" normalizeH="0" baseline="0" smtClean="0">
                <a:ln>
                  <a:noFill/>
                </a:ln>
                <a:gradFill flip="none" rotWithShape="1">
                  <a:gsLst>
                    <a:gs pos="0">
                      <a:schemeClr val="accent3"/>
                    </a:gs>
                    <a:gs pos="100000">
                      <a:schemeClr val="accent3">
                        <a:lumMod val="75000"/>
                      </a:schemeClr>
                    </a:gs>
                  </a:gsLst>
                  <a:lin ang="0" scaled="0"/>
                  <a:tileRect/>
                </a:gradFill>
                <a:effectLst/>
                <a:uLnTx/>
                <a:uFillTx/>
                <a:latin typeface="Arial"/>
                <a:ea typeface="微软雅黑"/>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sz="6000" dirty="0">
                <a:gradFill flip="none" rotWithShape="1">
                  <a:gsLst>
                    <a:gs pos="100000">
                      <a:schemeClr val="accent2"/>
                    </a:gs>
                    <a:gs pos="10000">
                      <a:schemeClr val="accent1"/>
                    </a:gs>
                  </a:gsLst>
                  <a:lin ang="5400000" scaled="1"/>
                  <a:tileRect/>
                </a:gradFill>
                <a:latin typeface="+mj-ea"/>
                <a:ea typeface="+mj-ea"/>
                <a:cs typeface="+mn-ea"/>
                <a:sym typeface="+mn-lt"/>
              </a:rPr>
              <a:t>投资亮点及方案</a:t>
            </a:r>
          </a:p>
        </p:txBody>
      </p:sp>
      <p:sp>
        <p:nvSpPr>
          <p:cNvPr id="7" name="文本占位符 12">
            <a:extLst>
              <a:ext uri="{FF2B5EF4-FFF2-40B4-BE49-F238E27FC236}">
                <a16:creationId xmlns:a16="http://schemas.microsoft.com/office/drawing/2014/main" id="{3ACA60B6-F814-483B-C402-34DA4B7FF6EF}"/>
              </a:ext>
            </a:extLst>
          </p:cNvPr>
          <p:cNvSpPr txBox="1">
            <a:spLocks/>
          </p:cNvSpPr>
          <p:nvPr/>
        </p:nvSpPr>
        <p:spPr>
          <a:xfrm>
            <a:off x="4569317" y="3408118"/>
            <a:ext cx="5168594" cy="307777"/>
          </a:xfrm>
          <a:prstGeom prst="rect">
            <a:avLst/>
          </a:prstGeom>
          <a:effectLst/>
        </p:spPr>
        <p:txBody>
          <a:bodyPr wrap="none" lIns="0" tIns="0" rIns="0" bIns="0">
            <a:sp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2376" b="0" i="0" u="none" strike="noStrike" kern="1200" cap="none" spc="0" normalizeH="0" baseline="0" smtClean="0">
                <a:ln>
                  <a:noFill/>
                </a:ln>
                <a:solidFill>
                  <a:schemeClr val="bg1">
                    <a:alpha val="80000"/>
                  </a:schemeClr>
                </a:solidFill>
                <a:effectLst/>
                <a:uLnTx/>
                <a:uFillTx/>
                <a:latin typeface="Arial"/>
                <a:ea typeface="微软雅黑"/>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bg1">
                    <a:alpha val="80000"/>
                  </a:schemeClr>
                </a:solidFill>
                <a:effectLst/>
                <a:uLnTx/>
                <a:uFillTx/>
                <a:latin typeface="思源黑体 CN Regular" panose="020B0500000000000000" pitchFamily="34" charset="-122"/>
                <a:cs typeface="+mn-ea"/>
                <a:sym typeface="+mn-lt"/>
              </a:rPr>
              <a:t>INVESTMENT HIGHLIGHTS AND SOLUTIONS</a:t>
            </a:r>
          </a:p>
        </p:txBody>
      </p:sp>
      <p:cxnSp>
        <p:nvCxnSpPr>
          <p:cNvPr id="2" name="直接连接符 1">
            <a:extLst>
              <a:ext uri="{FF2B5EF4-FFF2-40B4-BE49-F238E27FC236}">
                <a16:creationId xmlns:a16="http://schemas.microsoft.com/office/drawing/2014/main" id="{2EF6C285-ADC0-ACEF-9033-B783C53AB801}"/>
              </a:ext>
            </a:extLst>
          </p:cNvPr>
          <p:cNvCxnSpPr>
            <a:cxnSpLocks/>
          </p:cNvCxnSpPr>
          <p:nvPr/>
        </p:nvCxnSpPr>
        <p:spPr>
          <a:xfrm>
            <a:off x="2369193" y="3898354"/>
            <a:ext cx="7478166" cy="0"/>
          </a:xfrm>
          <a:prstGeom prst="line">
            <a:avLst/>
          </a:prstGeom>
          <a:ln w="12700">
            <a:gradFill>
              <a:gsLst>
                <a:gs pos="1000">
                  <a:schemeClr val="accent1">
                    <a:lumMod val="75000"/>
                    <a:alpha val="50000"/>
                  </a:schemeClr>
                </a:gs>
                <a:gs pos="100000">
                  <a:schemeClr val="accent1">
                    <a:lumMod val="90000"/>
                    <a:alpha val="5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918B011E-71DF-785C-5FEB-6E1B918440A4}"/>
              </a:ext>
            </a:extLst>
          </p:cNvPr>
          <p:cNvSpPr txBox="1"/>
          <p:nvPr/>
        </p:nvSpPr>
        <p:spPr>
          <a:xfrm>
            <a:off x="5688013" y="740093"/>
            <a:ext cx="815975" cy="369332"/>
          </a:xfrm>
          <a:prstGeom prst="rect">
            <a:avLst/>
          </a:prstGeom>
          <a:noFill/>
        </p:spPr>
        <p:txBody>
          <a:bodyPr wrap="square" rtlCol="0">
            <a:spAutoFit/>
          </a:bodyPr>
          <a:lstStyle/>
          <a:p>
            <a:r>
              <a:rPr lang="en-US" altLang="zh-CN" dirty="0">
                <a:solidFill>
                  <a:schemeClr val="bg1"/>
                </a:solidFill>
                <a:cs typeface="+mn-ea"/>
                <a:sym typeface="+mn-lt"/>
              </a:rPr>
              <a:t>LOGO</a:t>
            </a:r>
            <a:endParaRPr lang="zh-CN" altLang="en-US" dirty="0">
              <a:solidFill>
                <a:schemeClr val="bg1"/>
              </a:solidFill>
              <a:cs typeface="+mn-ea"/>
              <a:sym typeface="+mn-lt"/>
            </a:endParaRPr>
          </a:p>
        </p:txBody>
      </p:sp>
      <p:sp>
        <p:nvSpPr>
          <p:cNvPr id="10" name="文本框 9">
            <a:extLst>
              <a:ext uri="{FF2B5EF4-FFF2-40B4-BE49-F238E27FC236}">
                <a16:creationId xmlns:a16="http://schemas.microsoft.com/office/drawing/2014/main" id="{6842C639-D168-0540-1F3F-09E692D9AC25}"/>
              </a:ext>
            </a:extLst>
          </p:cNvPr>
          <p:cNvSpPr txBox="1"/>
          <p:nvPr>
            <p:custDataLst>
              <p:tags r:id="rId1"/>
            </p:custDataLst>
          </p:nvPr>
        </p:nvSpPr>
        <p:spPr>
          <a:xfrm>
            <a:off x="-1" y="6631945"/>
            <a:ext cx="12192001" cy="246221"/>
          </a:xfrm>
          <a:prstGeom prst="rect">
            <a:avLst/>
          </a:prstGeom>
          <a:noFill/>
        </p:spPr>
        <p:txBody>
          <a:bodyPr wrap="square" rtlCol="0">
            <a:spAutoFit/>
          </a:bodyPr>
          <a:lstStyle/>
          <a:p>
            <a:pPr algn="dist"/>
            <a:r>
              <a:rPr lang="en-US" altLang="zh-CN" sz="1000" kern="100" dirty="0">
                <a:solidFill>
                  <a:schemeClr val="accent1"/>
                </a:solidFill>
                <a:uFillTx/>
                <a:cs typeface="+mn-ea"/>
                <a:sym typeface="+mn-lt"/>
              </a:rPr>
              <a:t>ENTERPRISES </a:t>
            </a:r>
            <a:r>
              <a:rPr lang="zh-CN" altLang="en-US" sz="1000" kern="100" dirty="0">
                <a:solidFill>
                  <a:schemeClr val="accent1"/>
                </a:solidFill>
                <a:uFillTx/>
                <a:cs typeface="+mn-ea"/>
                <a:sym typeface="+mn-lt"/>
              </a:rPr>
              <a:t>BUSINESS PLAN</a:t>
            </a:r>
          </a:p>
        </p:txBody>
      </p:sp>
    </p:spTree>
    <p:extLst>
      <p:ext uri="{BB962C8B-B14F-4D97-AF65-F5344CB8AC3E}">
        <p14:creationId xmlns:p14="http://schemas.microsoft.com/office/powerpoint/2010/main" val="3507877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a:extLst>
              <a:ext uri="{FF2B5EF4-FFF2-40B4-BE49-F238E27FC236}">
                <a16:creationId xmlns:a16="http://schemas.microsoft.com/office/drawing/2014/main" id="{684EF500-7C44-299C-5BD5-9841344610F2}"/>
              </a:ext>
            </a:extLst>
          </p:cNvPr>
          <p:cNvGrpSpPr/>
          <p:nvPr/>
        </p:nvGrpSpPr>
        <p:grpSpPr>
          <a:xfrm>
            <a:off x="4141531" y="1907137"/>
            <a:ext cx="1871934" cy="1408423"/>
            <a:chOff x="3941506" y="2086962"/>
            <a:chExt cx="1871934" cy="1408423"/>
          </a:xfrm>
        </p:grpSpPr>
        <p:grpSp>
          <p:nvGrpSpPr>
            <p:cNvPr id="9" name="Group 20">
              <a:extLst>
                <a:ext uri="{FF2B5EF4-FFF2-40B4-BE49-F238E27FC236}">
                  <a16:creationId xmlns:a16="http://schemas.microsoft.com/office/drawing/2014/main" id="{3C9F1937-787D-8548-4546-28841C512603}"/>
                </a:ext>
              </a:extLst>
            </p:cNvPr>
            <p:cNvGrpSpPr/>
            <p:nvPr/>
          </p:nvGrpSpPr>
          <p:grpSpPr>
            <a:xfrm flipH="1" flipV="1">
              <a:off x="3941506" y="2086962"/>
              <a:ext cx="1871934" cy="1408423"/>
              <a:chOff x="3275012" y="2168525"/>
              <a:chExt cx="3154363" cy="2373313"/>
            </a:xfrm>
            <a:solidFill>
              <a:srgbClr val="E5D4C2"/>
            </a:solidFill>
          </p:grpSpPr>
          <p:sp>
            <p:nvSpPr>
              <p:cNvPr id="14" name="Freeform 5">
                <a:extLst>
                  <a:ext uri="{FF2B5EF4-FFF2-40B4-BE49-F238E27FC236}">
                    <a16:creationId xmlns:a16="http://schemas.microsoft.com/office/drawing/2014/main" id="{72BDEB08-9A58-3FF1-1462-16E2E134AB5B}"/>
                  </a:ext>
                </a:extLst>
              </p:cNvPr>
              <p:cNvSpPr/>
              <p:nvPr/>
            </p:nvSpPr>
            <p:spPr bwMode="auto">
              <a:xfrm>
                <a:off x="3275012" y="2443163"/>
                <a:ext cx="3122613" cy="2098675"/>
              </a:xfrm>
              <a:custGeom>
                <a:avLst/>
                <a:gdLst/>
                <a:ahLst/>
                <a:cxnLst>
                  <a:cxn ang="0">
                    <a:pos x="1380" y="721"/>
                  </a:cxn>
                  <a:cxn ang="0">
                    <a:pos x="1375" y="732"/>
                  </a:cxn>
                  <a:cxn ang="0">
                    <a:pos x="1339" y="790"/>
                  </a:cxn>
                  <a:cxn ang="0">
                    <a:pos x="1319" y="816"/>
                  </a:cxn>
                  <a:cxn ang="0">
                    <a:pos x="1303" y="834"/>
                  </a:cxn>
                  <a:cxn ang="0">
                    <a:pos x="1238" y="889"/>
                  </a:cxn>
                  <a:cxn ang="0">
                    <a:pos x="1223" y="899"/>
                  </a:cxn>
                  <a:cxn ang="0">
                    <a:pos x="1080" y="921"/>
                  </a:cxn>
                  <a:cxn ang="0">
                    <a:pos x="1044" y="916"/>
                  </a:cxn>
                  <a:cxn ang="0">
                    <a:pos x="786" y="819"/>
                  </a:cxn>
                  <a:cxn ang="0">
                    <a:pos x="416" y="587"/>
                  </a:cxn>
                  <a:cxn ang="0">
                    <a:pos x="269" y="477"/>
                  </a:cxn>
                  <a:cxn ang="0">
                    <a:pos x="219" y="437"/>
                  </a:cxn>
                  <a:cxn ang="0">
                    <a:pos x="203" y="425"/>
                  </a:cxn>
                  <a:cxn ang="0">
                    <a:pos x="203" y="426"/>
                  </a:cxn>
                  <a:cxn ang="0">
                    <a:pos x="106" y="540"/>
                  </a:cxn>
                  <a:cxn ang="0">
                    <a:pos x="0" y="0"/>
                  </a:cxn>
                  <a:cxn ang="0">
                    <a:pos x="563" y="0"/>
                  </a:cxn>
                  <a:cxn ang="0">
                    <a:pos x="489" y="89"/>
                  </a:cxn>
                  <a:cxn ang="0">
                    <a:pos x="465" y="117"/>
                  </a:cxn>
                  <a:cxn ang="0">
                    <a:pos x="480" y="130"/>
                  </a:cxn>
                  <a:cxn ang="0">
                    <a:pos x="638" y="280"/>
                  </a:cxn>
                  <a:cxn ang="0">
                    <a:pos x="1028" y="602"/>
                  </a:cxn>
                  <a:cxn ang="0">
                    <a:pos x="1045" y="615"/>
                  </a:cxn>
                  <a:cxn ang="0">
                    <a:pos x="1080" y="639"/>
                  </a:cxn>
                  <a:cxn ang="0">
                    <a:pos x="1195" y="708"/>
                  </a:cxn>
                  <a:cxn ang="0">
                    <a:pos x="1250" y="733"/>
                  </a:cxn>
                  <a:cxn ang="0">
                    <a:pos x="1303" y="746"/>
                  </a:cxn>
                  <a:cxn ang="0">
                    <a:pos x="1315" y="748"/>
                  </a:cxn>
                  <a:cxn ang="0">
                    <a:pos x="1342" y="746"/>
                  </a:cxn>
                  <a:cxn ang="0">
                    <a:pos x="1370" y="732"/>
                  </a:cxn>
                  <a:cxn ang="0">
                    <a:pos x="1380" y="721"/>
                  </a:cxn>
                </a:cxnLst>
                <a:rect l="0" t="0" r="r" b="b"/>
                <a:pathLst>
                  <a:path w="1380" h="926">
                    <a:moveTo>
                      <a:pt x="1380" y="721"/>
                    </a:moveTo>
                    <a:cubicBezTo>
                      <a:pt x="1379" y="724"/>
                      <a:pt x="1377" y="728"/>
                      <a:pt x="1375" y="732"/>
                    </a:cubicBezTo>
                    <a:cubicBezTo>
                      <a:pt x="1364" y="752"/>
                      <a:pt x="1352" y="772"/>
                      <a:pt x="1339" y="790"/>
                    </a:cubicBezTo>
                    <a:cubicBezTo>
                      <a:pt x="1333" y="799"/>
                      <a:pt x="1326" y="807"/>
                      <a:pt x="1319" y="816"/>
                    </a:cubicBezTo>
                    <a:cubicBezTo>
                      <a:pt x="1314" y="822"/>
                      <a:pt x="1308" y="828"/>
                      <a:pt x="1303" y="834"/>
                    </a:cubicBezTo>
                    <a:cubicBezTo>
                      <a:pt x="1283" y="854"/>
                      <a:pt x="1261" y="873"/>
                      <a:pt x="1238" y="889"/>
                    </a:cubicBezTo>
                    <a:cubicBezTo>
                      <a:pt x="1233" y="893"/>
                      <a:pt x="1228" y="896"/>
                      <a:pt x="1223" y="899"/>
                    </a:cubicBezTo>
                    <a:cubicBezTo>
                      <a:pt x="1185" y="919"/>
                      <a:pt x="1137" y="926"/>
                      <a:pt x="1080" y="921"/>
                    </a:cubicBezTo>
                    <a:cubicBezTo>
                      <a:pt x="1068" y="920"/>
                      <a:pt x="1056" y="918"/>
                      <a:pt x="1044" y="916"/>
                    </a:cubicBezTo>
                    <a:cubicBezTo>
                      <a:pt x="971" y="903"/>
                      <a:pt x="884" y="871"/>
                      <a:pt x="786" y="819"/>
                    </a:cubicBezTo>
                    <a:cubicBezTo>
                      <a:pt x="416" y="587"/>
                      <a:pt x="416" y="587"/>
                      <a:pt x="416" y="587"/>
                    </a:cubicBezTo>
                    <a:cubicBezTo>
                      <a:pt x="269" y="477"/>
                      <a:pt x="269" y="477"/>
                      <a:pt x="269" y="477"/>
                    </a:cubicBezTo>
                    <a:cubicBezTo>
                      <a:pt x="253" y="464"/>
                      <a:pt x="236" y="451"/>
                      <a:pt x="219" y="437"/>
                    </a:cubicBezTo>
                    <a:cubicBezTo>
                      <a:pt x="213" y="433"/>
                      <a:pt x="208" y="429"/>
                      <a:pt x="203" y="425"/>
                    </a:cubicBezTo>
                    <a:cubicBezTo>
                      <a:pt x="203" y="426"/>
                      <a:pt x="203" y="426"/>
                      <a:pt x="203" y="426"/>
                    </a:cubicBezTo>
                    <a:cubicBezTo>
                      <a:pt x="106" y="540"/>
                      <a:pt x="106" y="540"/>
                      <a:pt x="106" y="540"/>
                    </a:cubicBezTo>
                    <a:cubicBezTo>
                      <a:pt x="0" y="0"/>
                      <a:pt x="0" y="0"/>
                      <a:pt x="0" y="0"/>
                    </a:cubicBezTo>
                    <a:cubicBezTo>
                      <a:pt x="563" y="0"/>
                      <a:pt x="563" y="0"/>
                      <a:pt x="563" y="0"/>
                    </a:cubicBezTo>
                    <a:cubicBezTo>
                      <a:pt x="489" y="89"/>
                      <a:pt x="489" y="89"/>
                      <a:pt x="489" y="89"/>
                    </a:cubicBezTo>
                    <a:cubicBezTo>
                      <a:pt x="465" y="117"/>
                      <a:pt x="465" y="117"/>
                      <a:pt x="465" y="117"/>
                    </a:cubicBezTo>
                    <a:cubicBezTo>
                      <a:pt x="470" y="121"/>
                      <a:pt x="474" y="125"/>
                      <a:pt x="480" y="130"/>
                    </a:cubicBezTo>
                    <a:cubicBezTo>
                      <a:pt x="535" y="183"/>
                      <a:pt x="588" y="233"/>
                      <a:pt x="638" y="280"/>
                    </a:cubicBezTo>
                    <a:cubicBezTo>
                      <a:pt x="1028" y="602"/>
                      <a:pt x="1028" y="602"/>
                      <a:pt x="1028" y="602"/>
                    </a:cubicBezTo>
                    <a:cubicBezTo>
                      <a:pt x="1045" y="615"/>
                      <a:pt x="1045" y="615"/>
                      <a:pt x="1045" y="615"/>
                    </a:cubicBezTo>
                    <a:cubicBezTo>
                      <a:pt x="1057" y="623"/>
                      <a:pt x="1069" y="631"/>
                      <a:pt x="1080" y="639"/>
                    </a:cubicBezTo>
                    <a:cubicBezTo>
                      <a:pt x="1123" y="668"/>
                      <a:pt x="1161" y="691"/>
                      <a:pt x="1195" y="708"/>
                    </a:cubicBezTo>
                    <a:cubicBezTo>
                      <a:pt x="1215" y="718"/>
                      <a:pt x="1233" y="726"/>
                      <a:pt x="1250" y="733"/>
                    </a:cubicBezTo>
                    <a:cubicBezTo>
                      <a:pt x="1269" y="740"/>
                      <a:pt x="1287" y="744"/>
                      <a:pt x="1303" y="746"/>
                    </a:cubicBezTo>
                    <a:cubicBezTo>
                      <a:pt x="1307" y="747"/>
                      <a:pt x="1311" y="747"/>
                      <a:pt x="1315" y="748"/>
                    </a:cubicBezTo>
                    <a:cubicBezTo>
                      <a:pt x="1325" y="748"/>
                      <a:pt x="1334" y="747"/>
                      <a:pt x="1342" y="746"/>
                    </a:cubicBezTo>
                    <a:cubicBezTo>
                      <a:pt x="1353" y="743"/>
                      <a:pt x="1362" y="739"/>
                      <a:pt x="1370" y="732"/>
                    </a:cubicBezTo>
                    <a:cubicBezTo>
                      <a:pt x="1374" y="729"/>
                      <a:pt x="1377" y="725"/>
                      <a:pt x="1380" y="721"/>
                    </a:cubicBezTo>
                    <a:close/>
                  </a:path>
                </a:pathLst>
              </a:custGeom>
              <a:gradFill flip="none" rotWithShape="1">
                <a:gsLst>
                  <a:gs pos="88000">
                    <a:schemeClr val="accent1">
                      <a:lumMod val="75000"/>
                    </a:schemeClr>
                  </a:gs>
                  <a:gs pos="0">
                    <a:schemeClr val="accent1"/>
                  </a:gs>
                </a:gsLst>
                <a:lin ang="54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808726"/>
                <a:endParaRPr lang="en-US" sz="11435" dirty="0">
                  <a:solidFill>
                    <a:prstClr val="white"/>
                  </a:solidFill>
                  <a:cs typeface="+mn-ea"/>
                  <a:sym typeface="+mn-lt"/>
                </a:endParaRPr>
              </a:p>
            </p:txBody>
          </p:sp>
          <p:sp>
            <p:nvSpPr>
              <p:cNvPr id="15" name="Freeform 6">
                <a:extLst>
                  <a:ext uri="{FF2B5EF4-FFF2-40B4-BE49-F238E27FC236}">
                    <a16:creationId xmlns:a16="http://schemas.microsoft.com/office/drawing/2014/main" id="{FABC5369-C007-9AB5-70DE-1F0037B6F772}"/>
                  </a:ext>
                </a:extLst>
              </p:cNvPr>
              <p:cNvSpPr/>
              <p:nvPr/>
            </p:nvSpPr>
            <p:spPr bwMode="auto">
              <a:xfrm>
                <a:off x="4848226" y="2198687"/>
                <a:ext cx="1541463" cy="1885950"/>
              </a:xfrm>
              <a:custGeom>
                <a:avLst/>
                <a:gdLst/>
                <a:ahLst/>
                <a:cxnLst>
                  <a:cxn ang="0">
                    <a:pos x="558" y="810"/>
                  </a:cxn>
                  <a:cxn ang="0">
                    <a:pos x="514" y="661"/>
                  </a:cxn>
                  <a:cxn ang="0">
                    <a:pos x="500" y="634"/>
                  </a:cxn>
                  <a:cxn ang="0">
                    <a:pos x="24" y="26"/>
                  </a:cxn>
                  <a:cxn ang="0">
                    <a:pos x="0" y="0"/>
                  </a:cxn>
                  <a:cxn ang="0">
                    <a:pos x="30" y="26"/>
                  </a:cxn>
                  <a:cxn ang="0">
                    <a:pos x="545" y="530"/>
                  </a:cxn>
                  <a:cxn ang="0">
                    <a:pos x="608" y="613"/>
                  </a:cxn>
                  <a:cxn ang="0">
                    <a:pos x="638" y="661"/>
                  </a:cxn>
                  <a:cxn ang="0">
                    <a:pos x="650" y="682"/>
                  </a:cxn>
                  <a:cxn ang="0">
                    <a:pos x="675" y="745"/>
                  </a:cxn>
                  <a:cxn ang="0">
                    <a:pos x="679" y="788"/>
                  </a:cxn>
                  <a:cxn ang="0">
                    <a:pos x="666" y="818"/>
                  </a:cxn>
                  <a:cxn ang="0">
                    <a:pos x="638" y="832"/>
                  </a:cxn>
                  <a:cxn ang="0">
                    <a:pos x="620" y="831"/>
                  </a:cxn>
                  <a:cxn ang="0">
                    <a:pos x="608" y="829"/>
                  </a:cxn>
                  <a:cxn ang="0">
                    <a:pos x="598" y="826"/>
                  </a:cxn>
                  <a:cxn ang="0">
                    <a:pos x="558" y="810"/>
                  </a:cxn>
                </a:cxnLst>
                <a:rect l="0" t="0" r="r" b="b"/>
                <a:pathLst>
                  <a:path w="681" h="832">
                    <a:moveTo>
                      <a:pt x="558" y="810"/>
                    </a:moveTo>
                    <a:cubicBezTo>
                      <a:pt x="558" y="770"/>
                      <a:pt x="543" y="721"/>
                      <a:pt x="514" y="661"/>
                    </a:cubicBezTo>
                    <a:cubicBezTo>
                      <a:pt x="510" y="652"/>
                      <a:pt x="505" y="643"/>
                      <a:pt x="500" y="634"/>
                    </a:cubicBezTo>
                    <a:cubicBezTo>
                      <a:pt x="422" y="486"/>
                      <a:pt x="263" y="284"/>
                      <a:pt x="24" y="26"/>
                    </a:cubicBezTo>
                    <a:cubicBezTo>
                      <a:pt x="16" y="17"/>
                      <a:pt x="8" y="9"/>
                      <a:pt x="0" y="0"/>
                    </a:cubicBezTo>
                    <a:cubicBezTo>
                      <a:pt x="10" y="9"/>
                      <a:pt x="20" y="17"/>
                      <a:pt x="30" y="26"/>
                    </a:cubicBezTo>
                    <a:cubicBezTo>
                      <a:pt x="266" y="231"/>
                      <a:pt x="437" y="399"/>
                      <a:pt x="545" y="530"/>
                    </a:cubicBezTo>
                    <a:cubicBezTo>
                      <a:pt x="569" y="559"/>
                      <a:pt x="590" y="587"/>
                      <a:pt x="608" y="613"/>
                    </a:cubicBezTo>
                    <a:cubicBezTo>
                      <a:pt x="619" y="630"/>
                      <a:pt x="630" y="646"/>
                      <a:pt x="638" y="661"/>
                    </a:cubicBezTo>
                    <a:cubicBezTo>
                      <a:pt x="643" y="668"/>
                      <a:pt x="646" y="675"/>
                      <a:pt x="650" y="682"/>
                    </a:cubicBezTo>
                    <a:cubicBezTo>
                      <a:pt x="662" y="705"/>
                      <a:pt x="670" y="726"/>
                      <a:pt x="675" y="745"/>
                    </a:cubicBezTo>
                    <a:cubicBezTo>
                      <a:pt x="680" y="763"/>
                      <a:pt x="681" y="777"/>
                      <a:pt x="679" y="788"/>
                    </a:cubicBezTo>
                    <a:cubicBezTo>
                      <a:pt x="676" y="799"/>
                      <a:pt x="672" y="809"/>
                      <a:pt x="666" y="818"/>
                    </a:cubicBezTo>
                    <a:cubicBezTo>
                      <a:pt x="660" y="827"/>
                      <a:pt x="651" y="832"/>
                      <a:pt x="638" y="832"/>
                    </a:cubicBezTo>
                    <a:cubicBezTo>
                      <a:pt x="632" y="832"/>
                      <a:pt x="626" y="832"/>
                      <a:pt x="620" y="831"/>
                    </a:cubicBezTo>
                    <a:cubicBezTo>
                      <a:pt x="616" y="831"/>
                      <a:pt x="612" y="830"/>
                      <a:pt x="608" y="829"/>
                    </a:cubicBezTo>
                    <a:cubicBezTo>
                      <a:pt x="604" y="828"/>
                      <a:pt x="601" y="827"/>
                      <a:pt x="598" y="826"/>
                    </a:cubicBezTo>
                    <a:cubicBezTo>
                      <a:pt x="584" y="821"/>
                      <a:pt x="571" y="816"/>
                      <a:pt x="558" y="810"/>
                    </a:cubicBezTo>
                    <a:close/>
                  </a:path>
                </a:pathLst>
              </a:custGeom>
              <a:gradFill flip="none" rotWithShape="1">
                <a:gsLst>
                  <a:gs pos="88000">
                    <a:schemeClr val="accent1">
                      <a:lumMod val="75000"/>
                    </a:schemeClr>
                  </a:gs>
                  <a:gs pos="0">
                    <a:schemeClr val="accent1"/>
                  </a:gs>
                </a:gsLst>
                <a:lin ang="27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808726"/>
                <a:endParaRPr lang="en-US" sz="11435" dirty="0">
                  <a:solidFill>
                    <a:prstClr val="white"/>
                  </a:solidFill>
                  <a:cs typeface="+mn-ea"/>
                  <a:sym typeface="+mn-lt"/>
                </a:endParaRPr>
              </a:p>
            </p:txBody>
          </p:sp>
          <p:sp>
            <p:nvSpPr>
              <p:cNvPr id="16" name="Freeform 7">
                <a:extLst>
                  <a:ext uri="{FF2B5EF4-FFF2-40B4-BE49-F238E27FC236}">
                    <a16:creationId xmlns:a16="http://schemas.microsoft.com/office/drawing/2014/main" id="{440E034F-9F54-7B96-8637-3DD0B0781D27}"/>
                  </a:ext>
                </a:extLst>
              </p:cNvPr>
              <p:cNvSpPr>
                <a:spLocks noEditPoints="1"/>
              </p:cNvSpPr>
              <p:nvPr/>
            </p:nvSpPr>
            <p:spPr bwMode="auto">
              <a:xfrm>
                <a:off x="3275012" y="2168525"/>
                <a:ext cx="3154363" cy="1970088"/>
              </a:xfrm>
              <a:custGeom>
                <a:avLst/>
                <a:gdLst/>
                <a:ahLst/>
                <a:cxnLst>
                  <a:cxn ang="0">
                    <a:pos x="0" y="121"/>
                  </a:cxn>
                  <a:cxn ang="0">
                    <a:pos x="19" y="106"/>
                  </a:cxn>
                  <a:cxn ang="0">
                    <a:pos x="547" y="106"/>
                  </a:cxn>
                  <a:cxn ang="0">
                    <a:pos x="563" y="121"/>
                  </a:cxn>
                  <a:cxn ang="0">
                    <a:pos x="0" y="121"/>
                  </a:cxn>
                  <a:cxn ang="0">
                    <a:pos x="1380" y="842"/>
                  </a:cxn>
                  <a:cxn ang="0">
                    <a:pos x="1370" y="853"/>
                  </a:cxn>
                  <a:cxn ang="0">
                    <a:pos x="1342" y="867"/>
                  </a:cxn>
                  <a:cxn ang="0">
                    <a:pos x="1315" y="869"/>
                  </a:cxn>
                  <a:cxn ang="0">
                    <a:pos x="1303" y="867"/>
                  </a:cxn>
                  <a:cxn ang="0">
                    <a:pos x="1250" y="854"/>
                  </a:cxn>
                  <a:cxn ang="0">
                    <a:pos x="1195" y="829"/>
                  </a:cxn>
                  <a:cxn ang="0">
                    <a:pos x="1080" y="760"/>
                  </a:cxn>
                  <a:cxn ang="0">
                    <a:pos x="1045" y="736"/>
                  </a:cxn>
                  <a:cxn ang="0">
                    <a:pos x="1028" y="723"/>
                  </a:cxn>
                  <a:cxn ang="0">
                    <a:pos x="638" y="401"/>
                  </a:cxn>
                  <a:cxn ang="0">
                    <a:pos x="480" y="251"/>
                  </a:cxn>
                  <a:cxn ang="0">
                    <a:pos x="465" y="238"/>
                  </a:cxn>
                  <a:cxn ang="0">
                    <a:pos x="489" y="210"/>
                  </a:cxn>
                  <a:cxn ang="0">
                    <a:pos x="1044" y="691"/>
                  </a:cxn>
                  <a:cxn ang="0">
                    <a:pos x="1119" y="745"/>
                  </a:cxn>
                  <a:cxn ang="0">
                    <a:pos x="1195" y="793"/>
                  </a:cxn>
                  <a:cxn ang="0">
                    <a:pos x="1235" y="814"/>
                  </a:cxn>
                  <a:cxn ang="0">
                    <a:pos x="1253" y="823"/>
                  </a:cxn>
                  <a:cxn ang="0">
                    <a:pos x="1293" y="839"/>
                  </a:cxn>
                  <a:cxn ang="0">
                    <a:pos x="1303" y="842"/>
                  </a:cxn>
                  <a:cxn ang="0">
                    <a:pos x="1315" y="844"/>
                  </a:cxn>
                  <a:cxn ang="0">
                    <a:pos x="1333" y="845"/>
                  </a:cxn>
                  <a:cxn ang="0">
                    <a:pos x="1361" y="831"/>
                  </a:cxn>
                  <a:cxn ang="0">
                    <a:pos x="1374" y="801"/>
                  </a:cxn>
                  <a:cxn ang="0">
                    <a:pos x="1370" y="758"/>
                  </a:cxn>
                  <a:cxn ang="0">
                    <a:pos x="1345" y="695"/>
                  </a:cxn>
                  <a:cxn ang="0">
                    <a:pos x="1333" y="674"/>
                  </a:cxn>
                  <a:cxn ang="0">
                    <a:pos x="1303" y="626"/>
                  </a:cxn>
                  <a:cxn ang="0">
                    <a:pos x="1240" y="543"/>
                  </a:cxn>
                  <a:cxn ang="0">
                    <a:pos x="725" y="39"/>
                  </a:cxn>
                  <a:cxn ang="0">
                    <a:pos x="695" y="13"/>
                  </a:cxn>
                  <a:cxn ang="0">
                    <a:pos x="682" y="0"/>
                  </a:cxn>
                  <a:cxn ang="0">
                    <a:pos x="728" y="39"/>
                  </a:cxn>
                  <a:cxn ang="0">
                    <a:pos x="945" y="234"/>
                  </a:cxn>
                  <a:cxn ang="0">
                    <a:pos x="1247" y="543"/>
                  </a:cxn>
                  <a:cxn ang="0">
                    <a:pos x="1303" y="613"/>
                  </a:cxn>
                  <a:cxn ang="0">
                    <a:pos x="1344" y="674"/>
                  </a:cxn>
                  <a:cxn ang="0">
                    <a:pos x="1356" y="695"/>
                  </a:cxn>
                  <a:cxn ang="0">
                    <a:pos x="1384" y="758"/>
                  </a:cxn>
                  <a:cxn ang="0">
                    <a:pos x="1392" y="793"/>
                  </a:cxn>
                  <a:cxn ang="0">
                    <a:pos x="1392" y="792"/>
                  </a:cxn>
                  <a:cxn ang="0">
                    <a:pos x="1380" y="842"/>
                  </a:cxn>
                </a:cxnLst>
                <a:rect l="0" t="0" r="r" b="b"/>
                <a:pathLst>
                  <a:path w="1394" h="869">
                    <a:moveTo>
                      <a:pt x="0" y="121"/>
                    </a:moveTo>
                    <a:cubicBezTo>
                      <a:pt x="19" y="106"/>
                      <a:pt x="19" y="106"/>
                      <a:pt x="19" y="106"/>
                    </a:cubicBezTo>
                    <a:cubicBezTo>
                      <a:pt x="547" y="106"/>
                      <a:pt x="547" y="106"/>
                      <a:pt x="547" y="106"/>
                    </a:cubicBezTo>
                    <a:cubicBezTo>
                      <a:pt x="563" y="121"/>
                      <a:pt x="563" y="121"/>
                      <a:pt x="563" y="121"/>
                    </a:cubicBezTo>
                    <a:lnTo>
                      <a:pt x="0" y="121"/>
                    </a:lnTo>
                    <a:close/>
                    <a:moveTo>
                      <a:pt x="1380" y="842"/>
                    </a:moveTo>
                    <a:cubicBezTo>
                      <a:pt x="1377" y="846"/>
                      <a:pt x="1374" y="850"/>
                      <a:pt x="1370" y="853"/>
                    </a:cubicBezTo>
                    <a:cubicBezTo>
                      <a:pt x="1362" y="860"/>
                      <a:pt x="1353" y="864"/>
                      <a:pt x="1342" y="867"/>
                    </a:cubicBezTo>
                    <a:cubicBezTo>
                      <a:pt x="1334" y="868"/>
                      <a:pt x="1325" y="869"/>
                      <a:pt x="1315" y="869"/>
                    </a:cubicBezTo>
                    <a:cubicBezTo>
                      <a:pt x="1311" y="868"/>
                      <a:pt x="1307" y="868"/>
                      <a:pt x="1303" y="867"/>
                    </a:cubicBezTo>
                    <a:cubicBezTo>
                      <a:pt x="1287" y="865"/>
                      <a:pt x="1269" y="861"/>
                      <a:pt x="1250" y="854"/>
                    </a:cubicBezTo>
                    <a:cubicBezTo>
                      <a:pt x="1233" y="847"/>
                      <a:pt x="1215" y="839"/>
                      <a:pt x="1195" y="829"/>
                    </a:cubicBezTo>
                    <a:cubicBezTo>
                      <a:pt x="1161" y="812"/>
                      <a:pt x="1123" y="789"/>
                      <a:pt x="1080" y="760"/>
                    </a:cubicBezTo>
                    <a:cubicBezTo>
                      <a:pt x="1069" y="752"/>
                      <a:pt x="1057" y="744"/>
                      <a:pt x="1045" y="736"/>
                    </a:cubicBezTo>
                    <a:cubicBezTo>
                      <a:pt x="1028" y="723"/>
                      <a:pt x="1028" y="723"/>
                      <a:pt x="1028" y="723"/>
                    </a:cubicBezTo>
                    <a:cubicBezTo>
                      <a:pt x="638" y="401"/>
                      <a:pt x="638" y="401"/>
                      <a:pt x="638" y="401"/>
                    </a:cubicBezTo>
                    <a:cubicBezTo>
                      <a:pt x="588" y="354"/>
                      <a:pt x="535" y="304"/>
                      <a:pt x="480" y="251"/>
                    </a:cubicBezTo>
                    <a:cubicBezTo>
                      <a:pt x="474" y="246"/>
                      <a:pt x="470" y="242"/>
                      <a:pt x="465" y="238"/>
                    </a:cubicBezTo>
                    <a:cubicBezTo>
                      <a:pt x="489" y="210"/>
                      <a:pt x="489" y="210"/>
                      <a:pt x="489" y="210"/>
                    </a:cubicBezTo>
                    <a:cubicBezTo>
                      <a:pt x="716" y="425"/>
                      <a:pt x="901" y="585"/>
                      <a:pt x="1044" y="691"/>
                    </a:cubicBezTo>
                    <a:cubicBezTo>
                      <a:pt x="1071" y="711"/>
                      <a:pt x="1095" y="729"/>
                      <a:pt x="1119" y="745"/>
                    </a:cubicBezTo>
                    <a:cubicBezTo>
                      <a:pt x="1146" y="763"/>
                      <a:pt x="1172" y="779"/>
                      <a:pt x="1195" y="793"/>
                    </a:cubicBezTo>
                    <a:cubicBezTo>
                      <a:pt x="1209" y="801"/>
                      <a:pt x="1223" y="808"/>
                      <a:pt x="1235" y="814"/>
                    </a:cubicBezTo>
                    <a:cubicBezTo>
                      <a:pt x="1241" y="817"/>
                      <a:pt x="1247" y="820"/>
                      <a:pt x="1253" y="823"/>
                    </a:cubicBezTo>
                    <a:cubicBezTo>
                      <a:pt x="1266" y="829"/>
                      <a:pt x="1279" y="834"/>
                      <a:pt x="1293" y="839"/>
                    </a:cubicBezTo>
                    <a:cubicBezTo>
                      <a:pt x="1296" y="840"/>
                      <a:pt x="1299" y="841"/>
                      <a:pt x="1303" y="842"/>
                    </a:cubicBezTo>
                    <a:cubicBezTo>
                      <a:pt x="1307" y="843"/>
                      <a:pt x="1311" y="844"/>
                      <a:pt x="1315" y="844"/>
                    </a:cubicBezTo>
                    <a:cubicBezTo>
                      <a:pt x="1321" y="845"/>
                      <a:pt x="1327" y="845"/>
                      <a:pt x="1333" y="845"/>
                    </a:cubicBezTo>
                    <a:cubicBezTo>
                      <a:pt x="1346" y="845"/>
                      <a:pt x="1355" y="840"/>
                      <a:pt x="1361" y="831"/>
                    </a:cubicBezTo>
                    <a:cubicBezTo>
                      <a:pt x="1367" y="822"/>
                      <a:pt x="1371" y="812"/>
                      <a:pt x="1374" y="801"/>
                    </a:cubicBezTo>
                    <a:cubicBezTo>
                      <a:pt x="1376" y="790"/>
                      <a:pt x="1375" y="776"/>
                      <a:pt x="1370" y="758"/>
                    </a:cubicBezTo>
                    <a:cubicBezTo>
                      <a:pt x="1365" y="739"/>
                      <a:pt x="1357" y="718"/>
                      <a:pt x="1345" y="695"/>
                    </a:cubicBezTo>
                    <a:cubicBezTo>
                      <a:pt x="1341" y="688"/>
                      <a:pt x="1338" y="681"/>
                      <a:pt x="1333" y="674"/>
                    </a:cubicBezTo>
                    <a:cubicBezTo>
                      <a:pt x="1325" y="659"/>
                      <a:pt x="1314" y="643"/>
                      <a:pt x="1303" y="626"/>
                    </a:cubicBezTo>
                    <a:cubicBezTo>
                      <a:pt x="1285" y="600"/>
                      <a:pt x="1264" y="572"/>
                      <a:pt x="1240" y="543"/>
                    </a:cubicBezTo>
                    <a:cubicBezTo>
                      <a:pt x="1132" y="412"/>
                      <a:pt x="961" y="244"/>
                      <a:pt x="725" y="39"/>
                    </a:cubicBezTo>
                    <a:cubicBezTo>
                      <a:pt x="715" y="30"/>
                      <a:pt x="705" y="22"/>
                      <a:pt x="695" y="13"/>
                    </a:cubicBezTo>
                    <a:cubicBezTo>
                      <a:pt x="691" y="9"/>
                      <a:pt x="686" y="4"/>
                      <a:pt x="682" y="0"/>
                    </a:cubicBezTo>
                    <a:cubicBezTo>
                      <a:pt x="698" y="13"/>
                      <a:pt x="713" y="26"/>
                      <a:pt x="728" y="39"/>
                    </a:cubicBezTo>
                    <a:cubicBezTo>
                      <a:pt x="808" y="108"/>
                      <a:pt x="880" y="173"/>
                      <a:pt x="945" y="234"/>
                    </a:cubicBezTo>
                    <a:cubicBezTo>
                      <a:pt x="1073" y="353"/>
                      <a:pt x="1174" y="456"/>
                      <a:pt x="1247" y="543"/>
                    </a:cubicBezTo>
                    <a:cubicBezTo>
                      <a:pt x="1268" y="568"/>
                      <a:pt x="1286" y="591"/>
                      <a:pt x="1303" y="613"/>
                    </a:cubicBezTo>
                    <a:cubicBezTo>
                      <a:pt x="1318" y="635"/>
                      <a:pt x="1332" y="655"/>
                      <a:pt x="1344" y="674"/>
                    </a:cubicBezTo>
                    <a:cubicBezTo>
                      <a:pt x="1348" y="681"/>
                      <a:pt x="1352" y="688"/>
                      <a:pt x="1356" y="695"/>
                    </a:cubicBezTo>
                    <a:cubicBezTo>
                      <a:pt x="1368" y="718"/>
                      <a:pt x="1378" y="739"/>
                      <a:pt x="1384" y="758"/>
                    </a:cubicBezTo>
                    <a:cubicBezTo>
                      <a:pt x="1388" y="772"/>
                      <a:pt x="1391" y="783"/>
                      <a:pt x="1392" y="793"/>
                    </a:cubicBezTo>
                    <a:cubicBezTo>
                      <a:pt x="1392" y="792"/>
                      <a:pt x="1392" y="792"/>
                      <a:pt x="1392" y="792"/>
                    </a:cubicBezTo>
                    <a:cubicBezTo>
                      <a:pt x="1394" y="808"/>
                      <a:pt x="1390" y="825"/>
                      <a:pt x="1380" y="842"/>
                    </a:cubicBezTo>
                    <a:close/>
                  </a:path>
                </a:pathLst>
              </a:custGeom>
              <a:gradFill flip="none" rotWithShape="1">
                <a:gsLst>
                  <a:gs pos="88000">
                    <a:schemeClr val="accent1">
                      <a:lumMod val="75000"/>
                    </a:schemeClr>
                  </a:gs>
                  <a:gs pos="0">
                    <a:schemeClr val="accent1"/>
                  </a:gs>
                </a:gsLst>
                <a:lin ang="27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808726"/>
                <a:endParaRPr lang="en-US" sz="11435" dirty="0">
                  <a:solidFill>
                    <a:prstClr val="white"/>
                  </a:solidFill>
                  <a:cs typeface="+mn-ea"/>
                  <a:sym typeface="+mn-lt"/>
                </a:endParaRPr>
              </a:p>
            </p:txBody>
          </p:sp>
        </p:grpSp>
        <p:sp>
          <p:nvSpPr>
            <p:cNvPr id="10" name="Text Placeholder 3">
              <a:extLst>
                <a:ext uri="{FF2B5EF4-FFF2-40B4-BE49-F238E27FC236}">
                  <a16:creationId xmlns:a16="http://schemas.microsoft.com/office/drawing/2014/main" id="{ED8D7188-D1B3-CEF8-2F59-6ECD1FCBEE33}"/>
                </a:ext>
              </a:extLst>
            </p:cNvPr>
            <p:cNvSpPr txBox="1"/>
            <p:nvPr/>
          </p:nvSpPr>
          <p:spPr>
            <a:xfrm rot="2164606">
              <a:off x="4569777" y="2501490"/>
              <a:ext cx="755015" cy="246221"/>
            </a:xfrm>
            <a:prstGeom prst="rect">
              <a:avLst/>
            </a:prstGeom>
            <a:noFill/>
            <a:ln>
              <a:noFill/>
            </a:ln>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id-ID" sz="1600" dirty="0">
                  <a:solidFill>
                    <a:srgbClr val="FFFFFF"/>
                  </a:solidFill>
                  <a:cs typeface="+mn-ea"/>
                  <a:sym typeface="+mn-lt"/>
                </a:rPr>
                <a:t>Phase 1</a:t>
              </a:r>
              <a:endParaRPr lang="en-GB" sz="1600" dirty="0">
                <a:solidFill>
                  <a:srgbClr val="FFFFFF"/>
                </a:solidFill>
                <a:cs typeface="+mn-ea"/>
                <a:sym typeface="+mn-lt"/>
              </a:endParaRPr>
            </a:p>
          </p:txBody>
        </p:sp>
      </p:grpSp>
      <p:grpSp>
        <p:nvGrpSpPr>
          <p:cNvPr id="42" name="组合 41">
            <a:extLst>
              <a:ext uri="{FF2B5EF4-FFF2-40B4-BE49-F238E27FC236}">
                <a16:creationId xmlns:a16="http://schemas.microsoft.com/office/drawing/2014/main" id="{7E2C220B-75AE-D656-01E8-C665430B3991}"/>
              </a:ext>
            </a:extLst>
          </p:cNvPr>
          <p:cNvGrpSpPr/>
          <p:nvPr/>
        </p:nvGrpSpPr>
        <p:grpSpPr>
          <a:xfrm>
            <a:off x="6186246" y="1907137"/>
            <a:ext cx="1871934" cy="1408423"/>
            <a:chOff x="6262446" y="2069062"/>
            <a:chExt cx="1871934" cy="1408423"/>
          </a:xfrm>
        </p:grpSpPr>
        <p:grpSp>
          <p:nvGrpSpPr>
            <p:cNvPr id="8" name="Group 16">
              <a:extLst>
                <a:ext uri="{FF2B5EF4-FFF2-40B4-BE49-F238E27FC236}">
                  <a16:creationId xmlns:a16="http://schemas.microsoft.com/office/drawing/2014/main" id="{0A965438-A0A9-DB40-7924-1AE00593EB29}"/>
                </a:ext>
              </a:extLst>
            </p:cNvPr>
            <p:cNvGrpSpPr/>
            <p:nvPr/>
          </p:nvGrpSpPr>
          <p:grpSpPr>
            <a:xfrm flipV="1">
              <a:off x="6262446" y="2069062"/>
              <a:ext cx="1871934" cy="1408423"/>
              <a:chOff x="3275012" y="2168525"/>
              <a:chExt cx="3154363" cy="2373313"/>
            </a:xfrm>
            <a:solidFill>
              <a:srgbClr val="E5D4C2"/>
            </a:solidFill>
          </p:grpSpPr>
          <p:sp>
            <p:nvSpPr>
              <p:cNvPr id="17" name="Freeform 5">
                <a:extLst>
                  <a:ext uri="{FF2B5EF4-FFF2-40B4-BE49-F238E27FC236}">
                    <a16:creationId xmlns:a16="http://schemas.microsoft.com/office/drawing/2014/main" id="{19AAD167-036B-6159-1C26-BEFD604847B5}"/>
                  </a:ext>
                </a:extLst>
              </p:cNvPr>
              <p:cNvSpPr/>
              <p:nvPr/>
            </p:nvSpPr>
            <p:spPr bwMode="auto">
              <a:xfrm>
                <a:off x="3275012" y="2443163"/>
                <a:ext cx="3122613" cy="2098675"/>
              </a:xfrm>
              <a:custGeom>
                <a:avLst/>
                <a:gdLst/>
                <a:ahLst/>
                <a:cxnLst>
                  <a:cxn ang="0">
                    <a:pos x="1380" y="721"/>
                  </a:cxn>
                  <a:cxn ang="0">
                    <a:pos x="1375" y="732"/>
                  </a:cxn>
                  <a:cxn ang="0">
                    <a:pos x="1339" y="790"/>
                  </a:cxn>
                  <a:cxn ang="0">
                    <a:pos x="1319" y="816"/>
                  </a:cxn>
                  <a:cxn ang="0">
                    <a:pos x="1303" y="834"/>
                  </a:cxn>
                  <a:cxn ang="0">
                    <a:pos x="1238" y="889"/>
                  </a:cxn>
                  <a:cxn ang="0">
                    <a:pos x="1223" y="899"/>
                  </a:cxn>
                  <a:cxn ang="0">
                    <a:pos x="1080" y="921"/>
                  </a:cxn>
                  <a:cxn ang="0">
                    <a:pos x="1044" y="916"/>
                  </a:cxn>
                  <a:cxn ang="0">
                    <a:pos x="786" y="819"/>
                  </a:cxn>
                  <a:cxn ang="0">
                    <a:pos x="416" y="587"/>
                  </a:cxn>
                  <a:cxn ang="0">
                    <a:pos x="269" y="477"/>
                  </a:cxn>
                  <a:cxn ang="0">
                    <a:pos x="219" y="437"/>
                  </a:cxn>
                  <a:cxn ang="0">
                    <a:pos x="203" y="425"/>
                  </a:cxn>
                  <a:cxn ang="0">
                    <a:pos x="203" y="426"/>
                  </a:cxn>
                  <a:cxn ang="0">
                    <a:pos x="106" y="540"/>
                  </a:cxn>
                  <a:cxn ang="0">
                    <a:pos x="0" y="0"/>
                  </a:cxn>
                  <a:cxn ang="0">
                    <a:pos x="563" y="0"/>
                  </a:cxn>
                  <a:cxn ang="0">
                    <a:pos x="489" y="89"/>
                  </a:cxn>
                  <a:cxn ang="0">
                    <a:pos x="465" y="117"/>
                  </a:cxn>
                  <a:cxn ang="0">
                    <a:pos x="480" y="130"/>
                  </a:cxn>
                  <a:cxn ang="0">
                    <a:pos x="638" y="280"/>
                  </a:cxn>
                  <a:cxn ang="0">
                    <a:pos x="1028" y="602"/>
                  </a:cxn>
                  <a:cxn ang="0">
                    <a:pos x="1045" y="615"/>
                  </a:cxn>
                  <a:cxn ang="0">
                    <a:pos x="1080" y="639"/>
                  </a:cxn>
                  <a:cxn ang="0">
                    <a:pos x="1195" y="708"/>
                  </a:cxn>
                  <a:cxn ang="0">
                    <a:pos x="1250" y="733"/>
                  </a:cxn>
                  <a:cxn ang="0">
                    <a:pos x="1303" y="746"/>
                  </a:cxn>
                  <a:cxn ang="0">
                    <a:pos x="1315" y="748"/>
                  </a:cxn>
                  <a:cxn ang="0">
                    <a:pos x="1342" y="746"/>
                  </a:cxn>
                  <a:cxn ang="0">
                    <a:pos x="1370" y="732"/>
                  </a:cxn>
                  <a:cxn ang="0">
                    <a:pos x="1380" y="721"/>
                  </a:cxn>
                </a:cxnLst>
                <a:rect l="0" t="0" r="r" b="b"/>
                <a:pathLst>
                  <a:path w="1380" h="926">
                    <a:moveTo>
                      <a:pt x="1380" y="721"/>
                    </a:moveTo>
                    <a:cubicBezTo>
                      <a:pt x="1379" y="724"/>
                      <a:pt x="1377" y="728"/>
                      <a:pt x="1375" y="732"/>
                    </a:cubicBezTo>
                    <a:cubicBezTo>
                      <a:pt x="1364" y="752"/>
                      <a:pt x="1352" y="772"/>
                      <a:pt x="1339" y="790"/>
                    </a:cubicBezTo>
                    <a:cubicBezTo>
                      <a:pt x="1333" y="799"/>
                      <a:pt x="1326" y="807"/>
                      <a:pt x="1319" y="816"/>
                    </a:cubicBezTo>
                    <a:cubicBezTo>
                      <a:pt x="1314" y="822"/>
                      <a:pt x="1308" y="828"/>
                      <a:pt x="1303" y="834"/>
                    </a:cubicBezTo>
                    <a:cubicBezTo>
                      <a:pt x="1283" y="854"/>
                      <a:pt x="1261" y="873"/>
                      <a:pt x="1238" y="889"/>
                    </a:cubicBezTo>
                    <a:cubicBezTo>
                      <a:pt x="1233" y="893"/>
                      <a:pt x="1228" y="896"/>
                      <a:pt x="1223" y="899"/>
                    </a:cubicBezTo>
                    <a:cubicBezTo>
                      <a:pt x="1185" y="919"/>
                      <a:pt x="1137" y="926"/>
                      <a:pt x="1080" y="921"/>
                    </a:cubicBezTo>
                    <a:cubicBezTo>
                      <a:pt x="1068" y="920"/>
                      <a:pt x="1056" y="918"/>
                      <a:pt x="1044" y="916"/>
                    </a:cubicBezTo>
                    <a:cubicBezTo>
                      <a:pt x="971" y="903"/>
                      <a:pt x="884" y="871"/>
                      <a:pt x="786" y="819"/>
                    </a:cubicBezTo>
                    <a:cubicBezTo>
                      <a:pt x="416" y="587"/>
                      <a:pt x="416" y="587"/>
                      <a:pt x="416" y="587"/>
                    </a:cubicBezTo>
                    <a:cubicBezTo>
                      <a:pt x="269" y="477"/>
                      <a:pt x="269" y="477"/>
                      <a:pt x="269" y="477"/>
                    </a:cubicBezTo>
                    <a:cubicBezTo>
                      <a:pt x="253" y="464"/>
                      <a:pt x="236" y="451"/>
                      <a:pt x="219" y="437"/>
                    </a:cubicBezTo>
                    <a:cubicBezTo>
                      <a:pt x="213" y="433"/>
                      <a:pt x="208" y="429"/>
                      <a:pt x="203" y="425"/>
                    </a:cubicBezTo>
                    <a:cubicBezTo>
                      <a:pt x="203" y="426"/>
                      <a:pt x="203" y="426"/>
                      <a:pt x="203" y="426"/>
                    </a:cubicBezTo>
                    <a:cubicBezTo>
                      <a:pt x="106" y="540"/>
                      <a:pt x="106" y="540"/>
                      <a:pt x="106" y="540"/>
                    </a:cubicBezTo>
                    <a:cubicBezTo>
                      <a:pt x="0" y="0"/>
                      <a:pt x="0" y="0"/>
                      <a:pt x="0" y="0"/>
                    </a:cubicBezTo>
                    <a:cubicBezTo>
                      <a:pt x="563" y="0"/>
                      <a:pt x="563" y="0"/>
                      <a:pt x="563" y="0"/>
                    </a:cubicBezTo>
                    <a:cubicBezTo>
                      <a:pt x="489" y="89"/>
                      <a:pt x="489" y="89"/>
                      <a:pt x="489" y="89"/>
                    </a:cubicBezTo>
                    <a:cubicBezTo>
                      <a:pt x="465" y="117"/>
                      <a:pt x="465" y="117"/>
                      <a:pt x="465" y="117"/>
                    </a:cubicBezTo>
                    <a:cubicBezTo>
                      <a:pt x="470" y="121"/>
                      <a:pt x="474" y="125"/>
                      <a:pt x="480" y="130"/>
                    </a:cubicBezTo>
                    <a:cubicBezTo>
                      <a:pt x="535" y="183"/>
                      <a:pt x="588" y="233"/>
                      <a:pt x="638" y="280"/>
                    </a:cubicBezTo>
                    <a:cubicBezTo>
                      <a:pt x="1028" y="602"/>
                      <a:pt x="1028" y="602"/>
                      <a:pt x="1028" y="602"/>
                    </a:cubicBezTo>
                    <a:cubicBezTo>
                      <a:pt x="1045" y="615"/>
                      <a:pt x="1045" y="615"/>
                      <a:pt x="1045" y="615"/>
                    </a:cubicBezTo>
                    <a:cubicBezTo>
                      <a:pt x="1057" y="623"/>
                      <a:pt x="1069" y="631"/>
                      <a:pt x="1080" y="639"/>
                    </a:cubicBezTo>
                    <a:cubicBezTo>
                      <a:pt x="1123" y="668"/>
                      <a:pt x="1161" y="691"/>
                      <a:pt x="1195" y="708"/>
                    </a:cubicBezTo>
                    <a:cubicBezTo>
                      <a:pt x="1215" y="718"/>
                      <a:pt x="1233" y="726"/>
                      <a:pt x="1250" y="733"/>
                    </a:cubicBezTo>
                    <a:cubicBezTo>
                      <a:pt x="1269" y="740"/>
                      <a:pt x="1287" y="744"/>
                      <a:pt x="1303" y="746"/>
                    </a:cubicBezTo>
                    <a:cubicBezTo>
                      <a:pt x="1307" y="747"/>
                      <a:pt x="1311" y="747"/>
                      <a:pt x="1315" y="748"/>
                    </a:cubicBezTo>
                    <a:cubicBezTo>
                      <a:pt x="1325" y="748"/>
                      <a:pt x="1334" y="747"/>
                      <a:pt x="1342" y="746"/>
                    </a:cubicBezTo>
                    <a:cubicBezTo>
                      <a:pt x="1353" y="743"/>
                      <a:pt x="1362" y="739"/>
                      <a:pt x="1370" y="732"/>
                    </a:cubicBezTo>
                    <a:cubicBezTo>
                      <a:pt x="1374" y="729"/>
                      <a:pt x="1377" y="725"/>
                      <a:pt x="1380" y="721"/>
                    </a:cubicBezTo>
                    <a:close/>
                  </a:path>
                </a:pathLst>
              </a:custGeom>
              <a:gradFill flip="none" rotWithShape="1">
                <a:gsLst>
                  <a:gs pos="88000">
                    <a:schemeClr val="accent1">
                      <a:lumMod val="75000"/>
                    </a:schemeClr>
                  </a:gs>
                  <a:gs pos="0">
                    <a:schemeClr val="accent1"/>
                  </a:gs>
                </a:gsLst>
                <a:lin ang="54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808726"/>
                <a:endParaRPr lang="en-US" sz="11435" dirty="0">
                  <a:solidFill>
                    <a:prstClr val="white"/>
                  </a:solidFill>
                  <a:cs typeface="+mn-ea"/>
                  <a:sym typeface="+mn-lt"/>
                </a:endParaRPr>
              </a:p>
            </p:txBody>
          </p:sp>
          <p:sp>
            <p:nvSpPr>
              <p:cNvPr id="18" name="Freeform 6">
                <a:extLst>
                  <a:ext uri="{FF2B5EF4-FFF2-40B4-BE49-F238E27FC236}">
                    <a16:creationId xmlns:a16="http://schemas.microsoft.com/office/drawing/2014/main" id="{A7CE2931-731C-B950-7733-1BD5D00B3A14}"/>
                  </a:ext>
                </a:extLst>
              </p:cNvPr>
              <p:cNvSpPr/>
              <p:nvPr/>
            </p:nvSpPr>
            <p:spPr bwMode="auto">
              <a:xfrm>
                <a:off x="4848225" y="2198688"/>
                <a:ext cx="1541463" cy="1885950"/>
              </a:xfrm>
              <a:custGeom>
                <a:avLst/>
                <a:gdLst/>
                <a:ahLst/>
                <a:cxnLst>
                  <a:cxn ang="0">
                    <a:pos x="558" y="810"/>
                  </a:cxn>
                  <a:cxn ang="0">
                    <a:pos x="514" y="661"/>
                  </a:cxn>
                  <a:cxn ang="0">
                    <a:pos x="500" y="634"/>
                  </a:cxn>
                  <a:cxn ang="0">
                    <a:pos x="24" y="26"/>
                  </a:cxn>
                  <a:cxn ang="0">
                    <a:pos x="0" y="0"/>
                  </a:cxn>
                  <a:cxn ang="0">
                    <a:pos x="30" y="26"/>
                  </a:cxn>
                  <a:cxn ang="0">
                    <a:pos x="545" y="530"/>
                  </a:cxn>
                  <a:cxn ang="0">
                    <a:pos x="608" y="613"/>
                  </a:cxn>
                  <a:cxn ang="0">
                    <a:pos x="638" y="661"/>
                  </a:cxn>
                  <a:cxn ang="0">
                    <a:pos x="650" y="682"/>
                  </a:cxn>
                  <a:cxn ang="0">
                    <a:pos x="675" y="745"/>
                  </a:cxn>
                  <a:cxn ang="0">
                    <a:pos x="679" y="788"/>
                  </a:cxn>
                  <a:cxn ang="0">
                    <a:pos x="666" y="818"/>
                  </a:cxn>
                  <a:cxn ang="0">
                    <a:pos x="638" y="832"/>
                  </a:cxn>
                  <a:cxn ang="0">
                    <a:pos x="620" y="831"/>
                  </a:cxn>
                  <a:cxn ang="0">
                    <a:pos x="608" y="829"/>
                  </a:cxn>
                  <a:cxn ang="0">
                    <a:pos x="598" y="826"/>
                  </a:cxn>
                  <a:cxn ang="0">
                    <a:pos x="558" y="810"/>
                  </a:cxn>
                </a:cxnLst>
                <a:rect l="0" t="0" r="r" b="b"/>
                <a:pathLst>
                  <a:path w="681" h="832">
                    <a:moveTo>
                      <a:pt x="558" y="810"/>
                    </a:moveTo>
                    <a:cubicBezTo>
                      <a:pt x="558" y="770"/>
                      <a:pt x="543" y="721"/>
                      <a:pt x="514" y="661"/>
                    </a:cubicBezTo>
                    <a:cubicBezTo>
                      <a:pt x="510" y="652"/>
                      <a:pt x="505" y="643"/>
                      <a:pt x="500" y="634"/>
                    </a:cubicBezTo>
                    <a:cubicBezTo>
                      <a:pt x="422" y="486"/>
                      <a:pt x="263" y="284"/>
                      <a:pt x="24" y="26"/>
                    </a:cubicBezTo>
                    <a:cubicBezTo>
                      <a:pt x="16" y="17"/>
                      <a:pt x="8" y="9"/>
                      <a:pt x="0" y="0"/>
                    </a:cubicBezTo>
                    <a:cubicBezTo>
                      <a:pt x="10" y="9"/>
                      <a:pt x="20" y="17"/>
                      <a:pt x="30" y="26"/>
                    </a:cubicBezTo>
                    <a:cubicBezTo>
                      <a:pt x="266" y="231"/>
                      <a:pt x="437" y="399"/>
                      <a:pt x="545" y="530"/>
                    </a:cubicBezTo>
                    <a:cubicBezTo>
                      <a:pt x="569" y="559"/>
                      <a:pt x="590" y="587"/>
                      <a:pt x="608" y="613"/>
                    </a:cubicBezTo>
                    <a:cubicBezTo>
                      <a:pt x="619" y="630"/>
                      <a:pt x="630" y="646"/>
                      <a:pt x="638" y="661"/>
                    </a:cubicBezTo>
                    <a:cubicBezTo>
                      <a:pt x="643" y="668"/>
                      <a:pt x="646" y="675"/>
                      <a:pt x="650" y="682"/>
                    </a:cubicBezTo>
                    <a:cubicBezTo>
                      <a:pt x="662" y="705"/>
                      <a:pt x="670" y="726"/>
                      <a:pt x="675" y="745"/>
                    </a:cubicBezTo>
                    <a:cubicBezTo>
                      <a:pt x="680" y="763"/>
                      <a:pt x="681" y="777"/>
                      <a:pt x="679" y="788"/>
                    </a:cubicBezTo>
                    <a:cubicBezTo>
                      <a:pt x="676" y="799"/>
                      <a:pt x="672" y="809"/>
                      <a:pt x="666" y="818"/>
                    </a:cubicBezTo>
                    <a:cubicBezTo>
                      <a:pt x="660" y="827"/>
                      <a:pt x="651" y="832"/>
                      <a:pt x="638" y="832"/>
                    </a:cubicBezTo>
                    <a:cubicBezTo>
                      <a:pt x="632" y="832"/>
                      <a:pt x="626" y="832"/>
                      <a:pt x="620" y="831"/>
                    </a:cubicBezTo>
                    <a:cubicBezTo>
                      <a:pt x="616" y="831"/>
                      <a:pt x="612" y="830"/>
                      <a:pt x="608" y="829"/>
                    </a:cubicBezTo>
                    <a:cubicBezTo>
                      <a:pt x="604" y="828"/>
                      <a:pt x="601" y="827"/>
                      <a:pt x="598" y="826"/>
                    </a:cubicBezTo>
                    <a:cubicBezTo>
                      <a:pt x="584" y="821"/>
                      <a:pt x="571" y="816"/>
                      <a:pt x="558" y="810"/>
                    </a:cubicBezTo>
                    <a:close/>
                  </a:path>
                </a:pathLst>
              </a:custGeom>
              <a:gradFill flip="none" rotWithShape="1">
                <a:gsLst>
                  <a:gs pos="88000">
                    <a:schemeClr val="accent1">
                      <a:lumMod val="75000"/>
                    </a:schemeClr>
                  </a:gs>
                  <a:gs pos="0">
                    <a:schemeClr val="accent1"/>
                  </a:gs>
                </a:gsLst>
                <a:lin ang="54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808726"/>
                <a:endParaRPr lang="en-US" sz="11435" dirty="0">
                  <a:solidFill>
                    <a:prstClr val="white"/>
                  </a:solidFill>
                  <a:cs typeface="+mn-ea"/>
                  <a:sym typeface="+mn-lt"/>
                </a:endParaRPr>
              </a:p>
            </p:txBody>
          </p:sp>
          <p:sp>
            <p:nvSpPr>
              <p:cNvPr id="19" name="Freeform 7">
                <a:extLst>
                  <a:ext uri="{FF2B5EF4-FFF2-40B4-BE49-F238E27FC236}">
                    <a16:creationId xmlns:a16="http://schemas.microsoft.com/office/drawing/2014/main" id="{AC4ECFC6-68CE-142F-6FDF-BD22345906E0}"/>
                  </a:ext>
                </a:extLst>
              </p:cNvPr>
              <p:cNvSpPr>
                <a:spLocks noEditPoints="1"/>
              </p:cNvSpPr>
              <p:nvPr/>
            </p:nvSpPr>
            <p:spPr bwMode="auto">
              <a:xfrm>
                <a:off x="3275012" y="2168525"/>
                <a:ext cx="3154363" cy="1970088"/>
              </a:xfrm>
              <a:custGeom>
                <a:avLst/>
                <a:gdLst/>
                <a:ahLst/>
                <a:cxnLst>
                  <a:cxn ang="0">
                    <a:pos x="0" y="121"/>
                  </a:cxn>
                  <a:cxn ang="0">
                    <a:pos x="19" y="106"/>
                  </a:cxn>
                  <a:cxn ang="0">
                    <a:pos x="547" y="106"/>
                  </a:cxn>
                  <a:cxn ang="0">
                    <a:pos x="563" y="121"/>
                  </a:cxn>
                  <a:cxn ang="0">
                    <a:pos x="0" y="121"/>
                  </a:cxn>
                  <a:cxn ang="0">
                    <a:pos x="1380" y="842"/>
                  </a:cxn>
                  <a:cxn ang="0">
                    <a:pos x="1370" y="853"/>
                  </a:cxn>
                  <a:cxn ang="0">
                    <a:pos x="1342" y="867"/>
                  </a:cxn>
                  <a:cxn ang="0">
                    <a:pos x="1315" y="869"/>
                  </a:cxn>
                  <a:cxn ang="0">
                    <a:pos x="1303" y="867"/>
                  </a:cxn>
                  <a:cxn ang="0">
                    <a:pos x="1250" y="854"/>
                  </a:cxn>
                  <a:cxn ang="0">
                    <a:pos x="1195" y="829"/>
                  </a:cxn>
                  <a:cxn ang="0">
                    <a:pos x="1080" y="760"/>
                  </a:cxn>
                  <a:cxn ang="0">
                    <a:pos x="1045" y="736"/>
                  </a:cxn>
                  <a:cxn ang="0">
                    <a:pos x="1028" y="723"/>
                  </a:cxn>
                  <a:cxn ang="0">
                    <a:pos x="638" y="401"/>
                  </a:cxn>
                  <a:cxn ang="0">
                    <a:pos x="480" y="251"/>
                  </a:cxn>
                  <a:cxn ang="0">
                    <a:pos x="465" y="238"/>
                  </a:cxn>
                  <a:cxn ang="0">
                    <a:pos x="489" y="210"/>
                  </a:cxn>
                  <a:cxn ang="0">
                    <a:pos x="1044" y="691"/>
                  </a:cxn>
                  <a:cxn ang="0">
                    <a:pos x="1119" y="745"/>
                  </a:cxn>
                  <a:cxn ang="0">
                    <a:pos x="1195" y="793"/>
                  </a:cxn>
                  <a:cxn ang="0">
                    <a:pos x="1235" y="814"/>
                  </a:cxn>
                  <a:cxn ang="0">
                    <a:pos x="1253" y="823"/>
                  </a:cxn>
                  <a:cxn ang="0">
                    <a:pos x="1293" y="839"/>
                  </a:cxn>
                  <a:cxn ang="0">
                    <a:pos x="1303" y="842"/>
                  </a:cxn>
                  <a:cxn ang="0">
                    <a:pos x="1315" y="844"/>
                  </a:cxn>
                  <a:cxn ang="0">
                    <a:pos x="1333" y="845"/>
                  </a:cxn>
                  <a:cxn ang="0">
                    <a:pos x="1361" y="831"/>
                  </a:cxn>
                  <a:cxn ang="0">
                    <a:pos x="1374" y="801"/>
                  </a:cxn>
                  <a:cxn ang="0">
                    <a:pos x="1370" y="758"/>
                  </a:cxn>
                  <a:cxn ang="0">
                    <a:pos x="1345" y="695"/>
                  </a:cxn>
                  <a:cxn ang="0">
                    <a:pos x="1333" y="674"/>
                  </a:cxn>
                  <a:cxn ang="0">
                    <a:pos x="1303" y="626"/>
                  </a:cxn>
                  <a:cxn ang="0">
                    <a:pos x="1240" y="543"/>
                  </a:cxn>
                  <a:cxn ang="0">
                    <a:pos x="725" y="39"/>
                  </a:cxn>
                  <a:cxn ang="0">
                    <a:pos x="695" y="13"/>
                  </a:cxn>
                  <a:cxn ang="0">
                    <a:pos x="682" y="0"/>
                  </a:cxn>
                  <a:cxn ang="0">
                    <a:pos x="728" y="39"/>
                  </a:cxn>
                  <a:cxn ang="0">
                    <a:pos x="945" y="234"/>
                  </a:cxn>
                  <a:cxn ang="0">
                    <a:pos x="1247" y="543"/>
                  </a:cxn>
                  <a:cxn ang="0">
                    <a:pos x="1303" y="613"/>
                  </a:cxn>
                  <a:cxn ang="0">
                    <a:pos x="1344" y="674"/>
                  </a:cxn>
                  <a:cxn ang="0">
                    <a:pos x="1356" y="695"/>
                  </a:cxn>
                  <a:cxn ang="0">
                    <a:pos x="1384" y="758"/>
                  </a:cxn>
                  <a:cxn ang="0">
                    <a:pos x="1392" y="793"/>
                  </a:cxn>
                  <a:cxn ang="0">
                    <a:pos x="1392" y="792"/>
                  </a:cxn>
                  <a:cxn ang="0">
                    <a:pos x="1380" y="842"/>
                  </a:cxn>
                </a:cxnLst>
                <a:rect l="0" t="0" r="r" b="b"/>
                <a:pathLst>
                  <a:path w="1394" h="869">
                    <a:moveTo>
                      <a:pt x="0" y="121"/>
                    </a:moveTo>
                    <a:cubicBezTo>
                      <a:pt x="19" y="106"/>
                      <a:pt x="19" y="106"/>
                      <a:pt x="19" y="106"/>
                    </a:cubicBezTo>
                    <a:cubicBezTo>
                      <a:pt x="547" y="106"/>
                      <a:pt x="547" y="106"/>
                      <a:pt x="547" y="106"/>
                    </a:cubicBezTo>
                    <a:cubicBezTo>
                      <a:pt x="563" y="121"/>
                      <a:pt x="563" y="121"/>
                      <a:pt x="563" y="121"/>
                    </a:cubicBezTo>
                    <a:lnTo>
                      <a:pt x="0" y="121"/>
                    </a:lnTo>
                    <a:close/>
                    <a:moveTo>
                      <a:pt x="1380" y="842"/>
                    </a:moveTo>
                    <a:cubicBezTo>
                      <a:pt x="1377" y="846"/>
                      <a:pt x="1374" y="850"/>
                      <a:pt x="1370" y="853"/>
                    </a:cubicBezTo>
                    <a:cubicBezTo>
                      <a:pt x="1362" y="860"/>
                      <a:pt x="1353" y="864"/>
                      <a:pt x="1342" y="867"/>
                    </a:cubicBezTo>
                    <a:cubicBezTo>
                      <a:pt x="1334" y="868"/>
                      <a:pt x="1325" y="869"/>
                      <a:pt x="1315" y="869"/>
                    </a:cubicBezTo>
                    <a:cubicBezTo>
                      <a:pt x="1311" y="868"/>
                      <a:pt x="1307" y="868"/>
                      <a:pt x="1303" y="867"/>
                    </a:cubicBezTo>
                    <a:cubicBezTo>
                      <a:pt x="1287" y="865"/>
                      <a:pt x="1269" y="861"/>
                      <a:pt x="1250" y="854"/>
                    </a:cubicBezTo>
                    <a:cubicBezTo>
                      <a:pt x="1233" y="847"/>
                      <a:pt x="1215" y="839"/>
                      <a:pt x="1195" y="829"/>
                    </a:cubicBezTo>
                    <a:cubicBezTo>
                      <a:pt x="1161" y="812"/>
                      <a:pt x="1123" y="789"/>
                      <a:pt x="1080" y="760"/>
                    </a:cubicBezTo>
                    <a:cubicBezTo>
                      <a:pt x="1069" y="752"/>
                      <a:pt x="1057" y="744"/>
                      <a:pt x="1045" y="736"/>
                    </a:cubicBezTo>
                    <a:cubicBezTo>
                      <a:pt x="1028" y="723"/>
                      <a:pt x="1028" y="723"/>
                      <a:pt x="1028" y="723"/>
                    </a:cubicBezTo>
                    <a:cubicBezTo>
                      <a:pt x="638" y="401"/>
                      <a:pt x="638" y="401"/>
                      <a:pt x="638" y="401"/>
                    </a:cubicBezTo>
                    <a:cubicBezTo>
                      <a:pt x="588" y="354"/>
                      <a:pt x="535" y="304"/>
                      <a:pt x="480" y="251"/>
                    </a:cubicBezTo>
                    <a:cubicBezTo>
                      <a:pt x="474" y="246"/>
                      <a:pt x="470" y="242"/>
                      <a:pt x="465" y="238"/>
                    </a:cubicBezTo>
                    <a:cubicBezTo>
                      <a:pt x="489" y="210"/>
                      <a:pt x="489" y="210"/>
                      <a:pt x="489" y="210"/>
                    </a:cubicBezTo>
                    <a:cubicBezTo>
                      <a:pt x="716" y="425"/>
                      <a:pt x="901" y="585"/>
                      <a:pt x="1044" y="691"/>
                    </a:cubicBezTo>
                    <a:cubicBezTo>
                      <a:pt x="1071" y="711"/>
                      <a:pt x="1095" y="729"/>
                      <a:pt x="1119" y="745"/>
                    </a:cubicBezTo>
                    <a:cubicBezTo>
                      <a:pt x="1146" y="763"/>
                      <a:pt x="1172" y="779"/>
                      <a:pt x="1195" y="793"/>
                    </a:cubicBezTo>
                    <a:cubicBezTo>
                      <a:pt x="1209" y="801"/>
                      <a:pt x="1223" y="808"/>
                      <a:pt x="1235" y="814"/>
                    </a:cubicBezTo>
                    <a:cubicBezTo>
                      <a:pt x="1241" y="817"/>
                      <a:pt x="1247" y="820"/>
                      <a:pt x="1253" y="823"/>
                    </a:cubicBezTo>
                    <a:cubicBezTo>
                      <a:pt x="1266" y="829"/>
                      <a:pt x="1279" y="834"/>
                      <a:pt x="1293" y="839"/>
                    </a:cubicBezTo>
                    <a:cubicBezTo>
                      <a:pt x="1296" y="840"/>
                      <a:pt x="1299" y="841"/>
                      <a:pt x="1303" y="842"/>
                    </a:cubicBezTo>
                    <a:cubicBezTo>
                      <a:pt x="1307" y="843"/>
                      <a:pt x="1311" y="844"/>
                      <a:pt x="1315" y="844"/>
                    </a:cubicBezTo>
                    <a:cubicBezTo>
                      <a:pt x="1321" y="845"/>
                      <a:pt x="1327" y="845"/>
                      <a:pt x="1333" y="845"/>
                    </a:cubicBezTo>
                    <a:cubicBezTo>
                      <a:pt x="1346" y="845"/>
                      <a:pt x="1355" y="840"/>
                      <a:pt x="1361" y="831"/>
                    </a:cubicBezTo>
                    <a:cubicBezTo>
                      <a:pt x="1367" y="822"/>
                      <a:pt x="1371" y="812"/>
                      <a:pt x="1374" y="801"/>
                    </a:cubicBezTo>
                    <a:cubicBezTo>
                      <a:pt x="1376" y="790"/>
                      <a:pt x="1375" y="776"/>
                      <a:pt x="1370" y="758"/>
                    </a:cubicBezTo>
                    <a:cubicBezTo>
                      <a:pt x="1365" y="739"/>
                      <a:pt x="1357" y="718"/>
                      <a:pt x="1345" y="695"/>
                    </a:cubicBezTo>
                    <a:cubicBezTo>
                      <a:pt x="1341" y="688"/>
                      <a:pt x="1338" y="681"/>
                      <a:pt x="1333" y="674"/>
                    </a:cubicBezTo>
                    <a:cubicBezTo>
                      <a:pt x="1325" y="659"/>
                      <a:pt x="1314" y="643"/>
                      <a:pt x="1303" y="626"/>
                    </a:cubicBezTo>
                    <a:cubicBezTo>
                      <a:pt x="1285" y="600"/>
                      <a:pt x="1264" y="572"/>
                      <a:pt x="1240" y="543"/>
                    </a:cubicBezTo>
                    <a:cubicBezTo>
                      <a:pt x="1132" y="412"/>
                      <a:pt x="961" y="244"/>
                      <a:pt x="725" y="39"/>
                    </a:cubicBezTo>
                    <a:cubicBezTo>
                      <a:pt x="715" y="30"/>
                      <a:pt x="705" y="22"/>
                      <a:pt x="695" y="13"/>
                    </a:cubicBezTo>
                    <a:cubicBezTo>
                      <a:pt x="691" y="9"/>
                      <a:pt x="686" y="4"/>
                      <a:pt x="682" y="0"/>
                    </a:cubicBezTo>
                    <a:cubicBezTo>
                      <a:pt x="698" y="13"/>
                      <a:pt x="713" y="26"/>
                      <a:pt x="728" y="39"/>
                    </a:cubicBezTo>
                    <a:cubicBezTo>
                      <a:pt x="808" y="108"/>
                      <a:pt x="880" y="173"/>
                      <a:pt x="945" y="234"/>
                    </a:cubicBezTo>
                    <a:cubicBezTo>
                      <a:pt x="1073" y="353"/>
                      <a:pt x="1174" y="456"/>
                      <a:pt x="1247" y="543"/>
                    </a:cubicBezTo>
                    <a:cubicBezTo>
                      <a:pt x="1268" y="568"/>
                      <a:pt x="1286" y="591"/>
                      <a:pt x="1303" y="613"/>
                    </a:cubicBezTo>
                    <a:cubicBezTo>
                      <a:pt x="1318" y="635"/>
                      <a:pt x="1332" y="655"/>
                      <a:pt x="1344" y="674"/>
                    </a:cubicBezTo>
                    <a:cubicBezTo>
                      <a:pt x="1348" y="681"/>
                      <a:pt x="1352" y="688"/>
                      <a:pt x="1356" y="695"/>
                    </a:cubicBezTo>
                    <a:cubicBezTo>
                      <a:pt x="1368" y="718"/>
                      <a:pt x="1378" y="739"/>
                      <a:pt x="1384" y="758"/>
                    </a:cubicBezTo>
                    <a:cubicBezTo>
                      <a:pt x="1388" y="772"/>
                      <a:pt x="1391" y="783"/>
                      <a:pt x="1392" y="793"/>
                    </a:cubicBezTo>
                    <a:cubicBezTo>
                      <a:pt x="1392" y="792"/>
                      <a:pt x="1392" y="792"/>
                      <a:pt x="1392" y="792"/>
                    </a:cubicBezTo>
                    <a:cubicBezTo>
                      <a:pt x="1394" y="808"/>
                      <a:pt x="1390" y="825"/>
                      <a:pt x="1380" y="842"/>
                    </a:cubicBezTo>
                    <a:close/>
                  </a:path>
                </a:pathLst>
              </a:custGeom>
              <a:gradFill flip="none" rotWithShape="1">
                <a:gsLst>
                  <a:gs pos="88000">
                    <a:schemeClr val="accent1">
                      <a:lumMod val="75000"/>
                    </a:schemeClr>
                  </a:gs>
                  <a:gs pos="0">
                    <a:schemeClr val="accent1"/>
                  </a:gs>
                </a:gsLst>
                <a:lin ang="54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808726"/>
                <a:endParaRPr lang="en-US" sz="11435" dirty="0">
                  <a:solidFill>
                    <a:prstClr val="white"/>
                  </a:solidFill>
                  <a:cs typeface="+mn-ea"/>
                  <a:sym typeface="+mn-lt"/>
                </a:endParaRPr>
              </a:p>
            </p:txBody>
          </p:sp>
        </p:grpSp>
        <p:sp>
          <p:nvSpPr>
            <p:cNvPr id="11" name="Text Placeholder 3">
              <a:extLst>
                <a:ext uri="{FF2B5EF4-FFF2-40B4-BE49-F238E27FC236}">
                  <a16:creationId xmlns:a16="http://schemas.microsoft.com/office/drawing/2014/main" id="{0B94B894-FDF1-0E90-5C0D-90825AF266BA}"/>
                </a:ext>
              </a:extLst>
            </p:cNvPr>
            <p:cNvSpPr txBox="1"/>
            <p:nvPr/>
          </p:nvSpPr>
          <p:spPr>
            <a:xfrm rot="19435394" flipH="1">
              <a:off x="6788690" y="2474890"/>
              <a:ext cx="755015" cy="246221"/>
            </a:xfrm>
            <a:prstGeom prst="rect">
              <a:avLst/>
            </a:prstGeom>
            <a:noFill/>
            <a:ln>
              <a:noFill/>
            </a:ln>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id-ID" sz="1600" dirty="0">
                  <a:solidFill>
                    <a:srgbClr val="FFFFFF"/>
                  </a:solidFill>
                  <a:cs typeface="+mn-ea"/>
                  <a:sym typeface="+mn-lt"/>
                </a:rPr>
                <a:t>Phase 2</a:t>
              </a:r>
              <a:endParaRPr lang="en-GB" sz="1600" dirty="0">
                <a:solidFill>
                  <a:srgbClr val="FFFFFF"/>
                </a:solidFill>
                <a:cs typeface="+mn-ea"/>
                <a:sym typeface="+mn-lt"/>
              </a:endParaRPr>
            </a:p>
          </p:txBody>
        </p:sp>
      </p:grpSp>
      <p:grpSp>
        <p:nvGrpSpPr>
          <p:cNvPr id="43" name="组合 42">
            <a:extLst>
              <a:ext uri="{FF2B5EF4-FFF2-40B4-BE49-F238E27FC236}">
                <a16:creationId xmlns:a16="http://schemas.microsoft.com/office/drawing/2014/main" id="{A92A6C6F-DEEC-6EE8-64C6-0CC98226603C}"/>
              </a:ext>
            </a:extLst>
          </p:cNvPr>
          <p:cNvGrpSpPr/>
          <p:nvPr/>
        </p:nvGrpSpPr>
        <p:grpSpPr>
          <a:xfrm>
            <a:off x="4122481" y="3457865"/>
            <a:ext cx="1871934" cy="1408423"/>
            <a:chOff x="3941506" y="3704365"/>
            <a:chExt cx="1871934" cy="1408423"/>
          </a:xfrm>
        </p:grpSpPr>
        <p:grpSp>
          <p:nvGrpSpPr>
            <p:cNvPr id="7" name="Group 12">
              <a:extLst>
                <a:ext uri="{FF2B5EF4-FFF2-40B4-BE49-F238E27FC236}">
                  <a16:creationId xmlns:a16="http://schemas.microsoft.com/office/drawing/2014/main" id="{220BBADE-0222-538E-2061-7F22C5853211}"/>
                </a:ext>
              </a:extLst>
            </p:cNvPr>
            <p:cNvGrpSpPr/>
            <p:nvPr/>
          </p:nvGrpSpPr>
          <p:grpSpPr>
            <a:xfrm flipH="1">
              <a:off x="3941506" y="3704365"/>
              <a:ext cx="1871934" cy="1408423"/>
              <a:chOff x="3275012" y="2168525"/>
              <a:chExt cx="3154363" cy="2373313"/>
            </a:xfrm>
            <a:solidFill>
              <a:srgbClr val="E5D4C2"/>
            </a:solidFill>
          </p:grpSpPr>
          <p:sp>
            <p:nvSpPr>
              <p:cNvPr id="20" name="Freeform 5">
                <a:extLst>
                  <a:ext uri="{FF2B5EF4-FFF2-40B4-BE49-F238E27FC236}">
                    <a16:creationId xmlns:a16="http://schemas.microsoft.com/office/drawing/2014/main" id="{E4BE2173-2D34-CE2D-ECBE-4CD4E259AA85}"/>
                  </a:ext>
                </a:extLst>
              </p:cNvPr>
              <p:cNvSpPr/>
              <p:nvPr/>
            </p:nvSpPr>
            <p:spPr bwMode="auto">
              <a:xfrm>
                <a:off x="3275012" y="2443163"/>
                <a:ext cx="3122613" cy="2098675"/>
              </a:xfrm>
              <a:custGeom>
                <a:avLst/>
                <a:gdLst/>
                <a:ahLst/>
                <a:cxnLst>
                  <a:cxn ang="0">
                    <a:pos x="1380" y="721"/>
                  </a:cxn>
                  <a:cxn ang="0">
                    <a:pos x="1375" y="732"/>
                  </a:cxn>
                  <a:cxn ang="0">
                    <a:pos x="1339" y="790"/>
                  </a:cxn>
                  <a:cxn ang="0">
                    <a:pos x="1319" y="816"/>
                  </a:cxn>
                  <a:cxn ang="0">
                    <a:pos x="1303" y="834"/>
                  </a:cxn>
                  <a:cxn ang="0">
                    <a:pos x="1238" y="889"/>
                  </a:cxn>
                  <a:cxn ang="0">
                    <a:pos x="1223" y="899"/>
                  </a:cxn>
                  <a:cxn ang="0">
                    <a:pos x="1080" y="921"/>
                  </a:cxn>
                  <a:cxn ang="0">
                    <a:pos x="1044" y="916"/>
                  </a:cxn>
                  <a:cxn ang="0">
                    <a:pos x="786" y="819"/>
                  </a:cxn>
                  <a:cxn ang="0">
                    <a:pos x="416" y="587"/>
                  </a:cxn>
                  <a:cxn ang="0">
                    <a:pos x="269" y="477"/>
                  </a:cxn>
                  <a:cxn ang="0">
                    <a:pos x="219" y="437"/>
                  </a:cxn>
                  <a:cxn ang="0">
                    <a:pos x="203" y="425"/>
                  </a:cxn>
                  <a:cxn ang="0">
                    <a:pos x="203" y="426"/>
                  </a:cxn>
                  <a:cxn ang="0">
                    <a:pos x="106" y="540"/>
                  </a:cxn>
                  <a:cxn ang="0">
                    <a:pos x="0" y="0"/>
                  </a:cxn>
                  <a:cxn ang="0">
                    <a:pos x="563" y="0"/>
                  </a:cxn>
                  <a:cxn ang="0">
                    <a:pos x="489" y="89"/>
                  </a:cxn>
                  <a:cxn ang="0">
                    <a:pos x="465" y="117"/>
                  </a:cxn>
                  <a:cxn ang="0">
                    <a:pos x="480" y="130"/>
                  </a:cxn>
                  <a:cxn ang="0">
                    <a:pos x="638" y="280"/>
                  </a:cxn>
                  <a:cxn ang="0">
                    <a:pos x="1028" y="602"/>
                  </a:cxn>
                  <a:cxn ang="0">
                    <a:pos x="1045" y="615"/>
                  </a:cxn>
                  <a:cxn ang="0">
                    <a:pos x="1080" y="639"/>
                  </a:cxn>
                  <a:cxn ang="0">
                    <a:pos x="1195" y="708"/>
                  </a:cxn>
                  <a:cxn ang="0">
                    <a:pos x="1250" y="733"/>
                  </a:cxn>
                  <a:cxn ang="0">
                    <a:pos x="1303" y="746"/>
                  </a:cxn>
                  <a:cxn ang="0">
                    <a:pos x="1315" y="748"/>
                  </a:cxn>
                  <a:cxn ang="0">
                    <a:pos x="1342" y="746"/>
                  </a:cxn>
                  <a:cxn ang="0">
                    <a:pos x="1370" y="732"/>
                  </a:cxn>
                  <a:cxn ang="0">
                    <a:pos x="1380" y="721"/>
                  </a:cxn>
                </a:cxnLst>
                <a:rect l="0" t="0" r="r" b="b"/>
                <a:pathLst>
                  <a:path w="1380" h="926">
                    <a:moveTo>
                      <a:pt x="1380" y="721"/>
                    </a:moveTo>
                    <a:cubicBezTo>
                      <a:pt x="1379" y="724"/>
                      <a:pt x="1377" y="728"/>
                      <a:pt x="1375" y="732"/>
                    </a:cubicBezTo>
                    <a:cubicBezTo>
                      <a:pt x="1364" y="752"/>
                      <a:pt x="1352" y="772"/>
                      <a:pt x="1339" y="790"/>
                    </a:cubicBezTo>
                    <a:cubicBezTo>
                      <a:pt x="1333" y="799"/>
                      <a:pt x="1326" y="807"/>
                      <a:pt x="1319" y="816"/>
                    </a:cubicBezTo>
                    <a:cubicBezTo>
                      <a:pt x="1314" y="822"/>
                      <a:pt x="1308" y="828"/>
                      <a:pt x="1303" y="834"/>
                    </a:cubicBezTo>
                    <a:cubicBezTo>
                      <a:pt x="1283" y="854"/>
                      <a:pt x="1261" y="873"/>
                      <a:pt x="1238" y="889"/>
                    </a:cubicBezTo>
                    <a:cubicBezTo>
                      <a:pt x="1233" y="893"/>
                      <a:pt x="1228" y="896"/>
                      <a:pt x="1223" y="899"/>
                    </a:cubicBezTo>
                    <a:cubicBezTo>
                      <a:pt x="1185" y="919"/>
                      <a:pt x="1137" y="926"/>
                      <a:pt x="1080" y="921"/>
                    </a:cubicBezTo>
                    <a:cubicBezTo>
                      <a:pt x="1068" y="920"/>
                      <a:pt x="1056" y="918"/>
                      <a:pt x="1044" y="916"/>
                    </a:cubicBezTo>
                    <a:cubicBezTo>
                      <a:pt x="971" y="903"/>
                      <a:pt x="884" y="871"/>
                      <a:pt x="786" y="819"/>
                    </a:cubicBezTo>
                    <a:cubicBezTo>
                      <a:pt x="416" y="587"/>
                      <a:pt x="416" y="587"/>
                      <a:pt x="416" y="587"/>
                    </a:cubicBezTo>
                    <a:cubicBezTo>
                      <a:pt x="269" y="477"/>
                      <a:pt x="269" y="477"/>
                      <a:pt x="269" y="477"/>
                    </a:cubicBezTo>
                    <a:cubicBezTo>
                      <a:pt x="253" y="464"/>
                      <a:pt x="236" y="451"/>
                      <a:pt x="219" y="437"/>
                    </a:cubicBezTo>
                    <a:cubicBezTo>
                      <a:pt x="213" y="433"/>
                      <a:pt x="208" y="429"/>
                      <a:pt x="203" y="425"/>
                    </a:cubicBezTo>
                    <a:cubicBezTo>
                      <a:pt x="203" y="426"/>
                      <a:pt x="203" y="426"/>
                      <a:pt x="203" y="426"/>
                    </a:cubicBezTo>
                    <a:cubicBezTo>
                      <a:pt x="106" y="540"/>
                      <a:pt x="106" y="540"/>
                      <a:pt x="106" y="540"/>
                    </a:cubicBezTo>
                    <a:cubicBezTo>
                      <a:pt x="0" y="0"/>
                      <a:pt x="0" y="0"/>
                      <a:pt x="0" y="0"/>
                    </a:cubicBezTo>
                    <a:cubicBezTo>
                      <a:pt x="563" y="0"/>
                      <a:pt x="563" y="0"/>
                      <a:pt x="563" y="0"/>
                    </a:cubicBezTo>
                    <a:cubicBezTo>
                      <a:pt x="489" y="89"/>
                      <a:pt x="489" y="89"/>
                      <a:pt x="489" y="89"/>
                    </a:cubicBezTo>
                    <a:cubicBezTo>
                      <a:pt x="465" y="117"/>
                      <a:pt x="465" y="117"/>
                      <a:pt x="465" y="117"/>
                    </a:cubicBezTo>
                    <a:cubicBezTo>
                      <a:pt x="470" y="121"/>
                      <a:pt x="474" y="125"/>
                      <a:pt x="480" y="130"/>
                    </a:cubicBezTo>
                    <a:cubicBezTo>
                      <a:pt x="535" y="183"/>
                      <a:pt x="588" y="233"/>
                      <a:pt x="638" y="280"/>
                    </a:cubicBezTo>
                    <a:cubicBezTo>
                      <a:pt x="1028" y="602"/>
                      <a:pt x="1028" y="602"/>
                      <a:pt x="1028" y="602"/>
                    </a:cubicBezTo>
                    <a:cubicBezTo>
                      <a:pt x="1045" y="615"/>
                      <a:pt x="1045" y="615"/>
                      <a:pt x="1045" y="615"/>
                    </a:cubicBezTo>
                    <a:cubicBezTo>
                      <a:pt x="1057" y="623"/>
                      <a:pt x="1069" y="631"/>
                      <a:pt x="1080" y="639"/>
                    </a:cubicBezTo>
                    <a:cubicBezTo>
                      <a:pt x="1123" y="668"/>
                      <a:pt x="1161" y="691"/>
                      <a:pt x="1195" y="708"/>
                    </a:cubicBezTo>
                    <a:cubicBezTo>
                      <a:pt x="1215" y="718"/>
                      <a:pt x="1233" y="726"/>
                      <a:pt x="1250" y="733"/>
                    </a:cubicBezTo>
                    <a:cubicBezTo>
                      <a:pt x="1269" y="740"/>
                      <a:pt x="1287" y="744"/>
                      <a:pt x="1303" y="746"/>
                    </a:cubicBezTo>
                    <a:cubicBezTo>
                      <a:pt x="1307" y="747"/>
                      <a:pt x="1311" y="747"/>
                      <a:pt x="1315" y="748"/>
                    </a:cubicBezTo>
                    <a:cubicBezTo>
                      <a:pt x="1325" y="748"/>
                      <a:pt x="1334" y="747"/>
                      <a:pt x="1342" y="746"/>
                    </a:cubicBezTo>
                    <a:cubicBezTo>
                      <a:pt x="1353" y="743"/>
                      <a:pt x="1362" y="739"/>
                      <a:pt x="1370" y="732"/>
                    </a:cubicBezTo>
                    <a:cubicBezTo>
                      <a:pt x="1374" y="729"/>
                      <a:pt x="1377" y="725"/>
                      <a:pt x="1380" y="721"/>
                    </a:cubicBezTo>
                    <a:close/>
                  </a:path>
                </a:pathLst>
              </a:custGeom>
              <a:gradFill flip="none" rotWithShape="1">
                <a:gsLst>
                  <a:gs pos="88000">
                    <a:schemeClr val="accent1">
                      <a:lumMod val="75000"/>
                    </a:schemeClr>
                  </a:gs>
                  <a:gs pos="0">
                    <a:schemeClr val="accent1"/>
                  </a:gs>
                </a:gsLst>
                <a:lin ang="54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808726"/>
                <a:endParaRPr lang="en-US" sz="11435" dirty="0">
                  <a:solidFill>
                    <a:prstClr val="white"/>
                  </a:solidFill>
                  <a:cs typeface="+mn-ea"/>
                  <a:sym typeface="+mn-lt"/>
                </a:endParaRPr>
              </a:p>
            </p:txBody>
          </p:sp>
          <p:sp>
            <p:nvSpPr>
              <p:cNvPr id="21" name="Freeform 6">
                <a:extLst>
                  <a:ext uri="{FF2B5EF4-FFF2-40B4-BE49-F238E27FC236}">
                    <a16:creationId xmlns:a16="http://schemas.microsoft.com/office/drawing/2014/main" id="{4060ADAD-05E4-3189-00CD-70E44EAC0B0B}"/>
                  </a:ext>
                </a:extLst>
              </p:cNvPr>
              <p:cNvSpPr/>
              <p:nvPr/>
            </p:nvSpPr>
            <p:spPr bwMode="auto">
              <a:xfrm>
                <a:off x="4848225" y="2198688"/>
                <a:ext cx="1541463" cy="1885950"/>
              </a:xfrm>
              <a:custGeom>
                <a:avLst/>
                <a:gdLst/>
                <a:ahLst/>
                <a:cxnLst>
                  <a:cxn ang="0">
                    <a:pos x="558" y="810"/>
                  </a:cxn>
                  <a:cxn ang="0">
                    <a:pos x="514" y="661"/>
                  </a:cxn>
                  <a:cxn ang="0">
                    <a:pos x="500" y="634"/>
                  </a:cxn>
                  <a:cxn ang="0">
                    <a:pos x="24" y="26"/>
                  </a:cxn>
                  <a:cxn ang="0">
                    <a:pos x="0" y="0"/>
                  </a:cxn>
                  <a:cxn ang="0">
                    <a:pos x="30" y="26"/>
                  </a:cxn>
                  <a:cxn ang="0">
                    <a:pos x="545" y="530"/>
                  </a:cxn>
                  <a:cxn ang="0">
                    <a:pos x="608" y="613"/>
                  </a:cxn>
                  <a:cxn ang="0">
                    <a:pos x="638" y="661"/>
                  </a:cxn>
                  <a:cxn ang="0">
                    <a:pos x="650" y="682"/>
                  </a:cxn>
                  <a:cxn ang="0">
                    <a:pos x="675" y="745"/>
                  </a:cxn>
                  <a:cxn ang="0">
                    <a:pos x="679" y="788"/>
                  </a:cxn>
                  <a:cxn ang="0">
                    <a:pos x="666" y="818"/>
                  </a:cxn>
                  <a:cxn ang="0">
                    <a:pos x="638" y="832"/>
                  </a:cxn>
                  <a:cxn ang="0">
                    <a:pos x="620" y="831"/>
                  </a:cxn>
                  <a:cxn ang="0">
                    <a:pos x="608" y="829"/>
                  </a:cxn>
                  <a:cxn ang="0">
                    <a:pos x="598" y="826"/>
                  </a:cxn>
                  <a:cxn ang="0">
                    <a:pos x="558" y="810"/>
                  </a:cxn>
                </a:cxnLst>
                <a:rect l="0" t="0" r="r" b="b"/>
                <a:pathLst>
                  <a:path w="681" h="832">
                    <a:moveTo>
                      <a:pt x="558" y="810"/>
                    </a:moveTo>
                    <a:cubicBezTo>
                      <a:pt x="558" y="770"/>
                      <a:pt x="543" y="721"/>
                      <a:pt x="514" y="661"/>
                    </a:cubicBezTo>
                    <a:cubicBezTo>
                      <a:pt x="510" y="652"/>
                      <a:pt x="505" y="643"/>
                      <a:pt x="500" y="634"/>
                    </a:cubicBezTo>
                    <a:cubicBezTo>
                      <a:pt x="422" y="486"/>
                      <a:pt x="263" y="284"/>
                      <a:pt x="24" y="26"/>
                    </a:cubicBezTo>
                    <a:cubicBezTo>
                      <a:pt x="16" y="17"/>
                      <a:pt x="8" y="9"/>
                      <a:pt x="0" y="0"/>
                    </a:cubicBezTo>
                    <a:cubicBezTo>
                      <a:pt x="10" y="9"/>
                      <a:pt x="20" y="17"/>
                      <a:pt x="30" y="26"/>
                    </a:cubicBezTo>
                    <a:cubicBezTo>
                      <a:pt x="266" y="231"/>
                      <a:pt x="437" y="399"/>
                      <a:pt x="545" y="530"/>
                    </a:cubicBezTo>
                    <a:cubicBezTo>
                      <a:pt x="569" y="559"/>
                      <a:pt x="590" y="587"/>
                      <a:pt x="608" y="613"/>
                    </a:cubicBezTo>
                    <a:cubicBezTo>
                      <a:pt x="619" y="630"/>
                      <a:pt x="630" y="646"/>
                      <a:pt x="638" y="661"/>
                    </a:cubicBezTo>
                    <a:cubicBezTo>
                      <a:pt x="643" y="668"/>
                      <a:pt x="646" y="675"/>
                      <a:pt x="650" y="682"/>
                    </a:cubicBezTo>
                    <a:cubicBezTo>
                      <a:pt x="662" y="705"/>
                      <a:pt x="670" y="726"/>
                      <a:pt x="675" y="745"/>
                    </a:cubicBezTo>
                    <a:cubicBezTo>
                      <a:pt x="680" y="763"/>
                      <a:pt x="681" y="777"/>
                      <a:pt x="679" y="788"/>
                    </a:cubicBezTo>
                    <a:cubicBezTo>
                      <a:pt x="676" y="799"/>
                      <a:pt x="672" y="809"/>
                      <a:pt x="666" y="818"/>
                    </a:cubicBezTo>
                    <a:cubicBezTo>
                      <a:pt x="660" y="827"/>
                      <a:pt x="651" y="832"/>
                      <a:pt x="638" y="832"/>
                    </a:cubicBezTo>
                    <a:cubicBezTo>
                      <a:pt x="632" y="832"/>
                      <a:pt x="626" y="832"/>
                      <a:pt x="620" y="831"/>
                    </a:cubicBezTo>
                    <a:cubicBezTo>
                      <a:pt x="616" y="831"/>
                      <a:pt x="612" y="830"/>
                      <a:pt x="608" y="829"/>
                    </a:cubicBezTo>
                    <a:cubicBezTo>
                      <a:pt x="604" y="828"/>
                      <a:pt x="601" y="827"/>
                      <a:pt x="598" y="826"/>
                    </a:cubicBezTo>
                    <a:cubicBezTo>
                      <a:pt x="584" y="821"/>
                      <a:pt x="571" y="816"/>
                      <a:pt x="558" y="810"/>
                    </a:cubicBezTo>
                    <a:close/>
                  </a:path>
                </a:pathLst>
              </a:custGeom>
              <a:gradFill flip="none" rotWithShape="1">
                <a:gsLst>
                  <a:gs pos="88000">
                    <a:schemeClr val="accent1">
                      <a:lumMod val="75000"/>
                    </a:schemeClr>
                  </a:gs>
                  <a:gs pos="0">
                    <a:schemeClr val="accent1"/>
                  </a:gs>
                </a:gsLst>
                <a:lin ang="54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808726"/>
                <a:endParaRPr lang="en-US" sz="11435" dirty="0">
                  <a:solidFill>
                    <a:prstClr val="white"/>
                  </a:solidFill>
                  <a:cs typeface="+mn-ea"/>
                  <a:sym typeface="+mn-lt"/>
                </a:endParaRPr>
              </a:p>
            </p:txBody>
          </p:sp>
          <p:sp>
            <p:nvSpPr>
              <p:cNvPr id="22" name="Freeform 7">
                <a:extLst>
                  <a:ext uri="{FF2B5EF4-FFF2-40B4-BE49-F238E27FC236}">
                    <a16:creationId xmlns:a16="http://schemas.microsoft.com/office/drawing/2014/main" id="{69A1F653-DF81-ED06-8F56-95A2B451DAB0}"/>
                  </a:ext>
                </a:extLst>
              </p:cNvPr>
              <p:cNvSpPr>
                <a:spLocks noEditPoints="1"/>
              </p:cNvSpPr>
              <p:nvPr/>
            </p:nvSpPr>
            <p:spPr bwMode="auto">
              <a:xfrm>
                <a:off x="3275012" y="2168525"/>
                <a:ext cx="3154363" cy="1970088"/>
              </a:xfrm>
              <a:custGeom>
                <a:avLst/>
                <a:gdLst/>
                <a:ahLst/>
                <a:cxnLst>
                  <a:cxn ang="0">
                    <a:pos x="0" y="121"/>
                  </a:cxn>
                  <a:cxn ang="0">
                    <a:pos x="19" y="106"/>
                  </a:cxn>
                  <a:cxn ang="0">
                    <a:pos x="547" y="106"/>
                  </a:cxn>
                  <a:cxn ang="0">
                    <a:pos x="563" y="121"/>
                  </a:cxn>
                  <a:cxn ang="0">
                    <a:pos x="0" y="121"/>
                  </a:cxn>
                  <a:cxn ang="0">
                    <a:pos x="1380" y="842"/>
                  </a:cxn>
                  <a:cxn ang="0">
                    <a:pos x="1370" y="853"/>
                  </a:cxn>
                  <a:cxn ang="0">
                    <a:pos x="1342" y="867"/>
                  </a:cxn>
                  <a:cxn ang="0">
                    <a:pos x="1315" y="869"/>
                  </a:cxn>
                  <a:cxn ang="0">
                    <a:pos x="1303" y="867"/>
                  </a:cxn>
                  <a:cxn ang="0">
                    <a:pos x="1250" y="854"/>
                  </a:cxn>
                  <a:cxn ang="0">
                    <a:pos x="1195" y="829"/>
                  </a:cxn>
                  <a:cxn ang="0">
                    <a:pos x="1080" y="760"/>
                  </a:cxn>
                  <a:cxn ang="0">
                    <a:pos x="1045" y="736"/>
                  </a:cxn>
                  <a:cxn ang="0">
                    <a:pos x="1028" y="723"/>
                  </a:cxn>
                  <a:cxn ang="0">
                    <a:pos x="638" y="401"/>
                  </a:cxn>
                  <a:cxn ang="0">
                    <a:pos x="480" y="251"/>
                  </a:cxn>
                  <a:cxn ang="0">
                    <a:pos x="465" y="238"/>
                  </a:cxn>
                  <a:cxn ang="0">
                    <a:pos x="489" y="210"/>
                  </a:cxn>
                  <a:cxn ang="0">
                    <a:pos x="1044" y="691"/>
                  </a:cxn>
                  <a:cxn ang="0">
                    <a:pos x="1119" y="745"/>
                  </a:cxn>
                  <a:cxn ang="0">
                    <a:pos x="1195" y="793"/>
                  </a:cxn>
                  <a:cxn ang="0">
                    <a:pos x="1235" y="814"/>
                  </a:cxn>
                  <a:cxn ang="0">
                    <a:pos x="1253" y="823"/>
                  </a:cxn>
                  <a:cxn ang="0">
                    <a:pos x="1293" y="839"/>
                  </a:cxn>
                  <a:cxn ang="0">
                    <a:pos x="1303" y="842"/>
                  </a:cxn>
                  <a:cxn ang="0">
                    <a:pos x="1315" y="844"/>
                  </a:cxn>
                  <a:cxn ang="0">
                    <a:pos x="1333" y="845"/>
                  </a:cxn>
                  <a:cxn ang="0">
                    <a:pos x="1361" y="831"/>
                  </a:cxn>
                  <a:cxn ang="0">
                    <a:pos x="1374" y="801"/>
                  </a:cxn>
                  <a:cxn ang="0">
                    <a:pos x="1370" y="758"/>
                  </a:cxn>
                  <a:cxn ang="0">
                    <a:pos x="1345" y="695"/>
                  </a:cxn>
                  <a:cxn ang="0">
                    <a:pos x="1333" y="674"/>
                  </a:cxn>
                  <a:cxn ang="0">
                    <a:pos x="1303" y="626"/>
                  </a:cxn>
                  <a:cxn ang="0">
                    <a:pos x="1240" y="543"/>
                  </a:cxn>
                  <a:cxn ang="0">
                    <a:pos x="725" y="39"/>
                  </a:cxn>
                  <a:cxn ang="0">
                    <a:pos x="695" y="13"/>
                  </a:cxn>
                  <a:cxn ang="0">
                    <a:pos x="682" y="0"/>
                  </a:cxn>
                  <a:cxn ang="0">
                    <a:pos x="728" y="39"/>
                  </a:cxn>
                  <a:cxn ang="0">
                    <a:pos x="945" y="234"/>
                  </a:cxn>
                  <a:cxn ang="0">
                    <a:pos x="1247" y="543"/>
                  </a:cxn>
                  <a:cxn ang="0">
                    <a:pos x="1303" y="613"/>
                  </a:cxn>
                  <a:cxn ang="0">
                    <a:pos x="1344" y="674"/>
                  </a:cxn>
                  <a:cxn ang="0">
                    <a:pos x="1356" y="695"/>
                  </a:cxn>
                  <a:cxn ang="0">
                    <a:pos x="1384" y="758"/>
                  </a:cxn>
                  <a:cxn ang="0">
                    <a:pos x="1392" y="793"/>
                  </a:cxn>
                  <a:cxn ang="0">
                    <a:pos x="1392" y="792"/>
                  </a:cxn>
                  <a:cxn ang="0">
                    <a:pos x="1380" y="842"/>
                  </a:cxn>
                </a:cxnLst>
                <a:rect l="0" t="0" r="r" b="b"/>
                <a:pathLst>
                  <a:path w="1394" h="869">
                    <a:moveTo>
                      <a:pt x="0" y="121"/>
                    </a:moveTo>
                    <a:cubicBezTo>
                      <a:pt x="19" y="106"/>
                      <a:pt x="19" y="106"/>
                      <a:pt x="19" y="106"/>
                    </a:cubicBezTo>
                    <a:cubicBezTo>
                      <a:pt x="547" y="106"/>
                      <a:pt x="547" y="106"/>
                      <a:pt x="547" y="106"/>
                    </a:cubicBezTo>
                    <a:cubicBezTo>
                      <a:pt x="563" y="121"/>
                      <a:pt x="563" y="121"/>
                      <a:pt x="563" y="121"/>
                    </a:cubicBezTo>
                    <a:lnTo>
                      <a:pt x="0" y="121"/>
                    </a:lnTo>
                    <a:close/>
                    <a:moveTo>
                      <a:pt x="1380" y="842"/>
                    </a:moveTo>
                    <a:cubicBezTo>
                      <a:pt x="1377" y="846"/>
                      <a:pt x="1374" y="850"/>
                      <a:pt x="1370" y="853"/>
                    </a:cubicBezTo>
                    <a:cubicBezTo>
                      <a:pt x="1362" y="860"/>
                      <a:pt x="1353" y="864"/>
                      <a:pt x="1342" y="867"/>
                    </a:cubicBezTo>
                    <a:cubicBezTo>
                      <a:pt x="1334" y="868"/>
                      <a:pt x="1325" y="869"/>
                      <a:pt x="1315" y="869"/>
                    </a:cubicBezTo>
                    <a:cubicBezTo>
                      <a:pt x="1311" y="868"/>
                      <a:pt x="1307" y="868"/>
                      <a:pt x="1303" y="867"/>
                    </a:cubicBezTo>
                    <a:cubicBezTo>
                      <a:pt x="1287" y="865"/>
                      <a:pt x="1269" y="861"/>
                      <a:pt x="1250" y="854"/>
                    </a:cubicBezTo>
                    <a:cubicBezTo>
                      <a:pt x="1233" y="847"/>
                      <a:pt x="1215" y="839"/>
                      <a:pt x="1195" y="829"/>
                    </a:cubicBezTo>
                    <a:cubicBezTo>
                      <a:pt x="1161" y="812"/>
                      <a:pt x="1123" y="789"/>
                      <a:pt x="1080" y="760"/>
                    </a:cubicBezTo>
                    <a:cubicBezTo>
                      <a:pt x="1069" y="752"/>
                      <a:pt x="1057" y="744"/>
                      <a:pt x="1045" y="736"/>
                    </a:cubicBezTo>
                    <a:cubicBezTo>
                      <a:pt x="1028" y="723"/>
                      <a:pt x="1028" y="723"/>
                      <a:pt x="1028" y="723"/>
                    </a:cubicBezTo>
                    <a:cubicBezTo>
                      <a:pt x="638" y="401"/>
                      <a:pt x="638" y="401"/>
                      <a:pt x="638" y="401"/>
                    </a:cubicBezTo>
                    <a:cubicBezTo>
                      <a:pt x="588" y="354"/>
                      <a:pt x="535" y="304"/>
                      <a:pt x="480" y="251"/>
                    </a:cubicBezTo>
                    <a:cubicBezTo>
                      <a:pt x="474" y="246"/>
                      <a:pt x="470" y="242"/>
                      <a:pt x="465" y="238"/>
                    </a:cubicBezTo>
                    <a:cubicBezTo>
                      <a:pt x="489" y="210"/>
                      <a:pt x="489" y="210"/>
                      <a:pt x="489" y="210"/>
                    </a:cubicBezTo>
                    <a:cubicBezTo>
                      <a:pt x="716" y="425"/>
                      <a:pt x="901" y="585"/>
                      <a:pt x="1044" y="691"/>
                    </a:cubicBezTo>
                    <a:cubicBezTo>
                      <a:pt x="1071" y="711"/>
                      <a:pt x="1095" y="729"/>
                      <a:pt x="1119" y="745"/>
                    </a:cubicBezTo>
                    <a:cubicBezTo>
                      <a:pt x="1146" y="763"/>
                      <a:pt x="1172" y="779"/>
                      <a:pt x="1195" y="793"/>
                    </a:cubicBezTo>
                    <a:cubicBezTo>
                      <a:pt x="1209" y="801"/>
                      <a:pt x="1223" y="808"/>
                      <a:pt x="1235" y="814"/>
                    </a:cubicBezTo>
                    <a:cubicBezTo>
                      <a:pt x="1241" y="817"/>
                      <a:pt x="1247" y="820"/>
                      <a:pt x="1253" y="823"/>
                    </a:cubicBezTo>
                    <a:cubicBezTo>
                      <a:pt x="1266" y="829"/>
                      <a:pt x="1279" y="834"/>
                      <a:pt x="1293" y="839"/>
                    </a:cubicBezTo>
                    <a:cubicBezTo>
                      <a:pt x="1296" y="840"/>
                      <a:pt x="1299" y="841"/>
                      <a:pt x="1303" y="842"/>
                    </a:cubicBezTo>
                    <a:cubicBezTo>
                      <a:pt x="1307" y="843"/>
                      <a:pt x="1311" y="844"/>
                      <a:pt x="1315" y="844"/>
                    </a:cubicBezTo>
                    <a:cubicBezTo>
                      <a:pt x="1321" y="845"/>
                      <a:pt x="1327" y="845"/>
                      <a:pt x="1333" y="845"/>
                    </a:cubicBezTo>
                    <a:cubicBezTo>
                      <a:pt x="1346" y="845"/>
                      <a:pt x="1355" y="840"/>
                      <a:pt x="1361" y="831"/>
                    </a:cubicBezTo>
                    <a:cubicBezTo>
                      <a:pt x="1367" y="822"/>
                      <a:pt x="1371" y="812"/>
                      <a:pt x="1374" y="801"/>
                    </a:cubicBezTo>
                    <a:cubicBezTo>
                      <a:pt x="1376" y="790"/>
                      <a:pt x="1375" y="776"/>
                      <a:pt x="1370" y="758"/>
                    </a:cubicBezTo>
                    <a:cubicBezTo>
                      <a:pt x="1365" y="739"/>
                      <a:pt x="1357" y="718"/>
                      <a:pt x="1345" y="695"/>
                    </a:cubicBezTo>
                    <a:cubicBezTo>
                      <a:pt x="1341" y="688"/>
                      <a:pt x="1338" y="681"/>
                      <a:pt x="1333" y="674"/>
                    </a:cubicBezTo>
                    <a:cubicBezTo>
                      <a:pt x="1325" y="659"/>
                      <a:pt x="1314" y="643"/>
                      <a:pt x="1303" y="626"/>
                    </a:cubicBezTo>
                    <a:cubicBezTo>
                      <a:pt x="1285" y="600"/>
                      <a:pt x="1264" y="572"/>
                      <a:pt x="1240" y="543"/>
                    </a:cubicBezTo>
                    <a:cubicBezTo>
                      <a:pt x="1132" y="412"/>
                      <a:pt x="961" y="244"/>
                      <a:pt x="725" y="39"/>
                    </a:cubicBezTo>
                    <a:cubicBezTo>
                      <a:pt x="715" y="30"/>
                      <a:pt x="705" y="22"/>
                      <a:pt x="695" y="13"/>
                    </a:cubicBezTo>
                    <a:cubicBezTo>
                      <a:pt x="691" y="9"/>
                      <a:pt x="686" y="4"/>
                      <a:pt x="682" y="0"/>
                    </a:cubicBezTo>
                    <a:cubicBezTo>
                      <a:pt x="698" y="13"/>
                      <a:pt x="713" y="26"/>
                      <a:pt x="728" y="39"/>
                    </a:cubicBezTo>
                    <a:cubicBezTo>
                      <a:pt x="808" y="108"/>
                      <a:pt x="880" y="173"/>
                      <a:pt x="945" y="234"/>
                    </a:cubicBezTo>
                    <a:cubicBezTo>
                      <a:pt x="1073" y="353"/>
                      <a:pt x="1174" y="456"/>
                      <a:pt x="1247" y="543"/>
                    </a:cubicBezTo>
                    <a:cubicBezTo>
                      <a:pt x="1268" y="568"/>
                      <a:pt x="1286" y="591"/>
                      <a:pt x="1303" y="613"/>
                    </a:cubicBezTo>
                    <a:cubicBezTo>
                      <a:pt x="1318" y="635"/>
                      <a:pt x="1332" y="655"/>
                      <a:pt x="1344" y="674"/>
                    </a:cubicBezTo>
                    <a:cubicBezTo>
                      <a:pt x="1348" y="681"/>
                      <a:pt x="1352" y="688"/>
                      <a:pt x="1356" y="695"/>
                    </a:cubicBezTo>
                    <a:cubicBezTo>
                      <a:pt x="1368" y="718"/>
                      <a:pt x="1378" y="739"/>
                      <a:pt x="1384" y="758"/>
                    </a:cubicBezTo>
                    <a:cubicBezTo>
                      <a:pt x="1388" y="772"/>
                      <a:pt x="1391" y="783"/>
                      <a:pt x="1392" y="793"/>
                    </a:cubicBezTo>
                    <a:cubicBezTo>
                      <a:pt x="1392" y="792"/>
                      <a:pt x="1392" y="792"/>
                      <a:pt x="1392" y="792"/>
                    </a:cubicBezTo>
                    <a:cubicBezTo>
                      <a:pt x="1394" y="808"/>
                      <a:pt x="1390" y="825"/>
                      <a:pt x="1380" y="842"/>
                    </a:cubicBezTo>
                    <a:close/>
                  </a:path>
                </a:pathLst>
              </a:custGeom>
              <a:gradFill flip="none" rotWithShape="1">
                <a:gsLst>
                  <a:gs pos="88000">
                    <a:schemeClr val="accent1">
                      <a:lumMod val="75000"/>
                    </a:schemeClr>
                  </a:gs>
                  <a:gs pos="0">
                    <a:schemeClr val="accent1"/>
                  </a:gs>
                </a:gsLst>
                <a:lin ang="54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808726"/>
                <a:endParaRPr lang="en-US" sz="11435" dirty="0">
                  <a:solidFill>
                    <a:prstClr val="white"/>
                  </a:solidFill>
                  <a:cs typeface="+mn-ea"/>
                  <a:sym typeface="+mn-lt"/>
                </a:endParaRPr>
              </a:p>
            </p:txBody>
          </p:sp>
        </p:grpSp>
        <p:sp>
          <p:nvSpPr>
            <p:cNvPr id="12" name="Text Placeholder 3">
              <a:extLst>
                <a:ext uri="{FF2B5EF4-FFF2-40B4-BE49-F238E27FC236}">
                  <a16:creationId xmlns:a16="http://schemas.microsoft.com/office/drawing/2014/main" id="{B8F4F313-EF1C-3E96-0304-2E25A303BAC0}"/>
                </a:ext>
              </a:extLst>
            </p:cNvPr>
            <p:cNvSpPr txBox="1"/>
            <p:nvPr/>
          </p:nvSpPr>
          <p:spPr>
            <a:xfrm rot="19435394" flipH="1">
              <a:off x="4557491" y="4423166"/>
              <a:ext cx="755015" cy="246221"/>
            </a:xfrm>
            <a:prstGeom prst="rect">
              <a:avLst/>
            </a:prstGeom>
            <a:noFill/>
            <a:ln>
              <a:noFill/>
            </a:ln>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id-ID" sz="1600" dirty="0">
                  <a:solidFill>
                    <a:srgbClr val="FFFFFF"/>
                  </a:solidFill>
                  <a:cs typeface="+mn-ea"/>
                  <a:sym typeface="+mn-lt"/>
                </a:rPr>
                <a:t>Phase 3</a:t>
              </a:r>
              <a:endParaRPr lang="en-GB" sz="1600" dirty="0">
                <a:solidFill>
                  <a:srgbClr val="FFFFFF"/>
                </a:solidFill>
                <a:cs typeface="+mn-ea"/>
                <a:sym typeface="+mn-lt"/>
              </a:endParaRPr>
            </a:p>
          </p:txBody>
        </p:sp>
      </p:grpSp>
      <p:grpSp>
        <p:nvGrpSpPr>
          <p:cNvPr id="44" name="组合 43">
            <a:extLst>
              <a:ext uri="{FF2B5EF4-FFF2-40B4-BE49-F238E27FC236}">
                <a16:creationId xmlns:a16="http://schemas.microsoft.com/office/drawing/2014/main" id="{80D01C05-B26A-F0FE-6620-F8E0496C0C00}"/>
              </a:ext>
            </a:extLst>
          </p:cNvPr>
          <p:cNvGrpSpPr/>
          <p:nvPr/>
        </p:nvGrpSpPr>
        <p:grpSpPr>
          <a:xfrm>
            <a:off x="6186246" y="3457865"/>
            <a:ext cx="1871934" cy="1408423"/>
            <a:chOff x="6262446" y="3686465"/>
            <a:chExt cx="1871934" cy="1408423"/>
          </a:xfrm>
        </p:grpSpPr>
        <p:grpSp>
          <p:nvGrpSpPr>
            <p:cNvPr id="6" name="Group 11">
              <a:extLst>
                <a:ext uri="{FF2B5EF4-FFF2-40B4-BE49-F238E27FC236}">
                  <a16:creationId xmlns:a16="http://schemas.microsoft.com/office/drawing/2014/main" id="{B7BF0965-A2C8-F42E-06E8-08BC3B0C73D3}"/>
                </a:ext>
              </a:extLst>
            </p:cNvPr>
            <p:cNvGrpSpPr/>
            <p:nvPr/>
          </p:nvGrpSpPr>
          <p:grpSpPr>
            <a:xfrm>
              <a:off x="6262446" y="3686465"/>
              <a:ext cx="1871934" cy="1408423"/>
              <a:chOff x="3275012" y="2168525"/>
              <a:chExt cx="3154363" cy="2373313"/>
            </a:xfrm>
            <a:solidFill>
              <a:srgbClr val="E5D4C2"/>
            </a:solidFill>
          </p:grpSpPr>
          <p:sp>
            <p:nvSpPr>
              <p:cNvPr id="23" name="Freeform 5">
                <a:extLst>
                  <a:ext uri="{FF2B5EF4-FFF2-40B4-BE49-F238E27FC236}">
                    <a16:creationId xmlns:a16="http://schemas.microsoft.com/office/drawing/2014/main" id="{D094F4ED-9667-E8A6-AA5B-9ADCB8610F60}"/>
                  </a:ext>
                </a:extLst>
              </p:cNvPr>
              <p:cNvSpPr/>
              <p:nvPr/>
            </p:nvSpPr>
            <p:spPr bwMode="auto">
              <a:xfrm>
                <a:off x="3275012" y="2443163"/>
                <a:ext cx="3122613" cy="2098675"/>
              </a:xfrm>
              <a:custGeom>
                <a:avLst/>
                <a:gdLst/>
                <a:ahLst/>
                <a:cxnLst>
                  <a:cxn ang="0">
                    <a:pos x="1380" y="721"/>
                  </a:cxn>
                  <a:cxn ang="0">
                    <a:pos x="1375" y="732"/>
                  </a:cxn>
                  <a:cxn ang="0">
                    <a:pos x="1339" y="790"/>
                  </a:cxn>
                  <a:cxn ang="0">
                    <a:pos x="1319" y="816"/>
                  </a:cxn>
                  <a:cxn ang="0">
                    <a:pos x="1303" y="834"/>
                  </a:cxn>
                  <a:cxn ang="0">
                    <a:pos x="1238" y="889"/>
                  </a:cxn>
                  <a:cxn ang="0">
                    <a:pos x="1223" y="899"/>
                  </a:cxn>
                  <a:cxn ang="0">
                    <a:pos x="1080" y="921"/>
                  </a:cxn>
                  <a:cxn ang="0">
                    <a:pos x="1044" y="916"/>
                  </a:cxn>
                  <a:cxn ang="0">
                    <a:pos x="786" y="819"/>
                  </a:cxn>
                  <a:cxn ang="0">
                    <a:pos x="416" y="587"/>
                  </a:cxn>
                  <a:cxn ang="0">
                    <a:pos x="269" y="477"/>
                  </a:cxn>
                  <a:cxn ang="0">
                    <a:pos x="219" y="437"/>
                  </a:cxn>
                  <a:cxn ang="0">
                    <a:pos x="203" y="425"/>
                  </a:cxn>
                  <a:cxn ang="0">
                    <a:pos x="203" y="426"/>
                  </a:cxn>
                  <a:cxn ang="0">
                    <a:pos x="106" y="540"/>
                  </a:cxn>
                  <a:cxn ang="0">
                    <a:pos x="0" y="0"/>
                  </a:cxn>
                  <a:cxn ang="0">
                    <a:pos x="563" y="0"/>
                  </a:cxn>
                  <a:cxn ang="0">
                    <a:pos x="489" y="89"/>
                  </a:cxn>
                  <a:cxn ang="0">
                    <a:pos x="465" y="117"/>
                  </a:cxn>
                  <a:cxn ang="0">
                    <a:pos x="480" y="130"/>
                  </a:cxn>
                  <a:cxn ang="0">
                    <a:pos x="638" y="280"/>
                  </a:cxn>
                  <a:cxn ang="0">
                    <a:pos x="1028" y="602"/>
                  </a:cxn>
                  <a:cxn ang="0">
                    <a:pos x="1045" y="615"/>
                  </a:cxn>
                  <a:cxn ang="0">
                    <a:pos x="1080" y="639"/>
                  </a:cxn>
                  <a:cxn ang="0">
                    <a:pos x="1195" y="708"/>
                  </a:cxn>
                  <a:cxn ang="0">
                    <a:pos x="1250" y="733"/>
                  </a:cxn>
                  <a:cxn ang="0">
                    <a:pos x="1303" y="746"/>
                  </a:cxn>
                  <a:cxn ang="0">
                    <a:pos x="1315" y="748"/>
                  </a:cxn>
                  <a:cxn ang="0">
                    <a:pos x="1342" y="746"/>
                  </a:cxn>
                  <a:cxn ang="0">
                    <a:pos x="1370" y="732"/>
                  </a:cxn>
                  <a:cxn ang="0">
                    <a:pos x="1380" y="721"/>
                  </a:cxn>
                </a:cxnLst>
                <a:rect l="0" t="0" r="r" b="b"/>
                <a:pathLst>
                  <a:path w="1380" h="926">
                    <a:moveTo>
                      <a:pt x="1380" y="721"/>
                    </a:moveTo>
                    <a:cubicBezTo>
                      <a:pt x="1379" y="724"/>
                      <a:pt x="1377" y="728"/>
                      <a:pt x="1375" y="732"/>
                    </a:cubicBezTo>
                    <a:cubicBezTo>
                      <a:pt x="1364" y="752"/>
                      <a:pt x="1352" y="772"/>
                      <a:pt x="1339" y="790"/>
                    </a:cubicBezTo>
                    <a:cubicBezTo>
                      <a:pt x="1333" y="799"/>
                      <a:pt x="1326" y="807"/>
                      <a:pt x="1319" y="816"/>
                    </a:cubicBezTo>
                    <a:cubicBezTo>
                      <a:pt x="1314" y="822"/>
                      <a:pt x="1308" y="828"/>
                      <a:pt x="1303" y="834"/>
                    </a:cubicBezTo>
                    <a:cubicBezTo>
                      <a:pt x="1283" y="854"/>
                      <a:pt x="1261" y="873"/>
                      <a:pt x="1238" y="889"/>
                    </a:cubicBezTo>
                    <a:cubicBezTo>
                      <a:pt x="1233" y="893"/>
                      <a:pt x="1228" y="896"/>
                      <a:pt x="1223" y="899"/>
                    </a:cubicBezTo>
                    <a:cubicBezTo>
                      <a:pt x="1185" y="919"/>
                      <a:pt x="1137" y="926"/>
                      <a:pt x="1080" y="921"/>
                    </a:cubicBezTo>
                    <a:cubicBezTo>
                      <a:pt x="1068" y="920"/>
                      <a:pt x="1056" y="918"/>
                      <a:pt x="1044" y="916"/>
                    </a:cubicBezTo>
                    <a:cubicBezTo>
                      <a:pt x="971" y="903"/>
                      <a:pt x="884" y="871"/>
                      <a:pt x="786" y="819"/>
                    </a:cubicBezTo>
                    <a:cubicBezTo>
                      <a:pt x="416" y="587"/>
                      <a:pt x="416" y="587"/>
                      <a:pt x="416" y="587"/>
                    </a:cubicBezTo>
                    <a:cubicBezTo>
                      <a:pt x="269" y="477"/>
                      <a:pt x="269" y="477"/>
                      <a:pt x="269" y="477"/>
                    </a:cubicBezTo>
                    <a:cubicBezTo>
                      <a:pt x="253" y="464"/>
                      <a:pt x="236" y="451"/>
                      <a:pt x="219" y="437"/>
                    </a:cubicBezTo>
                    <a:cubicBezTo>
                      <a:pt x="213" y="433"/>
                      <a:pt x="208" y="429"/>
                      <a:pt x="203" y="425"/>
                    </a:cubicBezTo>
                    <a:cubicBezTo>
                      <a:pt x="203" y="426"/>
                      <a:pt x="203" y="426"/>
                      <a:pt x="203" y="426"/>
                    </a:cubicBezTo>
                    <a:cubicBezTo>
                      <a:pt x="106" y="540"/>
                      <a:pt x="106" y="540"/>
                      <a:pt x="106" y="540"/>
                    </a:cubicBezTo>
                    <a:cubicBezTo>
                      <a:pt x="0" y="0"/>
                      <a:pt x="0" y="0"/>
                      <a:pt x="0" y="0"/>
                    </a:cubicBezTo>
                    <a:cubicBezTo>
                      <a:pt x="563" y="0"/>
                      <a:pt x="563" y="0"/>
                      <a:pt x="563" y="0"/>
                    </a:cubicBezTo>
                    <a:cubicBezTo>
                      <a:pt x="489" y="89"/>
                      <a:pt x="489" y="89"/>
                      <a:pt x="489" y="89"/>
                    </a:cubicBezTo>
                    <a:cubicBezTo>
                      <a:pt x="465" y="117"/>
                      <a:pt x="465" y="117"/>
                      <a:pt x="465" y="117"/>
                    </a:cubicBezTo>
                    <a:cubicBezTo>
                      <a:pt x="470" y="121"/>
                      <a:pt x="474" y="125"/>
                      <a:pt x="480" y="130"/>
                    </a:cubicBezTo>
                    <a:cubicBezTo>
                      <a:pt x="535" y="183"/>
                      <a:pt x="588" y="233"/>
                      <a:pt x="638" y="280"/>
                    </a:cubicBezTo>
                    <a:cubicBezTo>
                      <a:pt x="1028" y="602"/>
                      <a:pt x="1028" y="602"/>
                      <a:pt x="1028" y="602"/>
                    </a:cubicBezTo>
                    <a:cubicBezTo>
                      <a:pt x="1045" y="615"/>
                      <a:pt x="1045" y="615"/>
                      <a:pt x="1045" y="615"/>
                    </a:cubicBezTo>
                    <a:cubicBezTo>
                      <a:pt x="1057" y="623"/>
                      <a:pt x="1069" y="631"/>
                      <a:pt x="1080" y="639"/>
                    </a:cubicBezTo>
                    <a:cubicBezTo>
                      <a:pt x="1123" y="668"/>
                      <a:pt x="1161" y="691"/>
                      <a:pt x="1195" y="708"/>
                    </a:cubicBezTo>
                    <a:cubicBezTo>
                      <a:pt x="1215" y="718"/>
                      <a:pt x="1233" y="726"/>
                      <a:pt x="1250" y="733"/>
                    </a:cubicBezTo>
                    <a:cubicBezTo>
                      <a:pt x="1269" y="740"/>
                      <a:pt x="1287" y="744"/>
                      <a:pt x="1303" y="746"/>
                    </a:cubicBezTo>
                    <a:cubicBezTo>
                      <a:pt x="1307" y="747"/>
                      <a:pt x="1311" y="747"/>
                      <a:pt x="1315" y="748"/>
                    </a:cubicBezTo>
                    <a:cubicBezTo>
                      <a:pt x="1325" y="748"/>
                      <a:pt x="1334" y="747"/>
                      <a:pt x="1342" y="746"/>
                    </a:cubicBezTo>
                    <a:cubicBezTo>
                      <a:pt x="1353" y="743"/>
                      <a:pt x="1362" y="739"/>
                      <a:pt x="1370" y="732"/>
                    </a:cubicBezTo>
                    <a:cubicBezTo>
                      <a:pt x="1374" y="729"/>
                      <a:pt x="1377" y="725"/>
                      <a:pt x="1380" y="721"/>
                    </a:cubicBezTo>
                    <a:close/>
                  </a:path>
                </a:pathLst>
              </a:custGeom>
              <a:gradFill flip="none" rotWithShape="1">
                <a:gsLst>
                  <a:gs pos="88000">
                    <a:schemeClr val="accent1">
                      <a:lumMod val="75000"/>
                    </a:schemeClr>
                  </a:gs>
                  <a:gs pos="0">
                    <a:schemeClr val="accent1"/>
                  </a:gs>
                </a:gsLst>
                <a:lin ang="54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808726"/>
                <a:endParaRPr lang="en-US" sz="11435" dirty="0">
                  <a:solidFill>
                    <a:prstClr val="white"/>
                  </a:solidFill>
                  <a:cs typeface="+mn-ea"/>
                  <a:sym typeface="+mn-lt"/>
                </a:endParaRPr>
              </a:p>
            </p:txBody>
          </p:sp>
          <p:sp>
            <p:nvSpPr>
              <p:cNvPr id="24" name="Freeform 6">
                <a:extLst>
                  <a:ext uri="{FF2B5EF4-FFF2-40B4-BE49-F238E27FC236}">
                    <a16:creationId xmlns:a16="http://schemas.microsoft.com/office/drawing/2014/main" id="{587A613E-1FE9-E650-614D-E445B450E9A8}"/>
                  </a:ext>
                </a:extLst>
              </p:cNvPr>
              <p:cNvSpPr/>
              <p:nvPr/>
            </p:nvSpPr>
            <p:spPr bwMode="auto">
              <a:xfrm>
                <a:off x="4848225" y="2198688"/>
                <a:ext cx="1541463" cy="1885950"/>
              </a:xfrm>
              <a:custGeom>
                <a:avLst/>
                <a:gdLst/>
                <a:ahLst/>
                <a:cxnLst>
                  <a:cxn ang="0">
                    <a:pos x="558" y="810"/>
                  </a:cxn>
                  <a:cxn ang="0">
                    <a:pos x="514" y="661"/>
                  </a:cxn>
                  <a:cxn ang="0">
                    <a:pos x="500" y="634"/>
                  </a:cxn>
                  <a:cxn ang="0">
                    <a:pos x="24" y="26"/>
                  </a:cxn>
                  <a:cxn ang="0">
                    <a:pos x="0" y="0"/>
                  </a:cxn>
                  <a:cxn ang="0">
                    <a:pos x="30" y="26"/>
                  </a:cxn>
                  <a:cxn ang="0">
                    <a:pos x="545" y="530"/>
                  </a:cxn>
                  <a:cxn ang="0">
                    <a:pos x="608" y="613"/>
                  </a:cxn>
                  <a:cxn ang="0">
                    <a:pos x="638" y="661"/>
                  </a:cxn>
                  <a:cxn ang="0">
                    <a:pos x="650" y="682"/>
                  </a:cxn>
                  <a:cxn ang="0">
                    <a:pos x="675" y="745"/>
                  </a:cxn>
                  <a:cxn ang="0">
                    <a:pos x="679" y="788"/>
                  </a:cxn>
                  <a:cxn ang="0">
                    <a:pos x="666" y="818"/>
                  </a:cxn>
                  <a:cxn ang="0">
                    <a:pos x="638" y="832"/>
                  </a:cxn>
                  <a:cxn ang="0">
                    <a:pos x="620" y="831"/>
                  </a:cxn>
                  <a:cxn ang="0">
                    <a:pos x="608" y="829"/>
                  </a:cxn>
                  <a:cxn ang="0">
                    <a:pos x="598" y="826"/>
                  </a:cxn>
                  <a:cxn ang="0">
                    <a:pos x="558" y="810"/>
                  </a:cxn>
                </a:cxnLst>
                <a:rect l="0" t="0" r="r" b="b"/>
                <a:pathLst>
                  <a:path w="681" h="832">
                    <a:moveTo>
                      <a:pt x="558" y="810"/>
                    </a:moveTo>
                    <a:cubicBezTo>
                      <a:pt x="558" y="770"/>
                      <a:pt x="543" y="721"/>
                      <a:pt x="514" y="661"/>
                    </a:cubicBezTo>
                    <a:cubicBezTo>
                      <a:pt x="510" y="652"/>
                      <a:pt x="505" y="643"/>
                      <a:pt x="500" y="634"/>
                    </a:cubicBezTo>
                    <a:cubicBezTo>
                      <a:pt x="422" y="486"/>
                      <a:pt x="263" y="284"/>
                      <a:pt x="24" y="26"/>
                    </a:cubicBezTo>
                    <a:cubicBezTo>
                      <a:pt x="16" y="17"/>
                      <a:pt x="8" y="9"/>
                      <a:pt x="0" y="0"/>
                    </a:cubicBezTo>
                    <a:cubicBezTo>
                      <a:pt x="10" y="9"/>
                      <a:pt x="20" y="17"/>
                      <a:pt x="30" y="26"/>
                    </a:cubicBezTo>
                    <a:cubicBezTo>
                      <a:pt x="266" y="231"/>
                      <a:pt x="437" y="399"/>
                      <a:pt x="545" y="530"/>
                    </a:cubicBezTo>
                    <a:cubicBezTo>
                      <a:pt x="569" y="559"/>
                      <a:pt x="590" y="587"/>
                      <a:pt x="608" y="613"/>
                    </a:cubicBezTo>
                    <a:cubicBezTo>
                      <a:pt x="619" y="630"/>
                      <a:pt x="630" y="646"/>
                      <a:pt x="638" y="661"/>
                    </a:cubicBezTo>
                    <a:cubicBezTo>
                      <a:pt x="643" y="668"/>
                      <a:pt x="646" y="675"/>
                      <a:pt x="650" y="682"/>
                    </a:cubicBezTo>
                    <a:cubicBezTo>
                      <a:pt x="662" y="705"/>
                      <a:pt x="670" y="726"/>
                      <a:pt x="675" y="745"/>
                    </a:cubicBezTo>
                    <a:cubicBezTo>
                      <a:pt x="680" y="763"/>
                      <a:pt x="681" y="777"/>
                      <a:pt x="679" y="788"/>
                    </a:cubicBezTo>
                    <a:cubicBezTo>
                      <a:pt x="676" y="799"/>
                      <a:pt x="672" y="809"/>
                      <a:pt x="666" y="818"/>
                    </a:cubicBezTo>
                    <a:cubicBezTo>
                      <a:pt x="660" y="827"/>
                      <a:pt x="651" y="832"/>
                      <a:pt x="638" y="832"/>
                    </a:cubicBezTo>
                    <a:cubicBezTo>
                      <a:pt x="632" y="832"/>
                      <a:pt x="626" y="832"/>
                      <a:pt x="620" y="831"/>
                    </a:cubicBezTo>
                    <a:cubicBezTo>
                      <a:pt x="616" y="831"/>
                      <a:pt x="612" y="830"/>
                      <a:pt x="608" y="829"/>
                    </a:cubicBezTo>
                    <a:cubicBezTo>
                      <a:pt x="604" y="828"/>
                      <a:pt x="601" y="827"/>
                      <a:pt x="598" y="826"/>
                    </a:cubicBezTo>
                    <a:cubicBezTo>
                      <a:pt x="584" y="821"/>
                      <a:pt x="571" y="816"/>
                      <a:pt x="558" y="810"/>
                    </a:cubicBezTo>
                    <a:close/>
                  </a:path>
                </a:pathLst>
              </a:custGeom>
              <a:gradFill flip="none" rotWithShape="1">
                <a:gsLst>
                  <a:gs pos="88000">
                    <a:schemeClr val="accent1">
                      <a:lumMod val="75000"/>
                    </a:schemeClr>
                  </a:gs>
                  <a:gs pos="0">
                    <a:schemeClr val="accent1"/>
                  </a:gs>
                </a:gsLst>
                <a:lin ang="54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808726"/>
                <a:endParaRPr lang="en-US" sz="11435" dirty="0">
                  <a:solidFill>
                    <a:prstClr val="white"/>
                  </a:solidFill>
                  <a:cs typeface="+mn-ea"/>
                  <a:sym typeface="+mn-lt"/>
                </a:endParaRPr>
              </a:p>
            </p:txBody>
          </p:sp>
          <p:sp>
            <p:nvSpPr>
              <p:cNvPr id="25" name="Freeform 7">
                <a:extLst>
                  <a:ext uri="{FF2B5EF4-FFF2-40B4-BE49-F238E27FC236}">
                    <a16:creationId xmlns:a16="http://schemas.microsoft.com/office/drawing/2014/main" id="{026346CB-1F6A-00D4-C9FB-B887ABD718F4}"/>
                  </a:ext>
                </a:extLst>
              </p:cNvPr>
              <p:cNvSpPr>
                <a:spLocks noEditPoints="1"/>
              </p:cNvSpPr>
              <p:nvPr/>
            </p:nvSpPr>
            <p:spPr bwMode="auto">
              <a:xfrm>
                <a:off x="3275012" y="2168525"/>
                <a:ext cx="3154363" cy="1970088"/>
              </a:xfrm>
              <a:custGeom>
                <a:avLst/>
                <a:gdLst/>
                <a:ahLst/>
                <a:cxnLst>
                  <a:cxn ang="0">
                    <a:pos x="0" y="121"/>
                  </a:cxn>
                  <a:cxn ang="0">
                    <a:pos x="19" y="106"/>
                  </a:cxn>
                  <a:cxn ang="0">
                    <a:pos x="547" y="106"/>
                  </a:cxn>
                  <a:cxn ang="0">
                    <a:pos x="563" y="121"/>
                  </a:cxn>
                  <a:cxn ang="0">
                    <a:pos x="0" y="121"/>
                  </a:cxn>
                  <a:cxn ang="0">
                    <a:pos x="1380" y="842"/>
                  </a:cxn>
                  <a:cxn ang="0">
                    <a:pos x="1370" y="853"/>
                  </a:cxn>
                  <a:cxn ang="0">
                    <a:pos x="1342" y="867"/>
                  </a:cxn>
                  <a:cxn ang="0">
                    <a:pos x="1315" y="869"/>
                  </a:cxn>
                  <a:cxn ang="0">
                    <a:pos x="1303" y="867"/>
                  </a:cxn>
                  <a:cxn ang="0">
                    <a:pos x="1250" y="854"/>
                  </a:cxn>
                  <a:cxn ang="0">
                    <a:pos x="1195" y="829"/>
                  </a:cxn>
                  <a:cxn ang="0">
                    <a:pos x="1080" y="760"/>
                  </a:cxn>
                  <a:cxn ang="0">
                    <a:pos x="1045" y="736"/>
                  </a:cxn>
                  <a:cxn ang="0">
                    <a:pos x="1028" y="723"/>
                  </a:cxn>
                  <a:cxn ang="0">
                    <a:pos x="638" y="401"/>
                  </a:cxn>
                  <a:cxn ang="0">
                    <a:pos x="480" y="251"/>
                  </a:cxn>
                  <a:cxn ang="0">
                    <a:pos x="465" y="238"/>
                  </a:cxn>
                  <a:cxn ang="0">
                    <a:pos x="489" y="210"/>
                  </a:cxn>
                  <a:cxn ang="0">
                    <a:pos x="1044" y="691"/>
                  </a:cxn>
                  <a:cxn ang="0">
                    <a:pos x="1119" y="745"/>
                  </a:cxn>
                  <a:cxn ang="0">
                    <a:pos x="1195" y="793"/>
                  </a:cxn>
                  <a:cxn ang="0">
                    <a:pos x="1235" y="814"/>
                  </a:cxn>
                  <a:cxn ang="0">
                    <a:pos x="1253" y="823"/>
                  </a:cxn>
                  <a:cxn ang="0">
                    <a:pos x="1293" y="839"/>
                  </a:cxn>
                  <a:cxn ang="0">
                    <a:pos x="1303" y="842"/>
                  </a:cxn>
                  <a:cxn ang="0">
                    <a:pos x="1315" y="844"/>
                  </a:cxn>
                  <a:cxn ang="0">
                    <a:pos x="1333" y="845"/>
                  </a:cxn>
                  <a:cxn ang="0">
                    <a:pos x="1361" y="831"/>
                  </a:cxn>
                  <a:cxn ang="0">
                    <a:pos x="1374" y="801"/>
                  </a:cxn>
                  <a:cxn ang="0">
                    <a:pos x="1370" y="758"/>
                  </a:cxn>
                  <a:cxn ang="0">
                    <a:pos x="1345" y="695"/>
                  </a:cxn>
                  <a:cxn ang="0">
                    <a:pos x="1333" y="674"/>
                  </a:cxn>
                  <a:cxn ang="0">
                    <a:pos x="1303" y="626"/>
                  </a:cxn>
                  <a:cxn ang="0">
                    <a:pos x="1240" y="543"/>
                  </a:cxn>
                  <a:cxn ang="0">
                    <a:pos x="725" y="39"/>
                  </a:cxn>
                  <a:cxn ang="0">
                    <a:pos x="695" y="13"/>
                  </a:cxn>
                  <a:cxn ang="0">
                    <a:pos x="682" y="0"/>
                  </a:cxn>
                  <a:cxn ang="0">
                    <a:pos x="728" y="39"/>
                  </a:cxn>
                  <a:cxn ang="0">
                    <a:pos x="945" y="234"/>
                  </a:cxn>
                  <a:cxn ang="0">
                    <a:pos x="1247" y="543"/>
                  </a:cxn>
                  <a:cxn ang="0">
                    <a:pos x="1303" y="613"/>
                  </a:cxn>
                  <a:cxn ang="0">
                    <a:pos x="1344" y="674"/>
                  </a:cxn>
                  <a:cxn ang="0">
                    <a:pos x="1356" y="695"/>
                  </a:cxn>
                  <a:cxn ang="0">
                    <a:pos x="1384" y="758"/>
                  </a:cxn>
                  <a:cxn ang="0">
                    <a:pos x="1392" y="793"/>
                  </a:cxn>
                  <a:cxn ang="0">
                    <a:pos x="1392" y="792"/>
                  </a:cxn>
                  <a:cxn ang="0">
                    <a:pos x="1380" y="842"/>
                  </a:cxn>
                </a:cxnLst>
                <a:rect l="0" t="0" r="r" b="b"/>
                <a:pathLst>
                  <a:path w="1394" h="869">
                    <a:moveTo>
                      <a:pt x="0" y="121"/>
                    </a:moveTo>
                    <a:cubicBezTo>
                      <a:pt x="19" y="106"/>
                      <a:pt x="19" y="106"/>
                      <a:pt x="19" y="106"/>
                    </a:cubicBezTo>
                    <a:cubicBezTo>
                      <a:pt x="547" y="106"/>
                      <a:pt x="547" y="106"/>
                      <a:pt x="547" y="106"/>
                    </a:cubicBezTo>
                    <a:cubicBezTo>
                      <a:pt x="563" y="121"/>
                      <a:pt x="563" y="121"/>
                      <a:pt x="563" y="121"/>
                    </a:cubicBezTo>
                    <a:lnTo>
                      <a:pt x="0" y="121"/>
                    </a:lnTo>
                    <a:close/>
                    <a:moveTo>
                      <a:pt x="1380" y="842"/>
                    </a:moveTo>
                    <a:cubicBezTo>
                      <a:pt x="1377" y="846"/>
                      <a:pt x="1374" y="850"/>
                      <a:pt x="1370" y="853"/>
                    </a:cubicBezTo>
                    <a:cubicBezTo>
                      <a:pt x="1362" y="860"/>
                      <a:pt x="1353" y="864"/>
                      <a:pt x="1342" y="867"/>
                    </a:cubicBezTo>
                    <a:cubicBezTo>
                      <a:pt x="1334" y="868"/>
                      <a:pt x="1325" y="869"/>
                      <a:pt x="1315" y="869"/>
                    </a:cubicBezTo>
                    <a:cubicBezTo>
                      <a:pt x="1311" y="868"/>
                      <a:pt x="1307" y="868"/>
                      <a:pt x="1303" y="867"/>
                    </a:cubicBezTo>
                    <a:cubicBezTo>
                      <a:pt x="1287" y="865"/>
                      <a:pt x="1269" y="861"/>
                      <a:pt x="1250" y="854"/>
                    </a:cubicBezTo>
                    <a:cubicBezTo>
                      <a:pt x="1233" y="847"/>
                      <a:pt x="1215" y="839"/>
                      <a:pt x="1195" y="829"/>
                    </a:cubicBezTo>
                    <a:cubicBezTo>
                      <a:pt x="1161" y="812"/>
                      <a:pt x="1123" y="789"/>
                      <a:pt x="1080" y="760"/>
                    </a:cubicBezTo>
                    <a:cubicBezTo>
                      <a:pt x="1069" y="752"/>
                      <a:pt x="1057" y="744"/>
                      <a:pt x="1045" y="736"/>
                    </a:cubicBezTo>
                    <a:cubicBezTo>
                      <a:pt x="1028" y="723"/>
                      <a:pt x="1028" y="723"/>
                      <a:pt x="1028" y="723"/>
                    </a:cubicBezTo>
                    <a:cubicBezTo>
                      <a:pt x="638" y="401"/>
                      <a:pt x="638" y="401"/>
                      <a:pt x="638" y="401"/>
                    </a:cubicBezTo>
                    <a:cubicBezTo>
                      <a:pt x="588" y="354"/>
                      <a:pt x="535" y="304"/>
                      <a:pt x="480" y="251"/>
                    </a:cubicBezTo>
                    <a:cubicBezTo>
                      <a:pt x="474" y="246"/>
                      <a:pt x="470" y="242"/>
                      <a:pt x="465" y="238"/>
                    </a:cubicBezTo>
                    <a:cubicBezTo>
                      <a:pt x="489" y="210"/>
                      <a:pt x="489" y="210"/>
                      <a:pt x="489" y="210"/>
                    </a:cubicBezTo>
                    <a:cubicBezTo>
                      <a:pt x="716" y="425"/>
                      <a:pt x="901" y="585"/>
                      <a:pt x="1044" y="691"/>
                    </a:cubicBezTo>
                    <a:cubicBezTo>
                      <a:pt x="1071" y="711"/>
                      <a:pt x="1095" y="729"/>
                      <a:pt x="1119" y="745"/>
                    </a:cubicBezTo>
                    <a:cubicBezTo>
                      <a:pt x="1146" y="763"/>
                      <a:pt x="1172" y="779"/>
                      <a:pt x="1195" y="793"/>
                    </a:cubicBezTo>
                    <a:cubicBezTo>
                      <a:pt x="1209" y="801"/>
                      <a:pt x="1223" y="808"/>
                      <a:pt x="1235" y="814"/>
                    </a:cubicBezTo>
                    <a:cubicBezTo>
                      <a:pt x="1241" y="817"/>
                      <a:pt x="1247" y="820"/>
                      <a:pt x="1253" y="823"/>
                    </a:cubicBezTo>
                    <a:cubicBezTo>
                      <a:pt x="1266" y="829"/>
                      <a:pt x="1279" y="834"/>
                      <a:pt x="1293" y="839"/>
                    </a:cubicBezTo>
                    <a:cubicBezTo>
                      <a:pt x="1296" y="840"/>
                      <a:pt x="1299" y="841"/>
                      <a:pt x="1303" y="842"/>
                    </a:cubicBezTo>
                    <a:cubicBezTo>
                      <a:pt x="1307" y="843"/>
                      <a:pt x="1311" y="844"/>
                      <a:pt x="1315" y="844"/>
                    </a:cubicBezTo>
                    <a:cubicBezTo>
                      <a:pt x="1321" y="845"/>
                      <a:pt x="1327" y="845"/>
                      <a:pt x="1333" y="845"/>
                    </a:cubicBezTo>
                    <a:cubicBezTo>
                      <a:pt x="1346" y="845"/>
                      <a:pt x="1355" y="840"/>
                      <a:pt x="1361" y="831"/>
                    </a:cubicBezTo>
                    <a:cubicBezTo>
                      <a:pt x="1367" y="822"/>
                      <a:pt x="1371" y="812"/>
                      <a:pt x="1374" y="801"/>
                    </a:cubicBezTo>
                    <a:cubicBezTo>
                      <a:pt x="1376" y="790"/>
                      <a:pt x="1375" y="776"/>
                      <a:pt x="1370" y="758"/>
                    </a:cubicBezTo>
                    <a:cubicBezTo>
                      <a:pt x="1365" y="739"/>
                      <a:pt x="1357" y="718"/>
                      <a:pt x="1345" y="695"/>
                    </a:cubicBezTo>
                    <a:cubicBezTo>
                      <a:pt x="1341" y="688"/>
                      <a:pt x="1338" y="681"/>
                      <a:pt x="1333" y="674"/>
                    </a:cubicBezTo>
                    <a:cubicBezTo>
                      <a:pt x="1325" y="659"/>
                      <a:pt x="1314" y="643"/>
                      <a:pt x="1303" y="626"/>
                    </a:cubicBezTo>
                    <a:cubicBezTo>
                      <a:pt x="1285" y="600"/>
                      <a:pt x="1264" y="572"/>
                      <a:pt x="1240" y="543"/>
                    </a:cubicBezTo>
                    <a:cubicBezTo>
                      <a:pt x="1132" y="412"/>
                      <a:pt x="961" y="244"/>
                      <a:pt x="725" y="39"/>
                    </a:cubicBezTo>
                    <a:cubicBezTo>
                      <a:pt x="715" y="30"/>
                      <a:pt x="705" y="22"/>
                      <a:pt x="695" y="13"/>
                    </a:cubicBezTo>
                    <a:cubicBezTo>
                      <a:pt x="691" y="9"/>
                      <a:pt x="686" y="4"/>
                      <a:pt x="682" y="0"/>
                    </a:cubicBezTo>
                    <a:cubicBezTo>
                      <a:pt x="698" y="13"/>
                      <a:pt x="713" y="26"/>
                      <a:pt x="728" y="39"/>
                    </a:cubicBezTo>
                    <a:cubicBezTo>
                      <a:pt x="808" y="108"/>
                      <a:pt x="880" y="173"/>
                      <a:pt x="945" y="234"/>
                    </a:cubicBezTo>
                    <a:cubicBezTo>
                      <a:pt x="1073" y="353"/>
                      <a:pt x="1174" y="456"/>
                      <a:pt x="1247" y="543"/>
                    </a:cubicBezTo>
                    <a:cubicBezTo>
                      <a:pt x="1268" y="568"/>
                      <a:pt x="1286" y="591"/>
                      <a:pt x="1303" y="613"/>
                    </a:cubicBezTo>
                    <a:cubicBezTo>
                      <a:pt x="1318" y="635"/>
                      <a:pt x="1332" y="655"/>
                      <a:pt x="1344" y="674"/>
                    </a:cubicBezTo>
                    <a:cubicBezTo>
                      <a:pt x="1348" y="681"/>
                      <a:pt x="1352" y="688"/>
                      <a:pt x="1356" y="695"/>
                    </a:cubicBezTo>
                    <a:cubicBezTo>
                      <a:pt x="1368" y="718"/>
                      <a:pt x="1378" y="739"/>
                      <a:pt x="1384" y="758"/>
                    </a:cubicBezTo>
                    <a:cubicBezTo>
                      <a:pt x="1388" y="772"/>
                      <a:pt x="1391" y="783"/>
                      <a:pt x="1392" y="793"/>
                    </a:cubicBezTo>
                    <a:cubicBezTo>
                      <a:pt x="1392" y="792"/>
                      <a:pt x="1392" y="792"/>
                      <a:pt x="1392" y="792"/>
                    </a:cubicBezTo>
                    <a:cubicBezTo>
                      <a:pt x="1394" y="808"/>
                      <a:pt x="1390" y="825"/>
                      <a:pt x="1380" y="842"/>
                    </a:cubicBezTo>
                    <a:close/>
                  </a:path>
                </a:pathLst>
              </a:custGeom>
              <a:gradFill flip="none" rotWithShape="1">
                <a:gsLst>
                  <a:gs pos="88000">
                    <a:schemeClr val="accent1">
                      <a:lumMod val="75000"/>
                    </a:schemeClr>
                  </a:gs>
                  <a:gs pos="0">
                    <a:schemeClr val="accent1"/>
                  </a:gs>
                </a:gsLst>
                <a:lin ang="54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808726"/>
                <a:endParaRPr lang="en-US" sz="11435" dirty="0">
                  <a:solidFill>
                    <a:prstClr val="white"/>
                  </a:solidFill>
                  <a:cs typeface="+mn-ea"/>
                  <a:sym typeface="+mn-lt"/>
                </a:endParaRPr>
              </a:p>
            </p:txBody>
          </p:sp>
        </p:grpSp>
        <p:sp>
          <p:nvSpPr>
            <p:cNvPr id="13" name="Text Placeholder 3">
              <a:extLst>
                <a:ext uri="{FF2B5EF4-FFF2-40B4-BE49-F238E27FC236}">
                  <a16:creationId xmlns:a16="http://schemas.microsoft.com/office/drawing/2014/main" id="{119C939D-4535-EB0E-47DF-6CA9DE5ABE03}"/>
                </a:ext>
              </a:extLst>
            </p:cNvPr>
            <p:cNvSpPr txBox="1"/>
            <p:nvPr/>
          </p:nvSpPr>
          <p:spPr>
            <a:xfrm rot="2164606">
              <a:off x="6717926" y="4399228"/>
              <a:ext cx="755015" cy="246221"/>
            </a:xfrm>
            <a:prstGeom prst="rect">
              <a:avLst/>
            </a:prstGeom>
            <a:noFill/>
            <a:ln>
              <a:noFill/>
            </a:ln>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id-ID" sz="1600" dirty="0">
                  <a:solidFill>
                    <a:srgbClr val="FFFFFF"/>
                  </a:solidFill>
                  <a:cs typeface="+mn-ea"/>
                  <a:sym typeface="+mn-lt"/>
                </a:rPr>
                <a:t>Phase 4</a:t>
              </a:r>
              <a:endParaRPr lang="en-GB" sz="1600" dirty="0">
                <a:solidFill>
                  <a:srgbClr val="FFFFFF"/>
                </a:solidFill>
                <a:cs typeface="+mn-ea"/>
                <a:sym typeface="+mn-lt"/>
              </a:endParaRPr>
            </a:p>
          </p:txBody>
        </p:sp>
      </p:grpSp>
      <p:grpSp>
        <p:nvGrpSpPr>
          <p:cNvPr id="47" name="组合 46">
            <a:extLst>
              <a:ext uri="{FF2B5EF4-FFF2-40B4-BE49-F238E27FC236}">
                <a16:creationId xmlns:a16="http://schemas.microsoft.com/office/drawing/2014/main" id="{889FE63D-856F-2160-394A-EE34F949980B}"/>
              </a:ext>
            </a:extLst>
          </p:cNvPr>
          <p:cNvGrpSpPr/>
          <p:nvPr/>
        </p:nvGrpSpPr>
        <p:grpSpPr>
          <a:xfrm>
            <a:off x="466725" y="1356338"/>
            <a:ext cx="3378517" cy="2107656"/>
            <a:chOff x="466725" y="1356338"/>
            <a:chExt cx="3378517" cy="2107656"/>
          </a:xfrm>
        </p:grpSpPr>
        <p:sp>
          <p:nvSpPr>
            <p:cNvPr id="27" name="文本框 26">
              <a:extLst>
                <a:ext uri="{FF2B5EF4-FFF2-40B4-BE49-F238E27FC236}">
                  <a16:creationId xmlns:a16="http://schemas.microsoft.com/office/drawing/2014/main" id="{7BD19CCC-EA72-84C7-12F1-CF34D1C23439}"/>
                </a:ext>
              </a:extLst>
            </p:cNvPr>
            <p:cNvSpPr txBox="1"/>
            <p:nvPr/>
          </p:nvSpPr>
          <p:spPr>
            <a:xfrm>
              <a:off x="466725" y="1906645"/>
              <a:ext cx="3378517" cy="1557349"/>
            </a:xfrm>
            <a:prstGeom prst="rect">
              <a:avLst/>
            </a:prstGeom>
            <a:noFill/>
          </p:spPr>
          <p:txBody>
            <a:bodyPr wrap="square" rtlCol="0">
              <a:spAutoFit/>
            </a:bodyPr>
            <a:lstStyle/>
            <a:p>
              <a:pPr algn="r">
                <a:lnSpc>
                  <a:spcPct val="120000"/>
                </a:lnSpc>
                <a:defRPr/>
              </a:pPr>
              <a:r>
                <a:rPr lang="zh-CN" altLang="en-US" sz="1600" dirty="0">
                  <a:solidFill>
                    <a:schemeClr val="bg1"/>
                  </a:solidFill>
                  <a:cs typeface="+mn-ea"/>
                  <a:sym typeface="+mn-lt"/>
                </a:rPr>
                <a:t>在这里输入你的正文，阐述与关键词标题相关的具体内容，若字数太多酌情先删减文案，再缩小字号。在这里输入你的正文，阐述与关键词标题相关的具体内容，若字数太</a:t>
              </a:r>
            </a:p>
          </p:txBody>
        </p:sp>
        <p:sp>
          <p:nvSpPr>
            <p:cNvPr id="28" name="矩形 27">
              <a:extLst>
                <a:ext uri="{FF2B5EF4-FFF2-40B4-BE49-F238E27FC236}">
                  <a16:creationId xmlns:a16="http://schemas.microsoft.com/office/drawing/2014/main" id="{B19E1C08-2658-AA59-5630-0FD1DF6ABAD9}"/>
                </a:ext>
              </a:extLst>
            </p:cNvPr>
            <p:cNvSpPr/>
            <p:nvPr/>
          </p:nvSpPr>
          <p:spPr>
            <a:xfrm>
              <a:off x="2121693" y="1356338"/>
              <a:ext cx="1723549" cy="400110"/>
            </a:xfrm>
            <a:prstGeom prst="rect">
              <a:avLst/>
            </a:prstGeom>
            <a:noFill/>
          </p:spPr>
          <p:txBody>
            <a:bodyPr wrap="none" rtlCol="0">
              <a:spAutoFit/>
            </a:bodyPr>
            <a:lstStyle/>
            <a:p>
              <a:pPr algn="r"/>
              <a:r>
                <a:rPr lang="zh-CN" altLang="en-US" sz="2000" dirty="0">
                  <a:gradFill flip="none" rotWithShape="1">
                    <a:gsLst>
                      <a:gs pos="100000">
                        <a:schemeClr val="accent2"/>
                      </a:gs>
                      <a:gs pos="10000">
                        <a:schemeClr val="accent1"/>
                      </a:gs>
                    </a:gsLst>
                    <a:lin ang="5400000" scaled="1"/>
                    <a:tileRect/>
                  </a:gradFill>
                  <a:latin typeface="+mj-ea"/>
                  <a:ea typeface="+mj-ea"/>
                  <a:cs typeface="+mn-ea"/>
                  <a:sym typeface="+mn-lt"/>
                </a:rPr>
                <a:t>请输入小标题</a:t>
              </a:r>
            </a:p>
          </p:txBody>
        </p:sp>
        <p:cxnSp>
          <p:nvCxnSpPr>
            <p:cNvPr id="49" name="直接连接符 48">
              <a:extLst>
                <a:ext uri="{FF2B5EF4-FFF2-40B4-BE49-F238E27FC236}">
                  <a16:creationId xmlns:a16="http://schemas.microsoft.com/office/drawing/2014/main" id="{A35A2590-9FC7-79C3-6FC4-C66E82D04745}"/>
                </a:ext>
              </a:extLst>
            </p:cNvPr>
            <p:cNvCxnSpPr>
              <a:cxnSpLocks/>
            </p:cNvCxnSpPr>
            <p:nvPr/>
          </p:nvCxnSpPr>
          <p:spPr>
            <a:xfrm>
              <a:off x="1236025" y="1765973"/>
              <a:ext cx="2520000" cy="0"/>
            </a:xfrm>
            <a:prstGeom prst="line">
              <a:avLst/>
            </a:prstGeom>
            <a:ln>
              <a:gradFill>
                <a:gsLst>
                  <a:gs pos="100000">
                    <a:schemeClr val="accent2">
                      <a:lumMod val="20000"/>
                      <a:lumOff val="80000"/>
                    </a:schemeClr>
                  </a:gs>
                  <a:gs pos="0">
                    <a:schemeClr val="accent2">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48" name="组合 47">
            <a:extLst>
              <a:ext uri="{FF2B5EF4-FFF2-40B4-BE49-F238E27FC236}">
                <a16:creationId xmlns:a16="http://schemas.microsoft.com/office/drawing/2014/main" id="{5AD9D771-42A5-2712-C207-FCB8056EC626}"/>
              </a:ext>
            </a:extLst>
          </p:cNvPr>
          <p:cNvGrpSpPr/>
          <p:nvPr/>
        </p:nvGrpSpPr>
        <p:grpSpPr>
          <a:xfrm>
            <a:off x="575311" y="3857064"/>
            <a:ext cx="3269931" cy="2117181"/>
            <a:chOff x="575311" y="3857064"/>
            <a:chExt cx="3269931" cy="2117181"/>
          </a:xfrm>
        </p:grpSpPr>
        <p:sp>
          <p:nvSpPr>
            <p:cNvPr id="30" name="文本框 29">
              <a:extLst>
                <a:ext uri="{FF2B5EF4-FFF2-40B4-BE49-F238E27FC236}">
                  <a16:creationId xmlns:a16="http://schemas.microsoft.com/office/drawing/2014/main" id="{C1FE9828-AB99-E915-478E-6EB406343FF7}"/>
                </a:ext>
              </a:extLst>
            </p:cNvPr>
            <p:cNvSpPr txBox="1"/>
            <p:nvPr/>
          </p:nvSpPr>
          <p:spPr>
            <a:xfrm>
              <a:off x="575311" y="4416896"/>
              <a:ext cx="3269931" cy="1557349"/>
            </a:xfrm>
            <a:prstGeom prst="rect">
              <a:avLst/>
            </a:prstGeom>
            <a:noFill/>
          </p:spPr>
          <p:txBody>
            <a:bodyPr wrap="square" rtlCol="0">
              <a:spAutoFit/>
            </a:bodyPr>
            <a:lstStyle/>
            <a:p>
              <a:pPr algn="r">
                <a:lnSpc>
                  <a:spcPct val="120000"/>
                </a:lnSpc>
                <a:defRPr/>
              </a:pPr>
              <a:r>
                <a:rPr lang="zh-CN" altLang="en-US" sz="1600" dirty="0">
                  <a:solidFill>
                    <a:schemeClr val="bg1"/>
                  </a:solidFill>
                  <a:cs typeface="+mn-ea"/>
                  <a:sym typeface="+mn-lt"/>
                </a:rPr>
                <a:t>在这里输入你的正文，阐述与关键词标题相关的具体内容，若字数太多酌情先删减文案，再缩小字号。在这里输入你的正文，阐述与关键词标题相关的具体内容，若字数太</a:t>
              </a:r>
            </a:p>
          </p:txBody>
        </p:sp>
        <p:sp>
          <p:nvSpPr>
            <p:cNvPr id="31" name="矩形 30">
              <a:extLst>
                <a:ext uri="{FF2B5EF4-FFF2-40B4-BE49-F238E27FC236}">
                  <a16:creationId xmlns:a16="http://schemas.microsoft.com/office/drawing/2014/main" id="{1594BB71-2D34-EB48-72A3-05525D6E2555}"/>
                </a:ext>
              </a:extLst>
            </p:cNvPr>
            <p:cNvSpPr/>
            <p:nvPr/>
          </p:nvSpPr>
          <p:spPr>
            <a:xfrm>
              <a:off x="2121693" y="3857064"/>
              <a:ext cx="1723549" cy="400110"/>
            </a:xfrm>
            <a:prstGeom prst="rect">
              <a:avLst/>
            </a:prstGeom>
            <a:noFill/>
          </p:spPr>
          <p:txBody>
            <a:bodyPr wrap="none" rtlCol="0">
              <a:spAutoFit/>
            </a:bodyPr>
            <a:lstStyle/>
            <a:p>
              <a:pPr algn="r"/>
              <a:r>
                <a:rPr lang="zh-CN" altLang="en-US" sz="2000" dirty="0">
                  <a:gradFill flip="none" rotWithShape="1">
                    <a:gsLst>
                      <a:gs pos="100000">
                        <a:schemeClr val="accent2"/>
                      </a:gs>
                      <a:gs pos="10000">
                        <a:schemeClr val="accent1"/>
                      </a:gs>
                    </a:gsLst>
                    <a:lin ang="5400000" scaled="1"/>
                    <a:tileRect/>
                  </a:gradFill>
                  <a:latin typeface="+mj-ea"/>
                  <a:ea typeface="+mj-ea"/>
                  <a:cs typeface="+mn-ea"/>
                  <a:sym typeface="+mn-lt"/>
                </a:rPr>
                <a:t>请输入小标题</a:t>
              </a:r>
            </a:p>
          </p:txBody>
        </p:sp>
        <p:cxnSp>
          <p:nvCxnSpPr>
            <p:cNvPr id="50" name="直接连接符 49">
              <a:extLst>
                <a:ext uri="{FF2B5EF4-FFF2-40B4-BE49-F238E27FC236}">
                  <a16:creationId xmlns:a16="http://schemas.microsoft.com/office/drawing/2014/main" id="{B7744C71-DDBA-3825-4ABC-58D39FD873F5}"/>
                </a:ext>
              </a:extLst>
            </p:cNvPr>
            <p:cNvCxnSpPr>
              <a:cxnSpLocks/>
            </p:cNvCxnSpPr>
            <p:nvPr/>
          </p:nvCxnSpPr>
          <p:spPr>
            <a:xfrm>
              <a:off x="1236025" y="4271048"/>
              <a:ext cx="2520000" cy="0"/>
            </a:xfrm>
            <a:prstGeom prst="line">
              <a:avLst/>
            </a:prstGeom>
            <a:ln>
              <a:gradFill>
                <a:gsLst>
                  <a:gs pos="100000">
                    <a:schemeClr val="accent2">
                      <a:lumMod val="20000"/>
                      <a:lumOff val="80000"/>
                    </a:schemeClr>
                  </a:gs>
                  <a:gs pos="0">
                    <a:schemeClr val="accent2">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53" name="组合 52">
            <a:extLst>
              <a:ext uri="{FF2B5EF4-FFF2-40B4-BE49-F238E27FC236}">
                <a16:creationId xmlns:a16="http://schemas.microsoft.com/office/drawing/2014/main" id="{F14FA843-3767-1DD5-2146-424BAC65A76A}"/>
              </a:ext>
            </a:extLst>
          </p:cNvPr>
          <p:cNvGrpSpPr/>
          <p:nvPr/>
        </p:nvGrpSpPr>
        <p:grpSpPr>
          <a:xfrm>
            <a:off x="8354469" y="1356338"/>
            <a:ext cx="3264444" cy="2107656"/>
            <a:chOff x="8354469" y="1356338"/>
            <a:chExt cx="3264444" cy="2107656"/>
          </a:xfrm>
        </p:grpSpPr>
        <p:sp>
          <p:nvSpPr>
            <p:cNvPr id="33" name="文本框 32">
              <a:extLst>
                <a:ext uri="{FF2B5EF4-FFF2-40B4-BE49-F238E27FC236}">
                  <a16:creationId xmlns:a16="http://schemas.microsoft.com/office/drawing/2014/main" id="{9241EB0E-0963-CD8A-FCA5-C625704F9313}"/>
                </a:ext>
              </a:extLst>
            </p:cNvPr>
            <p:cNvSpPr txBox="1"/>
            <p:nvPr/>
          </p:nvSpPr>
          <p:spPr>
            <a:xfrm>
              <a:off x="8354469" y="1906645"/>
              <a:ext cx="3264444" cy="1557349"/>
            </a:xfrm>
            <a:prstGeom prst="rect">
              <a:avLst/>
            </a:prstGeom>
            <a:noFill/>
          </p:spPr>
          <p:txBody>
            <a:bodyPr wrap="square" rtlCol="0">
              <a:spAutoFit/>
            </a:bodyPr>
            <a:lstStyle/>
            <a:p>
              <a:pPr>
                <a:lnSpc>
                  <a:spcPct val="120000"/>
                </a:lnSpc>
                <a:defRPr/>
              </a:pPr>
              <a:r>
                <a:rPr lang="zh-CN" altLang="en-US" sz="1600" dirty="0">
                  <a:solidFill>
                    <a:schemeClr val="bg1"/>
                  </a:solidFill>
                  <a:cs typeface="+mn-ea"/>
                  <a:sym typeface="+mn-lt"/>
                </a:rPr>
                <a:t>在这里输入你的正文，阐述与关键词标题相关的具体内容，若字数太多酌情先删减文案，再缩小字号。在这里输入你的正文，阐述与关键词标题相关的具体内容，若字数太</a:t>
              </a:r>
            </a:p>
          </p:txBody>
        </p:sp>
        <p:sp>
          <p:nvSpPr>
            <p:cNvPr id="34" name="矩形 33">
              <a:extLst>
                <a:ext uri="{FF2B5EF4-FFF2-40B4-BE49-F238E27FC236}">
                  <a16:creationId xmlns:a16="http://schemas.microsoft.com/office/drawing/2014/main" id="{7F0B45DE-661C-2409-8CDA-605444159CC7}"/>
                </a:ext>
              </a:extLst>
            </p:cNvPr>
            <p:cNvSpPr/>
            <p:nvPr/>
          </p:nvSpPr>
          <p:spPr>
            <a:xfrm>
              <a:off x="8354469" y="1356338"/>
              <a:ext cx="1723549" cy="400110"/>
            </a:xfrm>
            <a:prstGeom prst="rect">
              <a:avLst/>
            </a:prstGeom>
            <a:noFill/>
          </p:spPr>
          <p:txBody>
            <a:bodyPr wrap="none" rtlCol="0">
              <a:spAutoFit/>
            </a:bodyPr>
            <a:lstStyle/>
            <a:p>
              <a:r>
                <a:rPr lang="zh-CN" altLang="en-US" sz="2000" dirty="0">
                  <a:gradFill flip="none" rotWithShape="1">
                    <a:gsLst>
                      <a:gs pos="100000">
                        <a:schemeClr val="accent2"/>
                      </a:gs>
                      <a:gs pos="10000">
                        <a:schemeClr val="accent1"/>
                      </a:gs>
                    </a:gsLst>
                    <a:lin ang="5400000" scaled="1"/>
                    <a:tileRect/>
                  </a:gradFill>
                  <a:latin typeface="+mj-ea"/>
                  <a:ea typeface="+mj-ea"/>
                  <a:cs typeface="+mn-ea"/>
                  <a:sym typeface="+mn-lt"/>
                </a:rPr>
                <a:t>请输入小标题</a:t>
              </a:r>
            </a:p>
          </p:txBody>
        </p:sp>
        <p:cxnSp>
          <p:nvCxnSpPr>
            <p:cNvPr id="51" name="直接连接符 50">
              <a:extLst>
                <a:ext uri="{FF2B5EF4-FFF2-40B4-BE49-F238E27FC236}">
                  <a16:creationId xmlns:a16="http://schemas.microsoft.com/office/drawing/2014/main" id="{9BD8ED29-A228-CDCB-9B39-5D729D111196}"/>
                </a:ext>
              </a:extLst>
            </p:cNvPr>
            <p:cNvCxnSpPr>
              <a:cxnSpLocks/>
            </p:cNvCxnSpPr>
            <p:nvPr/>
          </p:nvCxnSpPr>
          <p:spPr>
            <a:xfrm flipH="1">
              <a:off x="8435975" y="1765973"/>
              <a:ext cx="2520000" cy="0"/>
            </a:xfrm>
            <a:prstGeom prst="line">
              <a:avLst/>
            </a:prstGeom>
            <a:ln>
              <a:gradFill>
                <a:gsLst>
                  <a:gs pos="100000">
                    <a:schemeClr val="accent2">
                      <a:lumMod val="20000"/>
                      <a:lumOff val="80000"/>
                    </a:schemeClr>
                  </a:gs>
                  <a:gs pos="0">
                    <a:schemeClr val="accent2">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54" name="组合 53">
            <a:extLst>
              <a:ext uri="{FF2B5EF4-FFF2-40B4-BE49-F238E27FC236}">
                <a16:creationId xmlns:a16="http://schemas.microsoft.com/office/drawing/2014/main" id="{7945F05A-F2E0-4C5B-ED6C-33004AA70226}"/>
              </a:ext>
            </a:extLst>
          </p:cNvPr>
          <p:cNvGrpSpPr/>
          <p:nvPr/>
        </p:nvGrpSpPr>
        <p:grpSpPr>
          <a:xfrm>
            <a:off x="8354468" y="3857064"/>
            <a:ext cx="3269931" cy="2117181"/>
            <a:chOff x="8354468" y="3857064"/>
            <a:chExt cx="3269931" cy="2117181"/>
          </a:xfrm>
        </p:grpSpPr>
        <p:sp>
          <p:nvSpPr>
            <p:cNvPr id="36" name="文本框 35">
              <a:extLst>
                <a:ext uri="{FF2B5EF4-FFF2-40B4-BE49-F238E27FC236}">
                  <a16:creationId xmlns:a16="http://schemas.microsoft.com/office/drawing/2014/main" id="{E06FA8C0-EFDA-8CB9-6EA0-E774C972C259}"/>
                </a:ext>
              </a:extLst>
            </p:cNvPr>
            <p:cNvSpPr txBox="1"/>
            <p:nvPr/>
          </p:nvSpPr>
          <p:spPr>
            <a:xfrm>
              <a:off x="8354468" y="4416896"/>
              <a:ext cx="3269931" cy="1557349"/>
            </a:xfrm>
            <a:prstGeom prst="rect">
              <a:avLst/>
            </a:prstGeom>
            <a:noFill/>
          </p:spPr>
          <p:txBody>
            <a:bodyPr wrap="square" rtlCol="0">
              <a:spAutoFit/>
            </a:bodyPr>
            <a:lstStyle/>
            <a:p>
              <a:pPr>
                <a:lnSpc>
                  <a:spcPct val="120000"/>
                </a:lnSpc>
                <a:defRPr/>
              </a:pPr>
              <a:r>
                <a:rPr lang="zh-CN" altLang="en-US" sz="1600" dirty="0">
                  <a:solidFill>
                    <a:schemeClr val="bg1"/>
                  </a:solidFill>
                  <a:cs typeface="+mn-ea"/>
                  <a:sym typeface="+mn-lt"/>
                </a:rPr>
                <a:t>在这里输入你的正文，阐述与关键词标题相关的具体内容，若字数太多酌情先删减文案，再缩小字号。在这里输入你的正文，阐述与关键词标题相关的具体内容，若字数太</a:t>
              </a:r>
            </a:p>
          </p:txBody>
        </p:sp>
        <p:sp>
          <p:nvSpPr>
            <p:cNvPr id="37" name="矩形 36">
              <a:extLst>
                <a:ext uri="{FF2B5EF4-FFF2-40B4-BE49-F238E27FC236}">
                  <a16:creationId xmlns:a16="http://schemas.microsoft.com/office/drawing/2014/main" id="{02A8642C-83DB-63CA-FE4C-B1F1F5BCFC84}"/>
                </a:ext>
              </a:extLst>
            </p:cNvPr>
            <p:cNvSpPr/>
            <p:nvPr/>
          </p:nvSpPr>
          <p:spPr>
            <a:xfrm>
              <a:off x="8354469" y="3857064"/>
              <a:ext cx="1723549" cy="400110"/>
            </a:xfrm>
            <a:prstGeom prst="rect">
              <a:avLst/>
            </a:prstGeom>
            <a:noFill/>
          </p:spPr>
          <p:txBody>
            <a:bodyPr wrap="none" rtlCol="0">
              <a:spAutoFit/>
            </a:bodyPr>
            <a:lstStyle/>
            <a:p>
              <a:r>
                <a:rPr lang="zh-CN" altLang="en-US" sz="2000" dirty="0">
                  <a:gradFill flip="none" rotWithShape="1">
                    <a:gsLst>
                      <a:gs pos="100000">
                        <a:schemeClr val="accent2"/>
                      </a:gs>
                      <a:gs pos="10000">
                        <a:schemeClr val="accent1"/>
                      </a:gs>
                    </a:gsLst>
                    <a:lin ang="5400000" scaled="1"/>
                    <a:tileRect/>
                  </a:gradFill>
                  <a:latin typeface="+mj-ea"/>
                  <a:ea typeface="+mj-ea"/>
                  <a:cs typeface="+mn-ea"/>
                  <a:sym typeface="+mn-lt"/>
                </a:rPr>
                <a:t>请输入小标题</a:t>
              </a:r>
            </a:p>
          </p:txBody>
        </p:sp>
        <p:cxnSp>
          <p:nvCxnSpPr>
            <p:cNvPr id="52" name="直接连接符 51">
              <a:extLst>
                <a:ext uri="{FF2B5EF4-FFF2-40B4-BE49-F238E27FC236}">
                  <a16:creationId xmlns:a16="http://schemas.microsoft.com/office/drawing/2014/main" id="{54616427-16DE-C473-9659-AD15DAF1741D}"/>
                </a:ext>
              </a:extLst>
            </p:cNvPr>
            <p:cNvCxnSpPr>
              <a:cxnSpLocks/>
            </p:cNvCxnSpPr>
            <p:nvPr/>
          </p:nvCxnSpPr>
          <p:spPr>
            <a:xfrm flipH="1">
              <a:off x="8435975" y="4271048"/>
              <a:ext cx="2520000" cy="0"/>
            </a:xfrm>
            <a:prstGeom prst="line">
              <a:avLst/>
            </a:prstGeom>
            <a:ln>
              <a:gradFill>
                <a:gsLst>
                  <a:gs pos="100000">
                    <a:schemeClr val="accent2">
                      <a:lumMod val="20000"/>
                      <a:lumOff val="80000"/>
                    </a:schemeClr>
                  </a:gs>
                  <a:gs pos="0">
                    <a:schemeClr val="accent2">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5" name="文本框 4">
            <a:extLst>
              <a:ext uri="{FF2B5EF4-FFF2-40B4-BE49-F238E27FC236}">
                <a16:creationId xmlns:a16="http://schemas.microsoft.com/office/drawing/2014/main" id="{4D86838A-7DDE-4CC4-DC7E-3C4CFFDBF029}"/>
              </a:ext>
            </a:extLst>
          </p:cNvPr>
          <p:cNvSpPr txBox="1"/>
          <p:nvPr>
            <p:custDataLst>
              <p:tags r:id="rId1"/>
            </p:custDataLst>
          </p:nvPr>
        </p:nvSpPr>
        <p:spPr>
          <a:xfrm>
            <a:off x="575311" y="440750"/>
            <a:ext cx="1826141" cy="584775"/>
          </a:xfrm>
          <a:prstGeom prst="rect">
            <a:avLst/>
          </a:prstGeom>
          <a:noFill/>
        </p:spPr>
        <p:txBody>
          <a:bodyPr wrap="none" rtlCol="0">
            <a:spAutoFit/>
          </a:bodyPr>
          <a:lstStyle>
            <a:defPPr>
              <a:defRPr lang="zh-CN"/>
            </a:defPPr>
            <a:lvl1pPr>
              <a:defRPr sz="24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sz="3200" dirty="0">
                <a:sym typeface="+mn-lt"/>
              </a:rPr>
              <a:t>投资亮点</a:t>
            </a:r>
          </a:p>
        </p:txBody>
      </p:sp>
      <p:sp>
        <p:nvSpPr>
          <p:cNvPr id="26" name="文本框 25">
            <a:extLst>
              <a:ext uri="{FF2B5EF4-FFF2-40B4-BE49-F238E27FC236}">
                <a16:creationId xmlns:a16="http://schemas.microsoft.com/office/drawing/2014/main" id="{90B8C6AA-0AA8-5A61-D20B-35996A649548}"/>
              </a:ext>
            </a:extLst>
          </p:cNvPr>
          <p:cNvSpPr txBox="1"/>
          <p:nvPr/>
        </p:nvSpPr>
        <p:spPr>
          <a:xfrm>
            <a:off x="10802938" y="635318"/>
            <a:ext cx="815975" cy="369332"/>
          </a:xfrm>
          <a:prstGeom prst="rect">
            <a:avLst/>
          </a:prstGeom>
          <a:noFill/>
        </p:spPr>
        <p:txBody>
          <a:bodyPr wrap="square" rtlCol="0">
            <a:spAutoFit/>
          </a:bodyPr>
          <a:lstStyle/>
          <a:p>
            <a:r>
              <a:rPr lang="en-US" altLang="zh-CN" dirty="0">
                <a:solidFill>
                  <a:schemeClr val="bg1"/>
                </a:solidFill>
                <a:cs typeface="+mn-ea"/>
                <a:sym typeface="+mn-lt"/>
              </a:rPr>
              <a:t>LOGO</a:t>
            </a:r>
            <a:endParaRPr lang="zh-CN" altLang="en-US" dirty="0">
              <a:solidFill>
                <a:schemeClr val="bg1"/>
              </a:solidFill>
              <a:cs typeface="+mn-ea"/>
              <a:sym typeface="+mn-lt"/>
            </a:endParaRPr>
          </a:p>
        </p:txBody>
      </p:sp>
      <p:grpSp>
        <p:nvGrpSpPr>
          <p:cNvPr id="29" name="组合 28">
            <a:extLst>
              <a:ext uri="{FF2B5EF4-FFF2-40B4-BE49-F238E27FC236}">
                <a16:creationId xmlns:a16="http://schemas.microsoft.com/office/drawing/2014/main" id="{4B7BDFC3-E9D3-9408-BEFA-8B2D0252BE08}"/>
              </a:ext>
            </a:extLst>
          </p:cNvPr>
          <p:cNvGrpSpPr/>
          <p:nvPr/>
        </p:nvGrpSpPr>
        <p:grpSpPr>
          <a:xfrm>
            <a:off x="676276" y="986628"/>
            <a:ext cx="1258824" cy="46250"/>
            <a:chOff x="554736" y="1011937"/>
            <a:chExt cx="1258824" cy="46250"/>
          </a:xfrm>
        </p:grpSpPr>
        <p:sp>
          <p:nvSpPr>
            <p:cNvPr id="32" name="平行四边形 31">
              <a:extLst>
                <a:ext uri="{FF2B5EF4-FFF2-40B4-BE49-F238E27FC236}">
                  <a16:creationId xmlns:a16="http://schemas.microsoft.com/office/drawing/2014/main" id="{199DF739-3536-0DE2-8CEB-442CD6FCBADB}"/>
                </a:ext>
              </a:extLst>
            </p:cNvPr>
            <p:cNvSpPr/>
            <p:nvPr/>
          </p:nvSpPr>
          <p:spPr>
            <a:xfrm>
              <a:off x="554736" y="1011937"/>
              <a:ext cx="256032" cy="46250"/>
            </a:xfrm>
            <a:prstGeom prst="parallelogram">
              <a:avLst>
                <a:gd name="adj" fmla="val 8358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a:extLst>
                <a:ext uri="{FF2B5EF4-FFF2-40B4-BE49-F238E27FC236}">
                  <a16:creationId xmlns:a16="http://schemas.microsoft.com/office/drawing/2014/main" id="{6BD29891-1B5A-8365-1E59-57A8C6D511D6}"/>
                </a:ext>
              </a:extLst>
            </p:cNvPr>
            <p:cNvSpPr/>
            <p:nvPr/>
          </p:nvSpPr>
          <p:spPr>
            <a:xfrm>
              <a:off x="793020" y="1011937"/>
              <a:ext cx="386556" cy="46250"/>
            </a:xfrm>
            <a:prstGeom prst="parallelogram">
              <a:avLst>
                <a:gd name="adj" fmla="val 83582"/>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a:extLst>
                <a:ext uri="{FF2B5EF4-FFF2-40B4-BE49-F238E27FC236}">
                  <a16:creationId xmlns:a16="http://schemas.microsoft.com/office/drawing/2014/main" id="{37B30F5A-3D39-2AA3-259F-CE94DEBA3360}"/>
                </a:ext>
              </a:extLst>
            </p:cNvPr>
            <p:cNvSpPr/>
            <p:nvPr/>
          </p:nvSpPr>
          <p:spPr>
            <a:xfrm>
              <a:off x="1161288" y="1011937"/>
              <a:ext cx="652272" cy="46250"/>
            </a:xfrm>
            <a:prstGeom prst="parallelogram">
              <a:avLst>
                <a:gd name="adj" fmla="val 83582"/>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文本框 45">
            <a:extLst>
              <a:ext uri="{FF2B5EF4-FFF2-40B4-BE49-F238E27FC236}">
                <a16:creationId xmlns:a16="http://schemas.microsoft.com/office/drawing/2014/main" id="{6D7DE661-8595-59D2-4B2C-DF529665A0BB}"/>
              </a:ext>
            </a:extLst>
          </p:cNvPr>
          <p:cNvSpPr txBox="1"/>
          <p:nvPr>
            <p:custDataLst>
              <p:tags r:id="rId2"/>
            </p:custDataLst>
          </p:nvPr>
        </p:nvSpPr>
        <p:spPr>
          <a:xfrm>
            <a:off x="-1" y="6631945"/>
            <a:ext cx="12192001" cy="246221"/>
          </a:xfrm>
          <a:prstGeom prst="rect">
            <a:avLst/>
          </a:prstGeom>
          <a:noFill/>
        </p:spPr>
        <p:txBody>
          <a:bodyPr wrap="square" rtlCol="0">
            <a:spAutoFit/>
          </a:bodyPr>
          <a:lstStyle/>
          <a:p>
            <a:pPr algn="dist"/>
            <a:r>
              <a:rPr lang="en-US" altLang="zh-CN" sz="1000" kern="100" dirty="0">
                <a:solidFill>
                  <a:schemeClr val="accent1"/>
                </a:solidFill>
                <a:uFillTx/>
                <a:cs typeface="+mn-ea"/>
                <a:sym typeface="+mn-lt"/>
              </a:rPr>
              <a:t>ENTERPRISES </a:t>
            </a:r>
            <a:r>
              <a:rPr lang="zh-CN" altLang="en-US" sz="1000" kern="100" dirty="0">
                <a:solidFill>
                  <a:schemeClr val="accent1"/>
                </a:solidFill>
                <a:uFillTx/>
                <a:cs typeface="+mn-ea"/>
                <a:sym typeface="+mn-lt"/>
              </a:rPr>
              <a:t>BUSINESS PLAN</a:t>
            </a:r>
          </a:p>
        </p:txBody>
      </p:sp>
    </p:spTree>
    <p:extLst>
      <p:ext uri="{BB962C8B-B14F-4D97-AF65-F5344CB8AC3E}">
        <p14:creationId xmlns:p14="http://schemas.microsoft.com/office/powerpoint/2010/main" val="8078811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椭圆 56">
            <a:extLst>
              <a:ext uri="{FF2B5EF4-FFF2-40B4-BE49-F238E27FC236}">
                <a16:creationId xmlns:a16="http://schemas.microsoft.com/office/drawing/2014/main" id="{E86506E9-2170-8021-A8EF-ABD35305E60F}"/>
              </a:ext>
            </a:extLst>
          </p:cNvPr>
          <p:cNvSpPr/>
          <p:nvPr/>
        </p:nvSpPr>
        <p:spPr>
          <a:xfrm>
            <a:off x="4548457" y="1927624"/>
            <a:ext cx="3208316" cy="3208316"/>
          </a:xfrm>
          <a:prstGeom prst="ellipse">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13D5D14C-F4DC-6044-B407-1CEB6021FA6D}"/>
              </a:ext>
            </a:extLst>
          </p:cNvPr>
          <p:cNvSpPr/>
          <p:nvPr/>
        </p:nvSpPr>
        <p:spPr>
          <a:xfrm>
            <a:off x="3828000" y="1328738"/>
            <a:ext cx="4536000" cy="4536000"/>
          </a:xfrm>
          <a:prstGeom prst="ellipse">
            <a:avLst/>
          </a:prstGeom>
          <a:no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a:extLst>
              <a:ext uri="{FF2B5EF4-FFF2-40B4-BE49-F238E27FC236}">
                <a16:creationId xmlns:a16="http://schemas.microsoft.com/office/drawing/2014/main" id="{F9B63726-7AF9-3307-08AE-B72209805A6C}"/>
              </a:ext>
            </a:extLst>
          </p:cNvPr>
          <p:cNvSpPr/>
          <p:nvPr/>
        </p:nvSpPr>
        <p:spPr>
          <a:xfrm>
            <a:off x="4042410" y="1752600"/>
            <a:ext cx="647700" cy="647700"/>
          </a:xfrm>
          <a:prstGeom prst="ellipse">
            <a:avLst/>
          </a:prstGeom>
          <a:gradFill flip="none" rotWithShape="1">
            <a:gsLst>
              <a:gs pos="88000">
                <a:schemeClr val="accent1">
                  <a:lumMod val="75000"/>
                </a:schemeClr>
              </a:gs>
              <a:gs pos="0">
                <a:schemeClr val="accent1"/>
              </a:gs>
            </a:gsLst>
            <a:lin ang="27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endParaRPr lang="zh-CN" altLang="en-US" sz="11435">
              <a:solidFill>
                <a:prstClr val="white"/>
              </a:solidFill>
              <a:cs typeface="+mn-ea"/>
              <a:sym typeface="+mn-lt"/>
            </a:endParaRPr>
          </a:p>
        </p:txBody>
      </p:sp>
      <p:sp>
        <p:nvSpPr>
          <p:cNvPr id="10" name="椭圆 9">
            <a:extLst>
              <a:ext uri="{FF2B5EF4-FFF2-40B4-BE49-F238E27FC236}">
                <a16:creationId xmlns:a16="http://schemas.microsoft.com/office/drawing/2014/main" id="{2A8469E7-66C2-813A-1779-A31F9E7F2E3E}"/>
              </a:ext>
            </a:extLst>
          </p:cNvPr>
          <p:cNvSpPr/>
          <p:nvPr/>
        </p:nvSpPr>
        <p:spPr>
          <a:xfrm>
            <a:off x="3548380" y="3338195"/>
            <a:ext cx="647700" cy="647700"/>
          </a:xfrm>
          <a:prstGeom prst="ellipse">
            <a:avLst/>
          </a:prstGeom>
          <a:gradFill flip="none" rotWithShape="1">
            <a:gsLst>
              <a:gs pos="88000">
                <a:schemeClr val="accent1">
                  <a:lumMod val="75000"/>
                </a:schemeClr>
              </a:gs>
              <a:gs pos="0">
                <a:schemeClr val="accent1"/>
              </a:gs>
            </a:gsLst>
            <a:lin ang="27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endParaRPr lang="zh-CN" altLang="en-US" sz="11435">
              <a:solidFill>
                <a:prstClr val="white"/>
              </a:solidFill>
              <a:cs typeface="+mn-ea"/>
              <a:sym typeface="+mn-lt"/>
            </a:endParaRPr>
          </a:p>
        </p:txBody>
      </p:sp>
      <p:sp>
        <p:nvSpPr>
          <p:cNvPr id="11" name="椭圆 10">
            <a:extLst>
              <a:ext uri="{FF2B5EF4-FFF2-40B4-BE49-F238E27FC236}">
                <a16:creationId xmlns:a16="http://schemas.microsoft.com/office/drawing/2014/main" id="{15911F16-5DE8-F71A-F6B7-E321955633E0}"/>
              </a:ext>
            </a:extLst>
          </p:cNvPr>
          <p:cNvSpPr/>
          <p:nvPr/>
        </p:nvSpPr>
        <p:spPr>
          <a:xfrm>
            <a:off x="4090035" y="4828540"/>
            <a:ext cx="647700" cy="647700"/>
          </a:xfrm>
          <a:prstGeom prst="ellipse">
            <a:avLst/>
          </a:prstGeom>
          <a:gradFill flip="none" rotWithShape="1">
            <a:gsLst>
              <a:gs pos="88000">
                <a:schemeClr val="accent1">
                  <a:lumMod val="75000"/>
                </a:schemeClr>
              </a:gs>
              <a:gs pos="0">
                <a:schemeClr val="accent1"/>
              </a:gs>
            </a:gsLst>
            <a:lin ang="27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endParaRPr lang="zh-CN" altLang="en-US" sz="11435">
              <a:solidFill>
                <a:prstClr val="white"/>
              </a:solidFill>
              <a:cs typeface="+mn-ea"/>
              <a:sym typeface="+mn-lt"/>
            </a:endParaRPr>
          </a:p>
        </p:txBody>
      </p:sp>
      <p:grpSp>
        <p:nvGrpSpPr>
          <p:cNvPr id="31" name="组合 30">
            <a:extLst>
              <a:ext uri="{FF2B5EF4-FFF2-40B4-BE49-F238E27FC236}">
                <a16:creationId xmlns:a16="http://schemas.microsoft.com/office/drawing/2014/main" id="{E7C65B73-1B72-0D82-50E9-175FFD0500C7}"/>
              </a:ext>
            </a:extLst>
          </p:cNvPr>
          <p:cNvGrpSpPr/>
          <p:nvPr/>
        </p:nvGrpSpPr>
        <p:grpSpPr>
          <a:xfrm>
            <a:off x="8392794" y="1598930"/>
            <a:ext cx="3332481" cy="1085899"/>
            <a:chOff x="8392794" y="1598930"/>
            <a:chExt cx="3332481" cy="1085899"/>
          </a:xfrm>
        </p:grpSpPr>
        <p:sp>
          <p:nvSpPr>
            <p:cNvPr id="13" name="文本框 5">
              <a:extLst>
                <a:ext uri="{FF2B5EF4-FFF2-40B4-BE49-F238E27FC236}">
                  <a16:creationId xmlns:a16="http://schemas.microsoft.com/office/drawing/2014/main" id="{4B6734FC-819D-CC05-A503-87E739B34DCE}"/>
                </a:ext>
              </a:extLst>
            </p:cNvPr>
            <p:cNvSpPr txBox="1"/>
            <p:nvPr/>
          </p:nvSpPr>
          <p:spPr bwMode="auto">
            <a:xfrm>
              <a:off x="8392794" y="1976755"/>
              <a:ext cx="3332481" cy="708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l" fontAlgn="auto">
                <a:lnSpc>
                  <a:spcPct val="120000"/>
                </a:lnSpc>
              </a:pPr>
              <a:r>
                <a:rPr lang="zh-CN" altLang="en-US" sz="1400" dirty="0">
                  <a:solidFill>
                    <a:schemeClr val="bg1"/>
                  </a:solidFill>
                  <a:latin typeface="+mn-lt"/>
                  <a:ea typeface="+mn-ea"/>
                  <a:cs typeface="+mn-ea"/>
                  <a:sym typeface="+mn-lt"/>
                </a:rPr>
                <a:t>在这里输入你的正文，阐述与关键词标题相关的具体内容，若字数太多酌情先删减文案，再缩小字号</a:t>
              </a:r>
            </a:p>
          </p:txBody>
        </p:sp>
        <p:sp>
          <p:nvSpPr>
            <p:cNvPr id="14" name="文本框 13">
              <a:extLst>
                <a:ext uri="{FF2B5EF4-FFF2-40B4-BE49-F238E27FC236}">
                  <a16:creationId xmlns:a16="http://schemas.microsoft.com/office/drawing/2014/main" id="{1BEA7C46-F07F-B1FE-2EC0-18F369CFB917}"/>
                </a:ext>
              </a:extLst>
            </p:cNvPr>
            <p:cNvSpPr txBox="1"/>
            <p:nvPr/>
          </p:nvSpPr>
          <p:spPr>
            <a:xfrm>
              <a:off x="8392795" y="1598930"/>
              <a:ext cx="1723549" cy="400110"/>
            </a:xfrm>
            <a:prstGeom prst="rect">
              <a:avLst/>
            </a:prstGeom>
            <a:noFill/>
          </p:spPr>
          <p:txBody>
            <a:bodyPr wrap="none" rtlCol="0">
              <a:spAutoFit/>
            </a:bodyPr>
            <a:lstStyle>
              <a:defPPr>
                <a:defRPr lang="zh-CN"/>
              </a:defPPr>
              <a:lvl1pPr algn="r">
                <a:defRPr sz="2000">
                  <a:gradFill flip="none" rotWithShape="1">
                    <a:gsLst>
                      <a:gs pos="100000">
                        <a:schemeClr val="accent2"/>
                      </a:gs>
                      <a:gs pos="10000">
                        <a:schemeClr val="accent1"/>
                      </a:gs>
                    </a:gsLst>
                    <a:lin ang="5400000" scaled="1"/>
                    <a:tileRect/>
                  </a:gradFill>
                  <a:latin typeface="+mj-ea"/>
                  <a:ea typeface="+mj-ea"/>
                  <a:cs typeface="+mn-ea"/>
                </a:defRPr>
              </a:lvl1pPr>
            </a:lstStyle>
            <a:p>
              <a:pPr algn="l"/>
              <a:r>
                <a:rPr lang="zh-CN" altLang="en-US" dirty="0">
                  <a:sym typeface="+mn-lt"/>
                </a:rPr>
                <a:t>请输入小标题</a:t>
              </a:r>
            </a:p>
          </p:txBody>
        </p:sp>
      </p:grpSp>
      <p:grpSp>
        <p:nvGrpSpPr>
          <p:cNvPr id="32" name="组合 31">
            <a:extLst>
              <a:ext uri="{FF2B5EF4-FFF2-40B4-BE49-F238E27FC236}">
                <a16:creationId xmlns:a16="http://schemas.microsoft.com/office/drawing/2014/main" id="{130796F3-1521-B72D-0ED9-F78C23E0ECD9}"/>
              </a:ext>
            </a:extLst>
          </p:cNvPr>
          <p:cNvGrpSpPr/>
          <p:nvPr/>
        </p:nvGrpSpPr>
        <p:grpSpPr>
          <a:xfrm>
            <a:off x="8808085" y="3205480"/>
            <a:ext cx="2810828" cy="1127172"/>
            <a:chOff x="8808085" y="3205480"/>
            <a:chExt cx="2810828" cy="1127172"/>
          </a:xfrm>
        </p:grpSpPr>
        <p:sp>
          <p:nvSpPr>
            <p:cNvPr id="16" name="文本框 5">
              <a:extLst>
                <a:ext uri="{FF2B5EF4-FFF2-40B4-BE49-F238E27FC236}">
                  <a16:creationId xmlns:a16="http://schemas.microsoft.com/office/drawing/2014/main" id="{F71393EB-A83C-5ED3-B24F-CB89958DF14F}"/>
                </a:ext>
              </a:extLst>
            </p:cNvPr>
            <p:cNvSpPr txBox="1"/>
            <p:nvPr/>
          </p:nvSpPr>
          <p:spPr bwMode="auto">
            <a:xfrm>
              <a:off x="8808085" y="3624579"/>
              <a:ext cx="2810828" cy="708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l" fontAlgn="auto">
                <a:lnSpc>
                  <a:spcPct val="120000"/>
                </a:lnSpc>
              </a:pPr>
              <a:r>
                <a:rPr lang="zh-CN" altLang="en-US" sz="1400" dirty="0">
                  <a:solidFill>
                    <a:schemeClr val="bg1"/>
                  </a:solidFill>
                  <a:latin typeface="+mn-lt"/>
                  <a:ea typeface="+mn-ea"/>
                  <a:cs typeface="+mn-ea"/>
                  <a:sym typeface="+mn-lt"/>
                </a:rPr>
                <a:t>在这里输入你的正文，阐述与关键词标题相关的具体内容，若字数太多酌情先删减文案，再缩小</a:t>
              </a:r>
            </a:p>
          </p:txBody>
        </p:sp>
        <p:sp>
          <p:nvSpPr>
            <p:cNvPr id="17" name="文本框 16">
              <a:extLst>
                <a:ext uri="{FF2B5EF4-FFF2-40B4-BE49-F238E27FC236}">
                  <a16:creationId xmlns:a16="http://schemas.microsoft.com/office/drawing/2014/main" id="{5F1F0EAE-4A09-0326-DC4F-432C9394CBDE}"/>
                </a:ext>
              </a:extLst>
            </p:cNvPr>
            <p:cNvSpPr txBox="1"/>
            <p:nvPr/>
          </p:nvSpPr>
          <p:spPr>
            <a:xfrm>
              <a:off x="8808085" y="3205480"/>
              <a:ext cx="1723549" cy="400110"/>
            </a:xfrm>
            <a:prstGeom prst="rect">
              <a:avLst/>
            </a:prstGeom>
            <a:noFill/>
          </p:spPr>
          <p:txBody>
            <a:bodyPr wrap="none" rtlCol="0">
              <a:spAutoFit/>
            </a:bodyPr>
            <a:lstStyle>
              <a:defPPr>
                <a:defRPr lang="zh-CN"/>
              </a:defPPr>
              <a:lvl1pPr algn="r">
                <a:defRPr sz="2000">
                  <a:gradFill flip="none" rotWithShape="1">
                    <a:gsLst>
                      <a:gs pos="100000">
                        <a:schemeClr val="accent2"/>
                      </a:gs>
                      <a:gs pos="10000">
                        <a:schemeClr val="accent1"/>
                      </a:gs>
                    </a:gsLst>
                    <a:lin ang="5400000" scaled="1"/>
                    <a:tileRect/>
                  </a:gradFill>
                  <a:latin typeface="+mj-ea"/>
                  <a:ea typeface="+mj-ea"/>
                  <a:cs typeface="+mn-ea"/>
                </a:defRPr>
              </a:lvl1pPr>
            </a:lstStyle>
            <a:p>
              <a:pPr algn="l"/>
              <a:r>
                <a:rPr lang="zh-CN" altLang="en-US" dirty="0">
                  <a:sym typeface="+mn-lt"/>
                </a:rPr>
                <a:t>请输入小标题</a:t>
              </a:r>
            </a:p>
          </p:txBody>
        </p:sp>
      </p:grpSp>
      <p:grpSp>
        <p:nvGrpSpPr>
          <p:cNvPr id="33" name="组合 32">
            <a:extLst>
              <a:ext uri="{FF2B5EF4-FFF2-40B4-BE49-F238E27FC236}">
                <a16:creationId xmlns:a16="http://schemas.microsoft.com/office/drawing/2014/main" id="{0F40C980-DEFB-82CA-D4C8-64410BE86337}"/>
              </a:ext>
            </a:extLst>
          </p:cNvPr>
          <p:cNvGrpSpPr/>
          <p:nvPr/>
        </p:nvGrpSpPr>
        <p:grpSpPr>
          <a:xfrm>
            <a:off x="8402320" y="4735830"/>
            <a:ext cx="3264218" cy="1147958"/>
            <a:chOff x="8402320" y="4735830"/>
            <a:chExt cx="3264218" cy="1147958"/>
          </a:xfrm>
        </p:grpSpPr>
        <p:sp>
          <p:nvSpPr>
            <p:cNvPr id="19" name="文本框 5">
              <a:extLst>
                <a:ext uri="{FF2B5EF4-FFF2-40B4-BE49-F238E27FC236}">
                  <a16:creationId xmlns:a16="http://schemas.microsoft.com/office/drawing/2014/main" id="{7321ADD9-20BF-A353-006F-14202408BED8}"/>
                </a:ext>
              </a:extLst>
            </p:cNvPr>
            <p:cNvSpPr txBox="1"/>
            <p:nvPr/>
          </p:nvSpPr>
          <p:spPr bwMode="auto">
            <a:xfrm>
              <a:off x="8402320" y="5175715"/>
              <a:ext cx="3264218" cy="708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fontAlgn="auto">
                <a:lnSpc>
                  <a:spcPct val="120000"/>
                </a:lnSpc>
              </a:pPr>
              <a:r>
                <a:rPr lang="zh-CN" altLang="en-US" sz="1400" dirty="0">
                  <a:solidFill>
                    <a:schemeClr val="bg1"/>
                  </a:solidFill>
                  <a:latin typeface="+mn-lt"/>
                  <a:ea typeface="+mn-ea"/>
                  <a:cs typeface="+mn-ea"/>
                  <a:sym typeface="+mn-lt"/>
                </a:rPr>
                <a:t>在这里输入你的正文，阐述与关键词标题相关的具体内容，若字数太多酌情先删减文案，再缩小字号</a:t>
              </a:r>
            </a:p>
          </p:txBody>
        </p:sp>
        <p:sp>
          <p:nvSpPr>
            <p:cNvPr id="20" name="文本框 19">
              <a:extLst>
                <a:ext uri="{FF2B5EF4-FFF2-40B4-BE49-F238E27FC236}">
                  <a16:creationId xmlns:a16="http://schemas.microsoft.com/office/drawing/2014/main" id="{B6631477-9BD1-3B56-FF03-514F43C0F12E}"/>
                </a:ext>
              </a:extLst>
            </p:cNvPr>
            <p:cNvSpPr txBox="1"/>
            <p:nvPr/>
          </p:nvSpPr>
          <p:spPr>
            <a:xfrm>
              <a:off x="8402320" y="4735830"/>
              <a:ext cx="1723549" cy="400110"/>
            </a:xfrm>
            <a:prstGeom prst="rect">
              <a:avLst/>
            </a:prstGeom>
            <a:noFill/>
          </p:spPr>
          <p:txBody>
            <a:bodyPr wrap="none" rtlCol="0">
              <a:spAutoFit/>
            </a:bodyPr>
            <a:lstStyle>
              <a:defPPr>
                <a:defRPr lang="zh-CN"/>
              </a:defPPr>
              <a:lvl1pPr algn="r">
                <a:defRPr sz="2000">
                  <a:gradFill flip="none" rotWithShape="1">
                    <a:gsLst>
                      <a:gs pos="100000">
                        <a:schemeClr val="accent2"/>
                      </a:gs>
                      <a:gs pos="10000">
                        <a:schemeClr val="accent1"/>
                      </a:gs>
                    </a:gsLst>
                    <a:lin ang="5400000" scaled="1"/>
                    <a:tileRect/>
                  </a:gradFill>
                  <a:latin typeface="+mj-ea"/>
                  <a:ea typeface="+mj-ea"/>
                  <a:cs typeface="+mn-ea"/>
                </a:defRPr>
              </a:lvl1pPr>
            </a:lstStyle>
            <a:p>
              <a:pPr algn="l"/>
              <a:r>
                <a:rPr lang="zh-CN" altLang="en-US" dirty="0">
                  <a:sym typeface="+mn-lt"/>
                </a:rPr>
                <a:t>请输入小标题</a:t>
              </a:r>
            </a:p>
          </p:txBody>
        </p:sp>
      </p:grpSp>
      <p:sp>
        <p:nvSpPr>
          <p:cNvPr id="21" name="椭圆 20">
            <a:extLst>
              <a:ext uri="{FF2B5EF4-FFF2-40B4-BE49-F238E27FC236}">
                <a16:creationId xmlns:a16="http://schemas.microsoft.com/office/drawing/2014/main" id="{4F3A2F4D-0D02-8568-361A-48D63F2EF4F5}"/>
              </a:ext>
            </a:extLst>
          </p:cNvPr>
          <p:cNvSpPr/>
          <p:nvPr/>
        </p:nvSpPr>
        <p:spPr>
          <a:xfrm flipH="1">
            <a:off x="7501892" y="1752600"/>
            <a:ext cx="647700" cy="647700"/>
          </a:xfrm>
          <a:prstGeom prst="ellipse">
            <a:avLst/>
          </a:prstGeom>
          <a:gradFill flip="none" rotWithShape="1">
            <a:gsLst>
              <a:gs pos="88000">
                <a:schemeClr val="accent1">
                  <a:lumMod val="75000"/>
                </a:schemeClr>
              </a:gs>
              <a:gs pos="0">
                <a:schemeClr val="accent1"/>
              </a:gs>
            </a:gsLst>
            <a:lin ang="27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endParaRPr lang="zh-CN" altLang="en-US" sz="11435">
              <a:solidFill>
                <a:prstClr val="white"/>
              </a:solidFill>
              <a:cs typeface="+mn-ea"/>
              <a:sym typeface="+mn-lt"/>
            </a:endParaRPr>
          </a:p>
        </p:txBody>
      </p:sp>
      <p:sp>
        <p:nvSpPr>
          <p:cNvPr id="22" name="椭圆 21">
            <a:extLst>
              <a:ext uri="{FF2B5EF4-FFF2-40B4-BE49-F238E27FC236}">
                <a16:creationId xmlns:a16="http://schemas.microsoft.com/office/drawing/2014/main" id="{99DC676F-9B4E-681E-CB9C-5A66FDB52A4A}"/>
              </a:ext>
            </a:extLst>
          </p:cNvPr>
          <p:cNvSpPr/>
          <p:nvPr/>
        </p:nvSpPr>
        <p:spPr>
          <a:xfrm flipH="1">
            <a:off x="8023860" y="3338195"/>
            <a:ext cx="647700" cy="647700"/>
          </a:xfrm>
          <a:prstGeom prst="ellipse">
            <a:avLst/>
          </a:prstGeom>
          <a:gradFill flip="none" rotWithShape="1">
            <a:gsLst>
              <a:gs pos="88000">
                <a:schemeClr val="accent1">
                  <a:lumMod val="75000"/>
                </a:schemeClr>
              </a:gs>
              <a:gs pos="0">
                <a:schemeClr val="accent1"/>
              </a:gs>
            </a:gsLst>
            <a:lin ang="27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endParaRPr lang="zh-CN" altLang="en-US" sz="11435">
              <a:solidFill>
                <a:prstClr val="white"/>
              </a:solidFill>
              <a:cs typeface="+mn-ea"/>
              <a:sym typeface="+mn-lt"/>
            </a:endParaRPr>
          </a:p>
        </p:txBody>
      </p:sp>
      <p:sp>
        <p:nvSpPr>
          <p:cNvPr id="23" name="椭圆 22">
            <a:extLst>
              <a:ext uri="{FF2B5EF4-FFF2-40B4-BE49-F238E27FC236}">
                <a16:creationId xmlns:a16="http://schemas.microsoft.com/office/drawing/2014/main" id="{9742D65E-0B3E-6EFA-E177-CD94377143F1}"/>
              </a:ext>
            </a:extLst>
          </p:cNvPr>
          <p:cNvSpPr/>
          <p:nvPr/>
        </p:nvSpPr>
        <p:spPr>
          <a:xfrm flipH="1">
            <a:off x="7414680" y="4828540"/>
            <a:ext cx="647700" cy="647700"/>
          </a:xfrm>
          <a:prstGeom prst="ellipse">
            <a:avLst/>
          </a:prstGeom>
          <a:gradFill flip="none" rotWithShape="1">
            <a:gsLst>
              <a:gs pos="88000">
                <a:schemeClr val="accent1">
                  <a:lumMod val="75000"/>
                </a:schemeClr>
              </a:gs>
              <a:gs pos="0">
                <a:schemeClr val="accent1"/>
              </a:gs>
            </a:gsLst>
            <a:lin ang="27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endParaRPr lang="zh-CN" altLang="en-US" sz="11435">
              <a:solidFill>
                <a:prstClr val="white"/>
              </a:solidFill>
              <a:cs typeface="+mn-ea"/>
              <a:sym typeface="+mn-lt"/>
            </a:endParaRPr>
          </a:p>
        </p:txBody>
      </p:sp>
      <p:grpSp>
        <p:nvGrpSpPr>
          <p:cNvPr id="2" name="组合 1">
            <a:extLst>
              <a:ext uri="{FF2B5EF4-FFF2-40B4-BE49-F238E27FC236}">
                <a16:creationId xmlns:a16="http://schemas.microsoft.com/office/drawing/2014/main" id="{E83AF1E2-857D-44D3-F213-660997B2F267}"/>
              </a:ext>
            </a:extLst>
          </p:cNvPr>
          <p:cNvGrpSpPr/>
          <p:nvPr/>
        </p:nvGrpSpPr>
        <p:grpSpPr>
          <a:xfrm>
            <a:off x="466725" y="1598930"/>
            <a:ext cx="3367405" cy="1159920"/>
            <a:chOff x="466725" y="1598930"/>
            <a:chExt cx="3367405" cy="1159920"/>
          </a:xfrm>
        </p:grpSpPr>
        <p:sp>
          <p:nvSpPr>
            <p:cNvPr id="25" name="文本框 5">
              <a:extLst>
                <a:ext uri="{FF2B5EF4-FFF2-40B4-BE49-F238E27FC236}">
                  <a16:creationId xmlns:a16="http://schemas.microsoft.com/office/drawing/2014/main" id="{1CA8BE7B-1920-C481-ABB8-58A8238E9C95}"/>
                </a:ext>
              </a:extLst>
            </p:cNvPr>
            <p:cNvSpPr txBox="1"/>
            <p:nvPr/>
          </p:nvSpPr>
          <p:spPr bwMode="auto">
            <a:xfrm>
              <a:off x="466725" y="1998980"/>
              <a:ext cx="3367405" cy="75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r" fontAlgn="auto">
                <a:lnSpc>
                  <a:spcPct val="120000"/>
                </a:lnSpc>
              </a:pPr>
              <a:r>
                <a:rPr lang="zh-CN" altLang="en-US" sz="1400" dirty="0">
                  <a:solidFill>
                    <a:schemeClr val="bg1"/>
                  </a:solidFill>
                  <a:latin typeface="+mn-lt"/>
                  <a:ea typeface="+mn-ea"/>
                  <a:cs typeface="+mn-ea"/>
                  <a:sym typeface="+mn-lt"/>
                </a:rPr>
                <a:t>在这里输入你的正文，阐述与关键词标题相关的具体内容，若字数太多酌情先删减文案，再缩小字号</a:t>
              </a:r>
            </a:p>
          </p:txBody>
        </p:sp>
        <p:sp>
          <p:nvSpPr>
            <p:cNvPr id="26" name="文本框 25">
              <a:extLst>
                <a:ext uri="{FF2B5EF4-FFF2-40B4-BE49-F238E27FC236}">
                  <a16:creationId xmlns:a16="http://schemas.microsoft.com/office/drawing/2014/main" id="{CEB3C6F4-BC06-4806-13BF-6259014A29E6}"/>
                </a:ext>
              </a:extLst>
            </p:cNvPr>
            <p:cNvSpPr txBox="1"/>
            <p:nvPr/>
          </p:nvSpPr>
          <p:spPr>
            <a:xfrm>
              <a:off x="2110581" y="1598930"/>
              <a:ext cx="1723549" cy="400110"/>
            </a:xfrm>
            <a:prstGeom prst="rect">
              <a:avLst/>
            </a:prstGeom>
            <a:noFill/>
          </p:spPr>
          <p:txBody>
            <a:bodyPr wrap="none" rtlCol="0">
              <a:spAutoFit/>
            </a:bodyPr>
            <a:lstStyle>
              <a:defPPr>
                <a:defRPr lang="zh-CN"/>
              </a:defPPr>
              <a:lvl1pPr>
                <a:defRPr sz="2000">
                  <a:gradFill flip="none" rotWithShape="1">
                    <a:gsLst>
                      <a:gs pos="100000">
                        <a:schemeClr val="accent2"/>
                      </a:gs>
                      <a:gs pos="10000">
                        <a:schemeClr val="accent1"/>
                      </a:gs>
                    </a:gsLst>
                    <a:lin ang="5400000" scaled="1"/>
                    <a:tileRect/>
                  </a:gradFill>
                  <a:latin typeface="+mj-ea"/>
                  <a:ea typeface="+mj-ea"/>
                  <a:cs typeface="+mn-ea"/>
                </a:defRPr>
              </a:lvl1pPr>
            </a:lstStyle>
            <a:p>
              <a:pPr algn="r"/>
              <a:r>
                <a:rPr lang="zh-CN" altLang="en-US" dirty="0">
                  <a:sym typeface="+mn-lt"/>
                </a:rPr>
                <a:t>请输入小标题</a:t>
              </a:r>
            </a:p>
          </p:txBody>
        </p:sp>
      </p:grpSp>
      <p:grpSp>
        <p:nvGrpSpPr>
          <p:cNvPr id="30" name="组合 29">
            <a:extLst>
              <a:ext uri="{FF2B5EF4-FFF2-40B4-BE49-F238E27FC236}">
                <a16:creationId xmlns:a16="http://schemas.microsoft.com/office/drawing/2014/main" id="{B4259924-2079-F380-1EB0-0E56CEEBA305}"/>
              </a:ext>
            </a:extLst>
          </p:cNvPr>
          <p:cNvGrpSpPr/>
          <p:nvPr/>
        </p:nvGrpSpPr>
        <p:grpSpPr>
          <a:xfrm>
            <a:off x="889000" y="4735830"/>
            <a:ext cx="2945130" cy="1147958"/>
            <a:chOff x="889000" y="4735830"/>
            <a:chExt cx="2945130" cy="1147958"/>
          </a:xfrm>
        </p:grpSpPr>
        <p:sp>
          <p:nvSpPr>
            <p:cNvPr id="28" name="文本框 5">
              <a:extLst>
                <a:ext uri="{FF2B5EF4-FFF2-40B4-BE49-F238E27FC236}">
                  <a16:creationId xmlns:a16="http://schemas.microsoft.com/office/drawing/2014/main" id="{4ADF882C-853C-E4A8-9322-1FCE61A5E565}"/>
                </a:ext>
              </a:extLst>
            </p:cNvPr>
            <p:cNvSpPr txBox="1"/>
            <p:nvPr/>
          </p:nvSpPr>
          <p:spPr bwMode="auto">
            <a:xfrm>
              <a:off x="889000" y="5145405"/>
              <a:ext cx="2945130" cy="738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r" fontAlgn="auto">
                <a:lnSpc>
                  <a:spcPct val="120000"/>
                </a:lnSpc>
              </a:pPr>
              <a:r>
                <a:rPr lang="zh-CN" altLang="en-US" sz="1400" dirty="0">
                  <a:solidFill>
                    <a:schemeClr val="bg1"/>
                  </a:solidFill>
                  <a:latin typeface="+mn-lt"/>
                  <a:ea typeface="+mn-ea"/>
                  <a:cs typeface="+mn-ea"/>
                  <a:sym typeface="+mn-lt"/>
                </a:rPr>
                <a:t>在这里输入你的正文，阐述与关键词标题相关的具体内容，若字数太多酌情先删减文案，再缩小字号</a:t>
              </a:r>
            </a:p>
          </p:txBody>
        </p:sp>
        <p:sp>
          <p:nvSpPr>
            <p:cNvPr id="29" name="文本框 28">
              <a:extLst>
                <a:ext uri="{FF2B5EF4-FFF2-40B4-BE49-F238E27FC236}">
                  <a16:creationId xmlns:a16="http://schemas.microsoft.com/office/drawing/2014/main" id="{373166CA-EF8E-5617-94A3-6ECFBC395D17}"/>
                </a:ext>
              </a:extLst>
            </p:cNvPr>
            <p:cNvSpPr txBox="1"/>
            <p:nvPr/>
          </p:nvSpPr>
          <p:spPr>
            <a:xfrm>
              <a:off x="2110581" y="4735830"/>
              <a:ext cx="1723549" cy="400110"/>
            </a:xfrm>
            <a:prstGeom prst="rect">
              <a:avLst/>
            </a:prstGeom>
            <a:noFill/>
          </p:spPr>
          <p:txBody>
            <a:bodyPr wrap="none" rtlCol="0">
              <a:spAutoFit/>
            </a:bodyPr>
            <a:lstStyle>
              <a:defPPr>
                <a:defRPr lang="zh-CN"/>
              </a:defPPr>
              <a:lvl1pPr algn="r">
                <a:defRPr sz="20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dirty="0">
                  <a:sym typeface="+mn-lt"/>
                </a:rPr>
                <a:t>请输入小标题</a:t>
              </a:r>
            </a:p>
          </p:txBody>
        </p:sp>
      </p:grpSp>
      <p:grpSp>
        <p:nvGrpSpPr>
          <p:cNvPr id="24" name="组合 23">
            <a:extLst>
              <a:ext uri="{FF2B5EF4-FFF2-40B4-BE49-F238E27FC236}">
                <a16:creationId xmlns:a16="http://schemas.microsoft.com/office/drawing/2014/main" id="{3D406A1E-1B5A-DD0B-D5AA-6308C9280C78}"/>
              </a:ext>
            </a:extLst>
          </p:cNvPr>
          <p:cNvGrpSpPr/>
          <p:nvPr/>
        </p:nvGrpSpPr>
        <p:grpSpPr>
          <a:xfrm>
            <a:off x="573087" y="3205480"/>
            <a:ext cx="2863533" cy="1131345"/>
            <a:chOff x="573087" y="3205480"/>
            <a:chExt cx="2863533" cy="1131345"/>
          </a:xfrm>
        </p:grpSpPr>
        <p:sp>
          <p:nvSpPr>
            <p:cNvPr id="37" name="文本框 5">
              <a:extLst>
                <a:ext uri="{FF2B5EF4-FFF2-40B4-BE49-F238E27FC236}">
                  <a16:creationId xmlns:a16="http://schemas.microsoft.com/office/drawing/2014/main" id="{B455A8C9-2F78-C968-211D-9CF9A3655CD3}"/>
                </a:ext>
              </a:extLst>
            </p:cNvPr>
            <p:cNvSpPr txBox="1"/>
            <p:nvPr/>
          </p:nvSpPr>
          <p:spPr bwMode="auto">
            <a:xfrm>
              <a:off x="573087" y="3576955"/>
              <a:ext cx="2863533" cy="75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r" fontAlgn="auto">
                <a:lnSpc>
                  <a:spcPct val="120000"/>
                </a:lnSpc>
              </a:pPr>
              <a:r>
                <a:rPr lang="zh-CN" altLang="en-US" sz="1400" dirty="0">
                  <a:solidFill>
                    <a:schemeClr val="bg1"/>
                  </a:solidFill>
                  <a:latin typeface="+mn-lt"/>
                  <a:ea typeface="+mn-ea"/>
                  <a:cs typeface="+mn-ea"/>
                  <a:sym typeface="+mn-lt"/>
                </a:rPr>
                <a:t>在这里输入你的正文，阐述与关键词标题相关的具体内容，若字数太多酌情先删减文案，再缩小</a:t>
              </a:r>
            </a:p>
          </p:txBody>
        </p:sp>
        <p:sp>
          <p:nvSpPr>
            <p:cNvPr id="38" name="文本框 37">
              <a:extLst>
                <a:ext uri="{FF2B5EF4-FFF2-40B4-BE49-F238E27FC236}">
                  <a16:creationId xmlns:a16="http://schemas.microsoft.com/office/drawing/2014/main" id="{BF3BD8CE-6995-6EFF-330D-60C05F3879DE}"/>
                </a:ext>
              </a:extLst>
            </p:cNvPr>
            <p:cNvSpPr txBox="1"/>
            <p:nvPr/>
          </p:nvSpPr>
          <p:spPr>
            <a:xfrm>
              <a:off x="1713071" y="3205480"/>
              <a:ext cx="1723549" cy="400110"/>
            </a:xfrm>
            <a:prstGeom prst="rect">
              <a:avLst/>
            </a:prstGeom>
            <a:noFill/>
          </p:spPr>
          <p:txBody>
            <a:bodyPr wrap="none" rtlCol="0">
              <a:spAutoFit/>
            </a:bodyPr>
            <a:lstStyle>
              <a:defPPr>
                <a:defRPr lang="zh-CN"/>
              </a:defPPr>
              <a:lvl1pPr algn="r">
                <a:defRPr sz="20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dirty="0">
                  <a:sym typeface="+mn-lt"/>
                </a:rPr>
                <a:t>请输入小标题</a:t>
              </a:r>
            </a:p>
          </p:txBody>
        </p:sp>
      </p:grpSp>
      <p:sp>
        <p:nvSpPr>
          <p:cNvPr id="5" name="文本框 4">
            <a:extLst>
              <a:ext uri="{FF2B5EF4-FFF2-40B4-BE49-F238E27FC236}">
                <a16:creationId xmlns:a16="http://schemas.microsoft.com/office/drawing/2014/main" id="{D1090D2D-2E19-7CD5-9179-E0C95D2B6736}"/>
              </a:ext>
            </a:extLst>
          </p:cNvPr>
          <p:cNvSpPr txBox="1"/>
          <p:nvPr>
            <p:custDataLst>
              <p:tags r:id="rId1"/>
            </p:custDataLst>
          </p:nvPr>
        </p:nvSpPr>
        <p:spPr>
          <a:xfrm>
            <a:off x="575311" y="440750"/>
            <a:ext cx="1826141" cy="584775"/>
          </a:xfrm>
          <a:prstGeom prst="rect">
            <a:avLst/>
          </a:prstGeom>
          <a:noFill/>
        </p:spPr>
        <p:txBody>
          <a:bodyPr wrap="none" rtlCol="0">
            <a:spAutoFit/>
          </a:bodyPr>
          <a:lstStyle>
            <a:defPPr>
              <a:defRPr lang="zh-CN"/>
            </a:defPPr>
            <a:lvl1pPr>
              <a:defRPr sz="24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sz="3200" dirty="0">
                <a:sym typeface="+mn-lt"/>
              </a:rPr>
              <a:t>投资方案</a:t>
            </a:r>
          </a:p>
        </p:txBody>
      </p:sp>
      <p:sp>
        <p:nvSpPr>
          <p:cNvPr id="6" name="文本框 5">
            <a:extLst>
              <a:ext uri="{FF2B5EF4-FFF2-40B4-BE49-F238E27FC236}">
                <a16:creationId xmlns:a16="http://schemas.microsoft.com/office/drawing/2014/main" id="{DE03FFED-E6F3-509C-3194-90A8D7018750}"/>
              </a:ext>
            </a:extLst>
          </p:cNvPr>
          <p:cNvSpPr txBox="1"/>
          <p:nvPr/>
        </p:nvSpPr>
        <p:spPr>
          <a:xfrm>
            <a:off x="10802938" y="635318"/>
            <a:ext cx="815975" cy="369332"/>
          </a:xfrm>
          <a:prstGeom prst="rect">
            <a:avLst/>
          </a:prstGeom>
          <a:noFill/>
        </p:spPr>
        <p:txBody>
          <a:bodyPr wrap="square" rtlCol="0">
            <a:spAutoFit/>
          </a:bodyPr>
          <a:lstStyle/>
          <a:p>
            <a:r>
              <a:rPr lang="en-US" altLang="zh-CN" dirty="0">
                <a:solidFill>
                  <a:schemeClr val="bg1"/>
                </a:solidFill>
                <a:cs typeface="+mn-ea"/>
                <a:sym typeface="+mn-lt"/>
              </a:rPr>
              <a:t>LOGO</a:t>
            </a:r>
            <a:endParaRPr lang="zh-CN" altLang="en-US" dirty="0">
              <a:solidFill>
                <a:schemeClr val="bg1"/>
              </a:solidFill>
              <a:cs typeface="+mn-ea"/>
              <a:sym typeface="+mn-lt"/>
            </a:endParaRPr>
          </a:p>
        </p:txBody>
      </p:sp>
      <p:grpSp>
        <p:nvGrpSpPr>
          <p:cNvPr id="7" name="组合 6">
            <a:extLst>
              <a:ext uri="{FF2B5EF4-FFF2-40B4-BE49-F238E27FC236}">
                <a16:creationId xmlns:a16="http://schemas.microsoft.com/office/drawing/2014/main" id="{E2292F75-9026-2672-9A72-4337E74531E3}"/>
              </a:ext>
            </a:extLst>
          </p:cNvPr>
          <p:cNvGrpSpPr/>
          <p:nvPr/>
        </p:nvGrpSpPr>
        <p:grpSpPr>
          <a:xfrm>
            <a:off x="676276" y="986628"/>
            <a:ext cx="1258824" cy="46250"/>
            <a:chOff x="554736" y="1011937"/>
            <a:chExt cx="1258824" cy="46250"/>
          </a:xfrm>
        </p:grpSpPr>
        <p:sp>
          <p:nvSpPr>
            <p:cNvPr id="12" name="平行四边形 11">
              <a:extLst>
                <a:ext uri="{FF2B5EF4-FFF2-40B4-BE49-F238E27FC236}">
                  <a16:creationId xmlns:a16="http://schemas.microsoft.com/office/drawing/2014/main" id="{8DEB113B-DC54-714A-8619-61F2F7376B8C}"/>
                </a:ext>
              </a:extLst>
            </p:cNvPr>
            <p:cNvSpPr/>
            <p:nvPr/>
          </p:nvSpPr>
          <p:spPr>
            <a:xfrm>
              <a:off x="554736" y="1011937"/>
              <a:ext cx="256032" cy="46250"/>
            </a:xfrm>
            <a:prstGeom prst="parallelogram">
              <a:avLst>
                <a:gd name="adj" fmla="val 8358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a:extLst>
                <a:ext uri="{FF2B5EF4-FFF2-40B4-BE49-F238E27FC236}">
                  <a16:creationId xmlns:a16="http://schemas.microsoft.com/office/drawing/2014/main" id="{524A64E0-79E4-1965-BA9A-C4CC7303481A}"/>
                </a:ext>
              </a:extLst>
            </p:cNvPr>
            <p:cNvSpPr/>
            <p:nvPr/>
          </p:nvSpPr>
          <p:spPr>
            <a:xfrm>
              <a:off x="793020" y="1011937"/>
              <a:ext cx="386556" cy="46250"/>
            </a:xfrm>
            <a:prstGeom prst="parallelogram">
              <a:avLst>
                <a:gd name="adj" fmla="val 83582"/>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id="{93B076DC-2D11-1B94-F374-887595D979F3}"/>
                </a:ext>
              </a:extLst>
            </p:cNvPr>
            <p:cNvSpPr/>
            <p:nvPr/>
          </p:nvSpPr>
          <p:spPr>
            <a:xfrm>
              <a:off x="1161288" y="1011937"/>
              <a:ext cx="652272" cy="46250"/>
            </a:xfrm>
            <a:prstGeom prst="parallelogram">
              <a:avLst>
                <a:gd name="adj" fmla="val 83582"/>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形 2">
            <a:extLst>
              <a:ext uri="{FF2B5EF4-FFF2-40B4-BE49-F238E27FC236}">
                <a16:creationId xmlns:a16="http://schemas.microsoft.com/office/drawing/2014/main" id="{2AB601D9-7172-B6E5-C4AF-8AC7988AFD86}"/>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624142" y="1874850"/>
            <a:ext cx="403200" cy="403200"/>
          </a:xfrm>
          <a:prstGeom prst="rect">
            <a:avLst/>
          </a:prstGeom>
        </p:spPr>
      </p:pic>
      <p:pic>
        <p:nvPicPr>
          <p:cNvPr id="27" name="图形 26">
            <a:extLst>
              <a:ext uri="{FF2B5EF4-FFF2-40B4-BE49-F238E27FC236}">
                <a16:creationId xmlns:a16="http://schemas.microsoft.com/office/drawing/2014/main" id="{843B7E18-8D35-ECCF-E563-9D6DFA8DC873}"/>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146110" y="3460445"/>
            <a:ext cx="403200" cy="403200"/>
          </a:xfrm>
          <a:prstGeom prst="rect">
            <a:avLst/>
          </a:prstGeom>
        </p:spPr>
      </p:pic>
      <p:pic>
        <p:nvPicPr>
          <p:cNvPr id="49" name="图形 48">
            <a:extLst>
              <a:ext uri="{FF2B5EF4-FFF2-40B4-BE49-F238E27FC236}">
                <a16:creationId xmlns:a16="http://schemas.microsoft.com/office/drawing/2014/main" id="{49C79D70-FB80-59AE-B797-E7659C59A7BD}"/>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7536930" y="4950790"/>
            <a:ext cx="403200" cy="403200"/>
          </a:xfrm>
          <a:prstGeom prst="rect">
            <a:avLst/>
          </a:prstGeom>
        </p:spPr>
      </p:pic>
      <p:pic>
        <p:nvPicPr>
          <p:cNvPr id="51" name="图形 50">
            <a:extLst>
              <a:ext uri="{FF2B5EF4-FFF2-40B4-BE49-F238E27FC236}">
                <a16:creationId xmlns:a16="http://schemas.microsoft.com/office/drawing/2014/main" id="{661D2F1B-60E4-44C7-D31E-F4D243909A7D}"/>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4212285" y="4950790"/>
            <a:ext cx="403200" cy="403200"/>
          </a:xfrm>
          <a:prstGeom prst="rect">
            <a:avLst/>
          </a:prstGeom>
        </p:spPr>
      </p:pic>
      <p:pic>
        <p:nvPicPr>
          <p:cNvPr id="53" name="图形 52">
            <a:extLst>
              <a:ext uri="{FF2B5EF4-FFF2-40B4-BE49-F238E27FC236}">
                <a16:creationId xmlns:a16="http://schemas.microsoft.com/office/drawing/2014/main" id="{B96C0D6B-6AA6-124F-A261-24A7198BE53D}"/>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670630" y="3460445"/>
            <a:ext cx="403200" cy="403200"/>
          </a:xfrm>
          <a:prstGeom prst="rect">
            <a:avLst/>
          </a:prstGeom>
        </p:spPr>
      </p:pic>
      <p:pic>
        <p:nvPicPr>
          <p:cNvPr id="55" name="图形 54">
            <a:extLst>
              <a:ext uri="{FF2B5EF4-FFF2-40B4-BE49-F238E27FC236}">
                <a16:creationId xmlns:a16="http://schemas.microsoft.com/office/drawing/2014/main" id="{D633A168-8B29-90C6-2B98-3362408B2A0E}"/>
              </a:ext>
            </a:extLst>
          </p:cNvPr>
          <p:cNvPicPr>
            <a:picLocks noChangeAspect="1"/>
          </p:cNvPicPr>
          <p:nvPr/>
        </p:nvPicPr>
        <p:blipFill>
          <a:blip r:embed="rId14">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4164376" y="1874566"/>
            <a:ext cx="403768" cy="403768"/>
          </a:xfrm>
          <a:prstGeom prst="rect">
            <a:avLst/>
          </a:prstGeom>
        </p:spPr>
      </p:pic>
      <p:sp>
        <p:nvSpPr>
          <p:cNvPr id="56" name="椭圆 55">
            <a:extLst>
              <a:ext uri="{FF2B5EF4-FFF2-40B4-BE49-F238E27FC236}">
                <a16:creationId xmlns:a16="http://schemas.microsoft.com/office/drawing/2014/main" id="{AAC3F960-5125-7D03-9032-1CFC41CFEF53}"/>
              </a:ext>
            </a:extLst>
          </p:cNvPr>
          <p:cNvSpPr/>
          <p:nvPr/>
        </p:nvSpPr>
        <p:spPr>
          <a:xfrm>
            <a:off x="5220274" y="2599441"/>
            <a:ext cx="1864682" cy="1864682"/>
          </a:xfrm>
          <a:prstGeom prst="ellipse">
            <a:avLst/>
          </a:prstGeom>
          <a:gradFill flip="none" rotWithShape="1">
            <a:gsLst>
              <a:gs pos="88000">
                <a:schemeClr val="accent1">
                  <a:lumMod val="75000"/>
                </a:schemeClr>
              </a:gs>
              <a:gs pos="0">
                <a:schemeClr val="accent1"/>
              </a:gs>
            </a:gsLst>
            <a:lin ang="27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r>
              <a:rPr lang="en-US" altLang="zh-CN" sz="3200" dirty="0">
                <a:solidFill>
                  <a:schemeClr val="tx1">
                    <a:lumMod val="65000"/>
                    <a:lumOff val="35000"/>
                  </a:schemeClr>
                </a:solidFill>
                <a:latin typeface="+mj-ea"/>
                <a:ea typeface="+mj-ea"/>
                <a:cs typeface="+mn-ea"/>
              </a:rPr>
              <a:t>6 </a:t>
            </a:r>
            <a:r>
              <a:rPr lang="zh-CN" altLang="en-US" sz="3200" dirty="0">
                <a:solidFill>
                  <a:schemeClr val="tx1">
                    <a:lumMod val="65000"/>
                    <a:lumOff val="35000"/>
                  </a:schemeClr>
                </a:solidFill>
                <a:latin typeface="+mj-ea"/>
                <a:ea typeface="+mj-ea"/>
                <a:cs typeface="+mn-ea"/>
              </a:rPr>
              <a:t>个</a:t>
            </a:r>
            <a:endParaRPr lang="en-US" altLang="zh-CN" sz="3200" dirty="0">
              <a:solidFill>
                <a:schemeClr val="tx1">
                  <a:lumMod val="65000"/>
                  <a:lumOff val="35000"/>
                </a:schemeClr>
              </a:solidFill>
              <a:latin typeface="+mj-ea"/>
              <a:ea typeface="+mj-ea"/>
              <a:cs typeface="+mn-ea"/>
            </a:endParaRPr>
          </a:p>
          <a:p>
            <a:pPr algn="ctr" defTabSz="5808726"/>
            <a:r>
              <a:rPr lang="zh-CN" altLang="en-US" sz="3200" dirty="0">
                <a:solidFill>
                  <a:schemeClr val="tx1">
                    <a:lumMod val="65000"/>
                    <a:lumOff val="35000"/>
                  </a:schemeClr>
                </a:solidFill>
                <a:latin typeface="+mj-ea"/>
                <a:ea typeface="+mj-ea"/>
                <a:cs typeface="+mn-ea"/>
              </a:rPr>
              <a:t>方向</a:t>
            </a:r>
          </a:p>
        </p:txBody>
      </p:sp>
      <p:sp>
        <p:nvSpPr>
          <p:cNvPr id="34" name="文本框 33">
            <a:extLst>
              <a:ext uri="{FF2B5EF4-FFF2-40B4-BE49-F238E27FC236}">
                <a16:creationId xmlns:a16="http://schemas.microsoft.com/office/drawing/2014/main" id="{47D0A7D4-AA90-8274-4A47-C91F1B3DBE5F}"/>
              </a:ext>
            </a:extLst>
          </p:cNvPr>
          <p:cNvSpPr txBox="1"/>
          <p:nvPr>
            <p:custDataLst>
              <p:tags r:id="rId2"/>
            </p:custDataLst>
          </p:nvPr>
        </p:nvSpPr>
        <p:spPr>
          <a:xfrm>
            <a:off x="-1" y="6631945"/>
            <a:ext cx="12192001" cy="246221"/>
          </a:xfrm>
          <a:prstGeom prst="rect">
            <a:avLst/>
          </a:prstGeom>
          <a:noFill/>
        </p:spPr>
        <p:txBody>
          <a:bodyPr wrap="square" rtlCol="0">
            <a:spAutoFit/>
          </a:bodyPr>
          <a:lstStyle/>
          <a:p>
            <a:pPr algn="dist"/>
            <a:r>
              <a:rPr lang="en-US" altLang="zh-CN" sz="1000" kern="100" dirty="0">
                <a:solidFill>
                  <a:schemeClr val="accent1"/>
                </a:solidFill>
                <a:uFillTx/>
                <a:cs typeface="+mn-ea"/>
                <a:sym typeface="+mn-lt"/>
              </a:rPr>
              <a:t>ENTERPRISES </a:t>
            </a:r>
            <a:r>
              <a:rPr lang="zh-CN" altLang="en-US" sz="1000" kern="100" dirty="0">
                <a:solidFill>
                  <a:schemeClr val="accent1"/>
                </a:solidFill>
                <a:uFillTx/>
                <a:cs typeface="+mn-ea"/>
                <a:sym typeface="+mn-lt"/>
              </a:rPr>
              <a:t>BUSINESS PLAN</a:t>
            </a:r>
          </a:p>
        </p:txBody>
      </p:sp>
    </p:spTree>
    <p:extLst>
      <p:ext uri="{BB962C8B-B14F-4D97-AF65-F5344CB8AC3E}">
        <p14:creationId xmlns:p14="http://schemas.microsoft.com/office/powerpoint/2010/main" val="14322472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游戏机, 黑暗, 窗帘, 灯光&#10;&#10;描述已自动生成">
            <a:extLst>
              <a:ext uri="{FF2B5EF4-FFF2-40B4-BE49-F238E27FC236}">
                <a16:creationId xmlns:a16="http://schemas.microsoft.com/office/drawing/2014/main" id="{9DDEDA5E-6F80-1D36-CBD0-EA92DF72CAB5}"/>
              </a:ext>
            </a:extLst>
          </p:cNvPr>
          <p:cNvPicPr>
            <a:picLocks noChangeAspect="1"/>
          </p:cNvPicPr>
          <p:nvPr/>
        </p:nvPicPr>
        <p:blipFill>
          <a:blip r:embed="rId3" cstate="screen">
            <a:alphaModFix amt="64000"/>
            <a:extLst>
              <a:ext uri="{28A0092B-C50C-407E-A947-70E740481C1C}">
                <a14:useLocalDpi xmlns:a14="http://schemas.microsoft.com/office/drawing/2010/main"/>
              </a:ext>
            </a:extLst>
          </a:blip>
          <a:srcRect/>
          <a:stretch>
            <a:fillRect/>
          </a:stretch>
        </p:blipFill>
        <p:spPr>
          <a:xfrm>
            <a:off x="320843" y="0"/>
            <a:ext cx="11550315" cy="5848576"/>
          </a:xfrm>
          <a:custGeom>
            <a:avLst/>
            <a:gdLst>
              <a:gd name="connsiteX0" fmla="*/ 0 w 11550315"/>
              <a:gd name="connsiteY0" fmla="*/ 0 h 5848576"/>
              <a:gd name="connsiteX1" fmla="*/ 11550315 w 11550315"/>
              <a:gd name="connsiteY1" fmla="*/ 0 h 5848576"/>
              <a:gd name="connsiteX2" fmla="*/ 11550315 w 11550315"/>
              <a:gd name="connsiteY2" fmla="*/ 5848576 h 5848576"/>
              <a:gd name="connsiteX3" fmla="*/ 0 w 11550315"/>
              <a:gd name="connsiteY3" fmla="*/ 5848576 h 5848576"/>
            </a:gdLst>
            <a:ahLst/>
            <a:cxnLst>
              <a:cxn ang="0">
                <a:pos x="connsiteX0" y="connsiteY0"/>
              </a:cxn>
              <a:cxn ang="0">
                <a:pos x="connsiteX1" y="connsiteY1"/>
              </a:cxn>
              <a:cxn ang="0">
                <a:pos x="connsiteX2" y="connsiteY2"/>
              </a:cxn>
              <a:cxn ang="0">
                <a:pos x="connsiteX3" y="connsiteY3"/>
              </a:cxn>
            </a:cxnLst>
            <a:rect l="l" t="t" r="r" b="b"/>
            <a:pathLst>
              <a:path w="11550315" h="5848576">
                <a:moveTo>
                  <a:pt x="0" y="0"/>
                </a:moveTo>
                <a:lnTo>
                  <a:pt x="11550315" y="0"/>
                </a:lnTo>
                <a:lnTo>
                  <a:pt x="11550315" y="5848576"/>
                </a:lnTo>
                <a:lnTo>
                  <a:pt x="0" y="5848576"/>
                </a:lnTo>
                <a:close/>
              </a:path>
            </a:pathLst>
          </a:custGeom>
        </p:spPr>
      </p:pic>
      <p:sp>
        <p:nvSpPr>
          <p:cNvPr id="5" name="文本占位符 1">
            <a:extLst>
              <a:ext uri="{FF2B5EF4-FFF2-40B4-BE49-F238E27FC236}">
                <a16:creationId xmlns:a16="http://schemas.microsoft.com/office/drawing/2014/main" id="{0365F701-C737-7A50-C041-4A522CD4EE18}"/>
              </a:ext>
            </a:extLst>
          </p:cNvPr>
          <p:cNvSpPr txBox="1">
            <a:spLocks/>
          </p:cNvSpPr>
          <p:nvPr/>
        </p:nvSpPr>
        <p:spPr>
          <a:xfrm>
            <a:off x="2284216" y="2211399"/>
            <a:ext cx="2138407" cy="1911292"/>
          </a:xfrm>
          <a:prstGeom prst="rect">
            <a:avLst/>
          </a:prstGeom>
        </p:spPr>
        <p:txBody>
          <a:bodyPr wrap="none" lIns="0" tIns="0" rIns="0" bIns="0" anchor="ctr">
            <a:spAutoFit/>
          </a:bodyPr>
          <a:lstStyle>
            <a:defPPr>
              <a:defRPr lang="zh-CN"/>
            </a:defPPr>
            <a:lvl1pPr marR="0" lvl="0" indent="0" algn="r" fontAlgn="auto">
              <a:lnSpc>
                <a:spcPct val="90000"/>
              </a:lnSpc>
              <a:spcBef>
                <a:spcPts val="1000"/>
              </a:spcBef>
              <a:spcAft>
                <a:spcPts val="0"/>
              </a:spcAft>
              <a:buClrTx/>
              <a:buSzTx/>
              <a:buFont typeface="Arial" panose="020B0604020202020204" pitchFamily="34" charset="0"/>
              <a:buNone/>
              <a:tabLst/>
              <a:defRPr kumimoji="0" sz="13800" b="1" i="0" u="none" strike="noStrike" cap="none" spc="300" normalizeH="0" baseline="0">
                <a:ln w="6350">
                  <a:gradFill>
                    <a:gsLst>
                      <a:gs pos="0">
                        <a:schemeClr val="bg1"/>
                      </a:gs>
                      <a:gs pos="76000">
                        <a:schemeClr val="bg1">
                          <a:alpha val="0"/>
                        </a:schemeClr>
                      </a:gs>
                    </a:gsLst>
                    <a:lin ang="5400000" scaled="1"/>
                  </a:gradFill>
                </a:ln>
                <a:noFill/>
                <a:effectLst/>
                <a:uLnTx/>
                <a:uFillTx/>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en-US" dirty="0">
                <a:sym typeface="+mn-lt"/>
              </a:rPr>
              <a:t>04</a:t>
            </a:r>
          </a:p>
        </p:txBody>
      </p:sp>
      <p:sp>
        <p:nvSpPr>
          <p:cNvPr id="6" name="文本占位符 4">
            <a:extLst>
              <a:ext uri="{FF2B5EF4-FFF2-40B4-BE49-F238E27FC236}">
                <a16:creationId xmlns:a16="http://schemas.microsoft.com/office/drawing/2014/main" id="{A6FEA44E-45FB-3EF5-4FBC-E2107C0A9436}"/>
              </a:ext>
            </a:extLst>
          </p:cNvPr>
          <p:cNvSpPr txBox="1">
            <a:spLocks/>
          </p:cNvSpPr>
          <p:nvPr/>
        </p:nvSpPr>
        <p:spPr>
          <a:xfrm>
            <a:off x="4521693" y="2512505"/>
            <a:ext cx="5386090" cy="830997"/>
          </a:xfrm>
          <a:prstGeom prst="rect">
            <a:avLst/>
          </a:prstGeom>
          <a:effectLst/>
        </p:spPr>
        <p:txBody>
          <a:bodyPr wrap="none" lIns="0" tIns="0" rIns="0" bIns="0" anchor="b">
            <a:sp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6000" b="1" i="0" u="none" strike="noStrike" kern="1200" cap="none" spc="0" normalizeH="0" baseline="0" smtClean="0">
                <a:ln>
                  <a:noFill/>
                </a:ln>
                <a:gradFill flip="none" rotWithShape="1">
                  <a:gsLst>
                    <a:gs pos="0">
                      <a:schemeClr val="accent3"/>
                    </a:gs>
                    <a:gs pos="100000">
                      <a:schemeClr val="accent3">
                        <a:lumMod val="75000"/>
                      </a:schemeClr>
                    </a:gs>
                  </a:gsLst>
                  <a:lin ang="0" scaled="0"/>
                  <a:tileRect/>
                </a:gradFill>
                <a:effectLst/>
                <a:uLnTx/>
                <a:uFillTx/>
                <a:latin typeface="Arial"/>
                <a:ea typeface="微软雅黑"/>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sz="6000" dirty="0">
                <a:gradFill flip="none" rotWithShape="1">
                  <a:gsLst>
                    <a:gs pos="100000">
                      <a:schemeClr val="accent2"/>
                    </a:gs>
                    <a:gs pos="10000">
                      <a:schemeClr val="accent1"/>
                    </a:gs>
                  </a:gsLst>
                  <a:lin ang="5400000" scaled="1"/>
                  <a:tileRect/>
                </a:gradFill>
                <a:latin typeface="+mj-ea"/>
                <a:ea typeface="+mj-ea"/>
                <a:cs typeface="+mn-ea"/>
                <a:sym typeface="+mn-lt"/>
              </a:rPr>
              <a:t>财务与融资计划</a:t>
            </a:r>
          </a:p>
        </p:txBody>
      </p:sp>
      <p:sp>
        <p:nvSpPr>
          <p:cNvPr id="7" name="文本占位符 12">
            <a:extLst>
              <a:ext uri="{FF2B5EF4-FFF2-40B4-BE49-F238E27FC236}">
                <a16:creationId xmlns:a16="http://schemas.microsoft.com/office/drawing/2014/main" id="{3ACA60B6-F814-483B-C402-34DA4B7FF6EF}"/>
              </a:ext>
            </a:extLst>
          </p:cNvPr>
          <p:cNvSpPr txBox="1">
            <a:spLocks/>
          </p:cNvSpPr>
          <p:nvPr/>
        </p:nvSpPr>
        <p:spPr>
          <a:xfrm>
            <a:off x="4569317" y="3408118"/>
            <a:ext cx="4110869" cy="307777"/>
          </a:xfrm>
          <a:prstGeom prst="rect">
            <a:avLst/>
          </a:prstGeom>
          <a:effectLst/>
        </p:spPr>
        <p:txBody>
          <a:bodyPr wrap="none" lIns="0" tIns="0" rIns="0" bIns="0">
            <a:sp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2376" b="0" i="0" u="none" strike="noStrike" kern="1200" cap="none" spc="0" normalizeH="0" baseline="0" smtClean="0">
                <a:ln>
                  <a:noFill/>
                </a:ln>
                <a:solidFill>
                  <a:schemeClr val="bg1">
                    <a:alpha val="80000"/>
                  </a:schemeClr>
                </a:solidFill>
                <a:effectLst/>
                <a:uLnTx/>
                <a:uFillTx/>
                <a:latin typeface="Arial"/>
                <a:ea typeface="微软雅黑"/>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bg1">
                    <a:alpha val="80000"/>
                  </a:schemeClr>
                </a:solidFill>
                <a:effectLst/>
                <a:uLnTx/>
                <a:uFillTx/>
                <a:latin typeface="思源黑体 CN Regular" panose="020B0500000000000000" pitchFamily="34" charset="-122"/>
                <a:cs typeface="+mn-ea"/>
                <a:sym typeface="+mn-lt"/>
              </a:rPr>
              <a:t>FINANCIAL AND FINANCING PLANS</a:t>
            </a:r>
          </a:p>
        </p:txBody>
      </p:sp>
      <p:cxnSp>
        <p:nvCxnSpPr>
          <p:cNvPr id="2" name="直接连接符 1">
            <a:extLst>
              <a:ext uri="{FF2B5EF4-FFF2-40B4-BE49-F238E27FC236}">
                <a16:creationId xmlns:a16="http://schemas.microsoft.com/office/drawing/2014/main" id="{2EF6C285-ADC0-ACEF-9033-B783C53AB801}"/>
              </a:ext>
            </a:extLst>
          </p:cNvPr>
          <p:cNvCxnSpPr>
            <a:cxnSpLocks/>
          </p:cNvCxnSpPr>
          <p:nvPr/>
        </p:nvCxnSpPr>
        <p:spPr>
          <a:xfrm>
            <a:off x="2369193" y="3898354"/>
            <a:ext cx="7478166" cy="0"/>
          </a:xfrm>
          <a:prstGeom prst="line">
            <a:avLst/>
          </a:prstGeom>
          <a:ln w="12700">
            <a:gradFill>
              <a:gsLst>
                <a:gs pos="0">
                  <a:schemeClr val="accent1">
                    <a:lumMod val="75000"/>
                    <a:alpha val="50000"/>
                  </a:schemeClr>
                </a:gs>
                <a:gs pos="100000">
                  <a:schemeClr val="accent1">
                    <a:lumMod val="90000"/>
                    <a:alpha val="5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918B011E-71DF-785C-5FEB-6E1B918440A4}"/>
              </a:ext>
            </a:extLst>
          </p:cNvPr>
          <p:cNvSpPr txBox="1"/>
          <p:nvPr/>
        </p:nvSpPr>
        <p:spPr>
          <a:xfrm>
            <a:off x="5688013" y="740093"/>
            <a:ext cx="815975" cy="369332"/>
          </a:xfrm>
          <a:prstGeom prst="rect">
            <a:avLst/>
          </a:prstGeom>
          <a:noFill/>
        </p:spPr>
        <p:txBody>
          <a:bodyPr wrap="square" rtlCol="0">
            <a:spAutoFit/>
          </a:bodyPr>
          <a:lstStyle/>
          <a:p>
            <a:r>
              <a:rPr lang="en-US" altLang="zh-CN" dirty="0">
                <a:solidFill>
                  <a:schemeClr val="bg1"/>
                </a:solidFill>
                <a:cs typeface="+mn-ea"/>
                <a:sym typeface="+mn-lt"/>
              </a:rPr>
              <a:t>LOGO</a:t>
            </a:r>
            <a:endParaRPr lang="zh-CN" altLang="en-US" dirty="0">
              <a:solidFill>
                <a:schemeClr val="bg1"/>
              </a:solidFill>
              <a:cs typeface="+mn-ea"/>
              <a:sym typeface="+mn-lt"/>
            </a:endParaRPr>
          </a:p>
        </p:txBody>
      </p:sp>
      <p:sp>
        <p:nvSpPr>
          <p:cNvPr id="10" name="文本框 9">
            <a:extLst>
              <a:ext uri="{FF2B5EF4-FFF2-40B4-BE49-F238E27FC236}">
                <a16:creationId xmlns:a16="http://schemas.microsoft.com/office/drawing/2014/main" id="{06B687A2-7DBD-9CDB-2298-277CA05EC89F}"/>
              </a:ext>
            </a:extLst>
          </p:cNvPr>
          <p:cNvSpPr txBox="1"/>
          <p:nvPr>
            <p:custDataLst>
              <p:tags r:id="rId1"/>
            </p:custDataLst>
          </p:nvPr>
        </p:nvSpPr>
        <p:spPr>
          <a:xfrm>
            <a:off x="-1" y="6631945"/>
            <a:ext cx="12192001" cy="246221"/>
          </a:xfrm>
          <a:prstGeom prst="rect">
            <a:avLst/>
          </a:prstGeom>
          <a:noFill/>
        </p:spPr>
        <p:txBody>
          <a:bodyPr wrap="square" rtlCol="0">
            <a:spAutoFit/>
          </a:bodyPr>
          <a:lstStyle/>
          <a:p>
            <a:pPr algn="dist"/>
            <a:r>
              <a:rPr lang="en-US" altLang="zh-CN" sz="1000" kern="100" dirty="0">
                <a:solidFill>
                  <a:schemeClr val="accent1"/>
                </a:solidFill>
                <a:uFillTx/>
                <a:cs typeface="+mn-ea"/>
                <a:sym typeface="+mn-lt"/>
              </a:rPr>
              <a:t>ENTERPRISES </a:t>
            </a:r>
            <a:r>
              <a:rPr lang="zh-CN" altLang="en-US" sz="1000" kern="100" dirty="0">
                <a:solidFill>
                  <a:schemeClr val="accent1"/>
                </a:solidFill>
                <a:uFillTx/>
                <a:cs typeface="+mn-ea"/>
                <a:sym typeface="+mn-lt"/>
              </a:rPr>
              <a:t>BUSINESS PLAN</a:t>
            </a:r>
          </a:p>
        </p:txBody>
      </p:sp>
    </p:spTree>
    <p:extLst>
      <p:ext uri="{BB962C8B-B14F-4D97-AF65-F5344CB8AC3E}">
        <p14:creationId xmlns:p14="http://schemas.microsoft.com/office/powerpoint/2010/main" val="33109180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id="{EE1536BE-1A07-7BCF-ABFA-5DA89711BE57}"/>
              </a:ext>
            </a:extLst>
          </p:cNvPr>
          <p:cNvGrpSpPr/>
          <p:nvPr/>
        </p:nvGrpSpPr>
        <p:grpSpPr>
          <a:xfrm>
            <a:off x="575312" y="1420106"/>
            <a:ext cx="3368038" cy="2947955"/>
            <a:chOff x="575312" y="1420106"/>
            <a:chExt cx="3368038" cy="2947955"/>
          </a:xfrm>
        </p:grpSpPr>
        <p:sp>
          <p:nvSpPr>
            <p:cNvPr id="18" name="文本框 23">
              <a:extLst>
                <a:ext uri="{FF2B5EF4-FFF2-40B4-BE49-F238E27FC236}">
                  <a16:creationId xmlns:a16="http://schemas.microsoft.com/office/drawing/2014/main" id="{F54B45A2-C502-2993-7D14-161C6BEB2815}"/>
                </a:ext>
              </a:extLst>
            </p:cNvPr>
            <p:cNvSpPr txBox="1"/>
            <p:nvPr/>
          </p:nvSpPr>
          <p:spPr bwMode="auto">
            <a:xfrm>
              <a:off x="575312" y="3288276"/>
              <a:ext cx="3368038" cy="107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just" defTabSz="1219200" fontAlgn="base">
                <a:lnSpc>
                  <a:spcPct val="120000"/>
                </a:lnSpc>
                <a:spcBef>
                  <a:spcPts val="1335"/>
                </a:spcBef>
                <a:spcAft>
                  <a:spcPct val="0"/>
                </a:spcAft>
              </a:pPr>
              <a:r>
                <a:rPr lang="zh-CN" altLang="en-US" sz="1400" dirty="0">
                  <a:solidFill>
                    <a:schemeClr val="bg1"/>
                  </a:solidFill>
                  <a:latin typeface="+mn-lt"/>
                  <a:ea typeface="+mn-ea"/>
                  <a:cs typeface="+mn-ea"/>
                  <a:sym typeface="+mn-lt"/>
                </a:rPr>
                <a:t>在这里输入你的正文，阐述与关键词标题相关的具体内容，若字数太多酌情先删减文案，再缩小字号在这里输入你的正文，阐述与关键词标题相关的具体内</a:t>
              </a:r>
            </a:p>
          </p:txBody>
        </p:sp>
        <p:sp>
          <p:nvSpPr>
            <p:cNvPr id="9" name="椭圆 8">
              <a:extLst>
                <a:ext uri="{FF2B5EF4-FFF2-40B4-BE49-F238E27FC236}">
                  <a16:creationId xmlns:a16="http://schemas.microsoft.com/office/drawing/2014/main" id="{3D139AE0-57E4-00AC-1FB3-36BE2CCFD552}"/>
                </a:ext>
              </a:extLst>
            </p:cNvPr>
            <p:cNvSpPr/>
            <p:nvPr/>
          </p:nvSpPr>
          <p:spPr>
            <a:xfrm>
              <a:off x="1665331" y="1420106"/>
              <a:ext cx="1188000" cy="1188000"/>
            </a:xfrm>
            <a:prstGeom prst="ellipse">
              <a:avLst/>
            </a:prstGeom>
            <a:gradFill flip="none" rotWithShape="1">
              <a:gsLst>
                <a:gs pos="88000">
                  <a:schemeClr val="accent1">
                    <a:lumMod val="75000"/>
                  </a:schemeClr>
                </a:gs>
                <a:gs pos="0">
                  <a:schemeClr val="accent1"/>
                </a:gs>
              </a:gsLst>
              <a:lin ang="27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r>
                <a:rPr lang="en-US" altLang="zh-CN" sz="2400" b="1">
                  <a:solidFill>
                    <a:srgbClr val="FFFFFF"/>
                  </a:solidFill>
                  <a:latin typeface="+mj-ea"/>
                  <a:ea typeface="+mj-ea"/>
                  <a:cs typeface="+mn-ea"/>
                  <a:sym typeface="+mn-lt"/>
                </a:rPr>
                <a:t>20%</a:t>
              </a:r>
              <a:endParaRPr lang="zh-CN" altLang="en-US" sz="2400" b="1">
                <a:solidFill>
                  <a:srgbClr val="FFFFFF"/>
                </a:solidFill>
                <a:latin typeface="+mj-ea"/>
                <a:ea typeface="+mj-ea"/>
                <a:cs typeface="+mn-ea"/>
                <a:sym typeface="+mn-lt"/>
              </a:endParaRPr>
            </a:p>
          </p:txBody>
        </p:sp>
        <p:sp>
          <p:nvSpPr>
            <p:cNvPr id="19" name="文本框 18">
              <a:extLst>
                <a:ext uri="{FF2B5EF4-FFF2-40B4-BE49-F238E27FC236}">
                  <a16:creationId xmlns:a16="http://schemas.microsoft.com/office/drawing/2014/main" id="{4D5E9014-7E6E-2D83-FB0A-54D51F866F09}"/>
                </a:ext>
              </a:extLst>
            </p:cNvPr>
            <p:cNvSpPr txBox="1"/>
            <p:nvPr/>
          </p:nvSpPr>
          <p:spPr>
            <a:xfrm>
              <a:off x="1397557" y="2880606"/>
              <a:ext cx="1723549" cy="400110"/>
            </a:xfrm>
            <a:prstGeom prst="rect">
              <a:avLst/>
            </a:prstGeom>
            <a:noFill/>
          </p:spPr>
          <p:txBody>
            <a:bodyPr wrap="none" rtlCol="0">
              <a:spAutoFit/>
            </a:bodyPr>
            <a:lstStyle>
              <a:defPPr>
                <a:defRPr lang="zh-CN"/>
              </a:defPPr>
              <a:lvl1pPr>
                <a:defRPr sz="20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dirty="0">
                  <a:sym typeface="+mn-lt"/>
                </a:rPr>
                <a:t>请输入小标题</a:t>
              </a:r>
            </a:p>
          </p:txBody>
        </p:sp>
      </p:grpSp>
      <p:grpSp>
        <p:nvGrpSpPr>
          <p:cNvPr id="13" name="组合 12">
            <a:extLst>
              <a:ext uri="{FF2B5EF4-FFF2-40B4-BE49-F238E27FC236}">
                <a16:creationId xmlns:a16="http://schemas.microsoft.com/office/drawing/2014/main" id="{46842DAC-0B01-9630-96C6-2B7D995750E2}"/>
              </a:ext>
            </a:extLst>
          </p:cNvPr>
          <p:cNvGrpSpPr/>
          <p:nvPr/>
        </p:nvGrpSpPr>
        <p:grpSpPr>
          <a:xfrm>
            <a:off x="575311" y="4991958"/>
            <a:ext cx="10902315" cy="1305805"/>
            <a:chOff x="575311" y="4893984"/>
            <a:chExt cx="10902315" cy="1305805"/>
          </a:xfrm>
        </p:grpSpPr>
        <p:sp>
          <p:nvSpPr>
            <p:cNvPr id="23" name="启智设计原创">
              <a:extLst>
                <a:ext uri="{FF2B5EF4-FFF2-40B4-BE49-F238E27FC236}">
                  <a16:creationId xmlns:a16="http://schemas.microsoft.com/office/drawing/2014/main" id="{156E74C1-2D00-7DF5-E52E-5B4600523F1B}"/>
                </a:ext>
              </a:extLst>
            </p:cNvPr>
            <p:cNvSpPr txBox="1"/>
            <p:nvPr/>
          </p:nvSpPr>
          <p:spPr bwMode="auto">
            <a:xfrm>
              <a:off x="575311" y="5399689"/>
              <a:ext cx="1090231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just" fontAlgn="auto">
                <a:lnSpc>
                  <a:spcPct val="120000"/>
                </a:lnSpc>
              </a:pPr>
              <a:r>
                <a:rPr lang="zh-CN" altLang="en-US" sz="1800" dirty="0">
                  <a:solidFill>
                    <a:schemeClr val="bg1"/>
                  </a:solidFill>
                  <a:latin typeface="+mn-lt"/>
                  <a:ea typeface="+mn-ea"/>
                  <a:cs typeface="+mn-ea"/>
                  <a:sym typeface="+mn-lt"/>
                </a:rPr>
                <a:t>在这里输入你的正文，阐述与关键词标题相关的具体内容，若字数太多酌情先删减文案，再缩小字号。在这里输入你的正文，阐述与关键词标题相关的具体内容，若字数太多酌情先删减文案，再缩小字号。</a:t>
              </a:r>
            </a:p>
            <a:p>
              <a:pPr algn="just" fontAlgn="auto">
                <a:lnSpc>
                  <a:spcPct val="150000"/>
                </a:lnSpc>
              </a:pPr>
              <a:endParaRPr lang="zh-CN" altLang="en-US" sz="1800" dirty="0">
                <a:solidFill>
                  <a:schemeClr val="bg1"/>
                </a:solidFill>
                <a:latin typeface="+mn-lt"/>
                <a:ea typeface="+mn-ea"/>
                <a:cs typeface="+mn-ea"/>
                <a:sym typeface="+mn-lt"/>
              </a:endParaRPr>
            </a:p>
          </p:txBody>
        </p:sp>
        <p:sp>
          <p:nvSpPr>
            <p:cNvPr id="24" name="文本框 23">
              <a:extLst>
                <a:ext uri="{FF2B5EF4-FFF2-40B4-BE49-F238E27FC236}">
                  <a16:creationId xmlns:a16="http://schemas.microsoft.com/office/drawing/2014/main" id="{22D898AF-CAE2-C3C2-7014-2CF4D65F923B}"/>
                </a:ext>
              </a:extLst>
            </p:cNvPr>
            <p:cNvSpPr txBox="1"/>
            <p:nvPr/>
          </p:nvSpPr>
          <p:spPr>
            <a:xfrm>
              <a:off x="575311" y="4893984"/>
              <a:ext cx="2031325" cy="461665"/>
            </a:xfrm>
            <a:prstGeom prst="rect">
              <a:avLst/>
            </a:prstGeom>
            <a:noFill/>
          </p:spPr>
          <p:txBody>
            <a:bodyPr wrap="none" rtlCol="0">
              <a:spAutoFit/>
            </a:bodyPr>
            <a:lstStyle>
              <a:defPPr>
                <a:defRPr lang="zh-CN"/>
              </a:defPPr>
              <a:lvl1pPr>
                <a:defRPr sz="20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sz="2400" dirty="0">
                  <a:sym typeface="+mn-lt"/>
                </a:rPr>
                <a:t>请输入小标题</a:t>
              </a:r>
            </a:p>
          </p:txBody>
        </p:sp>
      </p:grpSp>
      <p:cxnSp>
        <p:nvCxnSpPr>
          <p:cNvPr id="25" name="直接连接符 24">
            <a:extLst>
              <a:ext uri="{FF2B5EF4-FFF2-40B4-BE49-F238E27FC236}">
                <a16:creationId xmlns:a16="http://schemas.microsoft.com/office/drawing/2014/main" id="{51A74AF1-EF0C-1D0F-5D00-6808C899228A}"/>
              </a:ext>
            </a:extLst>
          </p:cNvPr>
          <p:cNvCxnSpPr>
            <a:cxnSpLocks/>
          </p:cNvCxnSpPr>
          <p:nvPr/>
        </p:nvCxnSpPr>
        <p:spPr>
          <a:xfrm>
            <a:off x="616585" y="4680009"/>
            <a:ext cx="10902315" cy="0"/>
          </a:xfrm>
          <a:prstGeom prst="line">
            <a:avLst/>
          </a:prstGeom>
          <a:ln w="6350">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A3676C38-D6A9-3930-4E01-9D349E9230FB}"/>
              </a:ext>
            </a:extLst>
          </p:cNvPr>
          <p:cNvGrpSpPr/>
          <p:nvPr/>
        </p:nvGrpSpPr>
        <p:grpSpPr>
          <a:xfrm>
            <a:off x="4363087" y="1420106"/>
            <a:ext cx="3368038" cy="2955774"/>
            <a:chOff x="4363087" y="1420106"/>
            <a:chExt cx="3368038" cy="2955774"/>
          </a:xfrm>
        </p:grpSpPr>
        <p:sp>
          <p:nvSpPr>
            <p:cNvPr id="85" name="椭圆 84">
              <a:extLst>
                <a:ext uri="{FF2B5EF4-FFF2-40B4-BE49-F238E27FC236}">
                  <a16:creationId xmlns:a16="http://schemas.microsoft.com/office/drawing/2014/main" id="{6E779046-F28D-066E-A078-B9FE7751F47F}"/>
                </a:ext>
              </a:extLst>
            </p:cNvPr>
            <p:cNvSpPr/>
            <p:nvPr/>
          </p:nvSpPr>
          <p:spPr>
            <a:xfrm>
              <a:off x="5453106" y="1420106"/>
              <a:ext cx="1188000" cy="1188000"/>
            </a:xfrm>
            <a:prstGeom prst="ellipse">
              <a:avLst/>
            </a:prstGeom>
            <a:gradFill flip="none" rotWithShape="1">
              <a:gsLst>
                <a:gs pos="88000">
                  <a:schemeClr val="accent1">
                    <a:lumMod val="75000"/>
                  </a:schemeClr>
                </a:gs>
                <a:gs pos="0">
                  <a:schemeClr val="accent1"/>
                </a:gs>
              </a:gsLst>
              <a:lin ang="27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r>
                <a:rPr lang="en-US" altLang="zh-CN" sz="2400" b="1">
                  <a:solidFill>
                    <a:srgbClr val="FFFFFF"/>
                  </a:solidFill>
                  <a:latin typeface="+mj-ea"/>
                  <a:ea typeface="+mj-ea"/>
                  <a:cs typeface="+mn-ea"/>
                  <a:sym typeface="+mn-lt"/>
                </a:rPr>
                <a:t>40%</a:t>
              </a:r>
              <a:endParaRPr lang="zh-CN" altLang="en-US" sz="2400" b="1">
                <a:solidFill>
                  <a:srgbClr val="FFFFFF"/>
                </a:solidFill>
                <a:latin typeface="+mj-ea"/>
                <a:ea typeface="+mj-ea"/>
                <a:cs typeface="+mn-ea"/>
                <a:sym typeface="+mn-lt"/>
              </a:endParaRPr>
            </a:p>
          </p:txBody>
        </p:sp>
        <p:sp>
          <p:nvSpPr>
            <p:cNvPr id="87" name="文本框 23">
              <a:extLst>
                <a:ext uri="{FF2B5EF4-FFF2-40B4-BE49-F238E27FC236}">
                  <a16:creationId xmlns:a16="http://schemas.microsoft.com/office/drawing/2014/main" id="{77C45E33-477C-8971-FA79-BFB408ACFEBB}"/>
                </a:ext>
              </a:extLst>
            </p:cNvPr>
            <p:cNvSpPr txBox="1"/>
            <p:nvPr/>
          </p:nvSpPr>
          <p:spPr bwMode="auto">
            <a:xfrm>
              <a:off x="4363087" y="3288276"/>
              <a:ext cx="3368038" cy="1087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just" defTabSz="1219200" fontAlgn="base">
                <a:lnSpc>
                  <a:spcPct val="120000"/>
                </a:lnSpc>
                <a:spcBef>
                  <a:spcPts val="1335"/>
                </a:spcBef>
                <a:spcAft>
                  <a:spcPct val="0"/>
                </a:spcAft>
              </a:pPr>
              <a:r>
                <a:rPr lang="zh-CN" altLang="en-US" sz="1400" dirty="0">
                  <a:solidFill>
                    <a:schemeClr val="bg1"/>
                  </a:solidFill>
                  <a:latin typeface="+mn-lt"/>
                  <a:ea typeface="+mn-ea"/>
                  <a:cs typeface="+mn-ea"/>
                  <a:sym typeface="+mn-lt"/>
                </a:rPr>
                <a:t>在这里输入你的正文，阐述与关键词标题相关的具体内容，若字数太多酌情先删减文案，再缩小字号在这里输入你的正文，阐述与关键词标题相关的具体内</a:t>
              </a:r>
            </a:p>
          </p:txBody>
        </p:sp>
        <p:sp>
          <p:nvSpPr>
            <p:cNvPr id="88" name="文本框 87">
              <a:extLst>
                <a:ext uri="{FF2B5EF4-FFF2-40B4-BE49-F238E27FC236}">
                  <a16:creationId xmlns:a16="http://schemas.microsoft.com/office/drawing/2014/main" id="{03559266-4B2A-9782-AA33-50ACF0F0526D}"/>
                </a:ext>
              </a:extLst>
            </p:cNvPr>
            <p:cNvSpPr txBox="1"/>
            <p:nvPr/>
          </p:nvSpPr>
          <p:spPr>
            <a:xfrm>
              <a:off x="5185332" y="2880606"/>
              <a:ext cx="1723549" cy="400110"/>
            </a:xfrm>
            <a:prstGeom prst="rect">
              <a:avLst/>
            </a:prstGeom>
            <a:noFill/>
          </p:spPr>
          <p:txBody>
            <a:bodyPr wrap="none" rtlCol="0">
              <a:spAutoFit/>
            </a:bodyPr>
            <a:lstStyle>
              <a:defPPr>
                <a:defRPr lang="zh-CN"/>
              </a:defPPr>
              <a:lvl1pPr>
                <a:defRPr sz="20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dirty="0">
                  <a:sym typeface="+mn-lt"/>
                </a:rPr>
                <a:t>请输入小标题</a:t>
              </a:r>
            </a:p>
          </p:txBody>
        </p:sp>
      </p:grpSp>
      <p:grpSp>
        <p:nvGrpSpPr>
          <p:cNvPr id="26" name="组合 25">
            <a:extLst>
              <a:ext uri="{FF2B5EF4-FFF2-40B4-BE49-F238E27FC236}">
                <a16:creationId xmlns:a16="http://schemas.microsoft.com/office/drawing/2014/main" id="{B32A7DA4-1C8E-1E5C-492D-11C196325552}"/>
              </a:ext>
            </a:extLst>
          </p:cNvPr>
          <p:cNvGrpSpPr/>
          <p:nvPr/>
        </p:nvGrpSpPr>
        <p:grpSpPr>
          <a:xfrm>
            <a:off x="8150862" y="1420106"/>
            <a:ext cx="3368038" cy="2955775"/>
            <a:chOff x="8150862" y="1420106"/>
            <a:chExt cx="3368038" cy="2955775"/>
          </a:xfrm>
        </p:grpSpPr>
        <p:sp>
          <p:nvSpPr>
            <p:cNvPr id="90" name="椭圆 89">
              <a:extLst>
                <a:ext uri="{FF2B5EF4-FFF2-40B4-BE49-F238E27FC236}">
                  <a16:creationId xmlns:a16="http://schemas.microsoft.com/office/drawing/2014/main" id="{C0BCC997-F7D2-14D5-7A1B-E550C415DE83}"/>
                </a:ext>
              </a:extLst>
            </p:cNvPr>
            <p:cNvSpPr/>
            <p:nvPr/>
          </p:nvSpPr>
          <p:spPr>
            <a:xfrm>
              <a:off x="9240881" y="1420106"/>
              <a:ext cx="1188000" cy="1188000"/>
            </a:xfrm>
            <a:prstGeom prst="ellipse">
              <a:avLst/>
            </a:prstGeom>
            <a:gradFill flip="none" rotWithShape="1">
              <a:gsLst>
                <a:gs pos="88000">
                  <a:schemeClr val="accent1">
                    <a:lumMod val="75000"/>
                  </a:schemeClr>
                </a:gs>
                <a:gs pos="0">
                  <a:schemeClr val="accent1"/>
                </a:gs>
              </a:gsLst>
              <a:lin ang="27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r>
                <a:rPr lang="en-US" altLang="zh-CN" sz="2400" b="1">
                  <a:solidFill>
                    <a:srgbClr val="FFFFFF"/>
                  </a:solidFill>
                  <a:latin typeface="+mj-ea"/>
                  <a:ea typeface="+mj-ea"/>
                  <a:cs typeface="+mn-ea"/>
                  <a:sym typeface="+mn-lt"/>
                </a:rPr>
                <a:t>60%</a:t>
              </a:r>
              <a:endParaRPr lang="zh-CN" altLang="en-US" sz="2400" b="1">
                <a:solidFill>
                  <a:srgbClr val="FFFFFF"/>
                </a:solidFill>
                <a:latin typeface="+mj-ea"/>
                <a:ea typeface="+mj-ea"/>
                <a:cs typeface="+mn-ea"/>
                <a:sym typeface="+mn-lt"/>
              </a:endParaRPr>
            </a:p>
          </p:txBody>
        </p:sp>
        <p:sp>
          <p:nvSpPr>
            <p:cNvPr id="92" name="文本框 23">
              <a:extLst>
                <a:ext uri="{FF2B5EF4-FFF2-40B4-BE49-F238E27FC236}">
                  <a16:creationId xmlns:a16="http://schemas.microsoft.com/office/drawing/2014/main" id="{1E0262D8-B4AD-2152-E34E-082FB8E47CA3}"/>
                </a:ext>
              </a:extLst>
            </p:cNvPr>
            <p:cNvSpPr txBox="1"/>
            <p:nvPr/>
          </p:nvSpPr>
          <p:spPr bwMode="auto">
            <a:xfrm>
              <a:off x="8150862" y="3288276"/>
              <a:ext cx="3368038" cy="1087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just" defTabSz="1219200" fontAlgn="base">
                <a:lnSpc>
                  <a:spcPct val="120000"/>
                </a:lnSpc>
                <a:spcBef>
                  <a:spcPts val="1335"/>
                </a:spcBef>
                <a:spcAft>
                  <a:spcPct val="0"/>
                </a:spcAft>
              </a:pPr>
              <a:r>
                <a:rPr lang="zh-CN" altLang="en-US" sz="1400" dirty="0">
                  <a:solidFill>
                    <a:schemeClr val="bg1"/>
                  </a:solidFill>
                  <a:latin typeface="+mn-lt"/>
                  <a:ea typeface="+mn-ea"/>
                  <a:cs typeface="+mn-ea"/>
                  <a:sym typeface="+mn-lt"/>
                </a:rPr>
                <a:t>在这里输入你的正文，阐述与关键词标题相关的具体内容，若字数太多酌情先删减文案，再缩小字号在这里输入你的正文，阐述与关键词标题相关的具体内</a:t>
              </a:r>
            </a:p>
          </p:txBody>
        </p:sp>
        <p:sp>
          <p:nvSpPr>
            <p:cNvPr id="93" name="文本框 92">
              <a:extLst>
                <a:ext uri="{FF2B5EF4-FFF2-40B4-BE49-F238E27FC236}">
                  <a16:creationId xmlns:a16="http://schemas.microsoft.com/office/drawing/2014/main" id="{0A5338F1-249D-E3ED-8FB5-E72BDCC134F7}"/>
                </a:ext>
              </a:extLst>
            </p:cNvPr>
            <p:cNvSpPr txBox="1"/>
            <p:nvPr/>
          </p:nvSpPr>
          <p:spPr>
            <a:xfrm>
              <a:off x="8973107" y="2880606"/>
              <a:ext cx="1723549" cy="400110"/>
            </a:xfrm>
            <a:prstGeom prst="rect">
              <a:avLst/>
            </a:prstGeom>
            <a:noFill/>
          </p:spPr>
          <p:txBody>
            <a:bodyPr wrap="none" rtlCol="0">
              <a:spAutoFit/>
            </a:bodyPr>
            <a:lstStyle>
              <a:defPPr>
                <a:defRPr lang="zh-CN"/>
              </a:defPPr>
              <a:lvl1pPr>
                <a:defRPr sz="20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dirty="0">
                  <a:sym typeface="+mn-lt"/>
                </a:rPr>
                <a:t>请输入小标题</a:t>
              </a:r>
            </a:p>
          </p:txBody>
        </p:sp>
      </p:grpSp>
      <p:sp>
        <p:nvSpPr>
          <p:cNvPr id="5" name="文本框 4">
            <a:extLst>
              <a:ext uri="{FF2B5EF4-FFF2-40B4-BE49-F238E27FC236}">
                <a16:creationId xmlns:a16="http://schemas.microsoft.com/office/drawing/2014/main" id="{E39B2F4C-D185-BC2E-524A-E0D57BE69F93}"/>
              </a:ext>
            </a:extLst>
          </p:cNvPr>
          <p:cNvSpPr txBox="1"/>
          <p:nvPr>
            <p:custDataLst>
              <p:tags r:id="rId1"/>
            </p:custDataLst>
          </p:nvPr>
        </p:nvSpPr>
        <p:spPr>
          <a:xfrm>
            <a:off x="575311" y="440750"/>
            <a:ext cx="1826141" cy="584775"/>
          </a:xfrm>
          <a:prstGeom prst="rect">
            <a:avLst/>
          </a:prstGeom>
          <a:noFill/>
        </p:spPr>
        <p:txBody>
          <a:bodyPr wrap="none" rtlCol="0">
            <a:spAutoFit/>
          </a:bodyPr>
          <a:lstStyle>
            <a:defPPr>
              <a:defRPr lang="zh-CN"/>
            </a:defPPr>
            <a:lvl1pPr>
              <a:defRPr sz="24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sz="3200" dirty="0">
                <a:sym typeface="+mn-lt"/>
              </a:rPr>
              <a:t>财务状况</a:t>
            </a:r>
          </a:p>
        </p:txBody>
      </p:sp>
      <p:sp>
        <p:nvSpPr>
          <p:cNvPr id="6" name="文本框 5">
            <a:extLst>
              <a:ext uri="{FF2B5EF4-FFF2-40B4-BE49-F238E27FC236}">
                <a16:creationId xmlns:a16="http://schemas.microsoft.com/office/drawing/2014/main" id="{0137F55C-FA85-31CF-8563-CD30B2BEABCE}"/>
              </a:ext>
            </a:extLst>
          </p:cNvPr>
          <p:cNvSpPr txBox="1"/>
          <p:nvPr/>
        </p:nvSpPr>
        <p:spPr>
          <a:xfrm>
            <a:off x="10802938" y="635318"/>
            <a:ext cx="815975" cy="369332"/>
          </a:xfrm>
          <a:prstGeom prst="rect">
            <a:avLst/>
          </a:prstGeom>
          <a:noFill/>
        </p:spPr>
        <p:txBody>
          <a:bodyPr wrap="square" rtlCol="0">
            <a:spAutoFit/>
          </a:bodyPr>
          <a:lstStyle/>
          <a:p>
            <a:r>
              <a:rPr lang="en-US" altLang="zh-CN" dirty="0">
                <a:solidFill>
                  <a:schemeClr val="bg1"/>
                </a:solidFill>
                <a:cs typeface="+mn-ea"/>
                <a:sym typeface="+mn-lt"/>
              </a:rPr>
              <a:t>LOGO</a:t>
            </a:r>
            <a:endParaRPr lang="zh-CN" altLang="en-US" dirty="0">
              <a:solidFill>
                <a:schemeClr val="bg1"/>
              </a:solidFill>
              <a:cs typeface="+mn-ea"/>
              <a:sym typeface="+mn-lt"/>
            </a:endParaRPr>
          </a:p>
        </p:txBody>
      </p:sp>
      <p:sp>
        <p:nvSpPr>
          <p:cNvPr id="8" name="平行四边形 7">
            <a:extLst>
              <a:ext uri="{FF2B5EF4-FFF2-40B4-BE49-F238E27FC236}">
                <a16:creationId xmlns:a16="http://schemas.microsoft.com/office/drawing/2014/main" id="{1CCD5FC9-8281-6879-E78A-025086D8F65F}"/>
              </a:ext>
            </a:extLst>
          </p:cNvPr>
          <p:cNvSpPr/>
          <p:nvPr/>
        </p:nvSpPr>
        <p:spPr>
          <a:xfrm>
            <a:off x="676276" y="986628"/>
            <a:ext cx="256032" cy="46250"/>
          </a:xfrm>
          <a:prstGeom prst="parallelogram">
            <a:avLst>
              <a:gd name="adj" fmla="val 8358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a:extLst>
              <a:ext uri="{FF2B5EF4-FFF2-40B4-BE49-F238E27FC236}">
                <a16:creationId xmlns:a16="http://schemas.microsoft.com/office/drawing/2014/main" id="{E54F32F3-C0F6-B691-2A6D-F690E49DAAC6}"/>
              </a:ext>
            </a:extLst>
          </p:cNvPr>
          <p:cNvSpPr/>
          <p:nvPr/>
        </p:nvSpPr>
        <p:spPr>
          <a:xfrm>
            <a:off x="914560" y="986628"/>
            <a:ext cx="386556" cy="46250"/>
          </a:xfrm>
          <a:prstGeom prst="parallelogram">
            <a:avLst>
              <a:gd name="adj" fmla="val 83582"/>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a:extLst>
              <a:ext uri="{FF2B5EF4-FFF2-40B4-BE49-F238E27FC236}">
                <a16:creationId xmlns:a16="http://schemas.microsoft.com/office/drawing/2014/main" id="{03DBE39A-0A5E-D77F-1B70-C92703A1CBE4}"/>
              </a:ext>
            </a:extLst>
          </p:cNvPr>
          <p:cNvSpPr/>
          <p:nvPr/>
        </p:nvSpPr>
        <p:spPr>
          <a:xfrm>
            <a:off x="1282828" y="986628"/>
            <a:ext cx="652272" cy="46250"/>
          </a:xfrm>
          <a:prstGeom prst="parallelogram">
            <a:avLst>
              <a:gd name="adj" fmla="val 83582"/>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C6D15317-757E-0B0A-4E54-FA0B2914802F}"/>
              </a:ext>
            </a:extLst>
          </p:cNvPr>
          <p:cNvSpPr txBox="1"/>
          <p:nvPr>
            <p:custDataLst>
              <p:tags r:id="rId2"/>
            </p:custDataLst>
          </p:nvPr>
        </p:nvSpPr>
        <p:spPr>
          <a:xfrm>
            <a:off x="-1" y="6631945"/>
            <a:ext cx="12192001" cy="246221"/>
          </a:xfrm>
          <a:prstGeom prst="rect">
            <a:avLst/>
          </a:prstGeom>
          <a:noFill/>
        </p:spPr>
        <p:txBody>
          <a:bodyPr wrap="square" rtlCol="0">
            <a:spAutoFit/>
          </a:bodyPr>
          <a:lstStyle/>
          <a:p>
            <a:pPr algn="dist"/>
            <a:r>
              <a:rPr lang="en-US" altLang="zh-CN" sz="1000" kern="100" dirty="0">
                <a:solidFill>
                  <a:schemeClr val="accent1"/>
                </a:solidFill>
                <a:uFillTx/>
                <a:cs typeface="+mn-ea"/>
                <a:sym typeface="+mn-lt"/>
              </a:rPr>
              <a:t>ENTERPRISES </a:t>
            </a:r>
            <a:r>
              <a:rPr lang="zh-CN" altLang="en-US" sz="1000" kern="100" dirty="0">
                <a:solidFill>
                  <a:schemeClr val="accent1"/>
                </a:solidFill>
                <a:uFillTx/>
                <a:cs typeface="+mn-ea"/>
                <a:sym typeface="+mn-lt"/>
              </a:rPr>
              <a:t>BUSINESS PLAN</a:t>
            </a:r>
          </a:p>
        </p:txBody>
      </p:sp>
    </p:spTree>
    <p:extLst>
      <p:ext uri="{BB962C8B-B14F-4D97-AF65-F5344CB8AC3E}">
        <p14:creationId xmlns:p14="http://schemas.microsoft.com/office/powerpoint/2010/main" val="25631128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F567088D-917B-20CA-2C5F-A58D9FB415D2}"/>
              </a:ext>
            </a:extLst>
          </p:cNvPr>
          <p:cNvSpPr/>
          <p:nvPr/>
        </p:nvSpPr>
        <p:spPr>
          <a:xfrm>
            <a:off x="-685800" y="5224746"/>
            <a:ext cx="13563600" cy="1852045"/>
          </a:xfrm>
          <a:custGeom>
            <a:avLst/>
            <a:gdLst>
              <a:gd name="connsiteX0" fmla="*/ 6267450 w 12192000"/>
              <a:gd name="connsiteY0" fmla="*/ 0 h 2501900"/>
              <a:gd name="connsiteX1" fmla="*/ 11924666 w 12192000"/>
              <a:gd name="connsiteY1" fmla="*/ 1195971 h 2501900"/>
              <a:gd name="connsiteX2" fmla="*/ 12192000 w 12192000"/>
              <a:gd name="connsiteY2" fmla="*/ 1335434 h 2501900"/>
              <a:gd name="connsiteX3" fmla="*/ 12192000 w 12192000"/>
              <a:gd name="connsiteY3" fmla="*/ 2501900 h 2501900"/>
              <a:gd name="connsiteX4" fmla="*/ 0 w 12192000"/>
              <a:gd name="connsiteY4" fmla="*/ 2501900 h 2501900"/>
              <a:gd name="connsiteX5" fmla="*/ 0 w 12192000"/>
              <a:gd name="connsiteY5" fmla="*/ 1533206 h 2501900"/>
              <a:gd name="connsiteX6" fmla="*/ 39440 w 12192000"/>
              <a:gd name="connsiteY6" fmla="*/ 1508293 h 2501900"/>
              <a:gd name="connsiteX7" fmla="*/ 6267450 w 12192000"/>
              <a:gd name="connsiteY7" fmla="*/ 0 h 250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501900">
                <a:moveTo>
                  <a:pt x="6267450" y="0"/>
                </a:moveTo>
                <a:cubicBezTo>
                  <a:pt x="8445631" y="0"/>
                  <a:pt x="10430492" y="452894"/>
                  <a:pt x="11924666" y="1195971"/>
                </a:cubicBezTo>
                <a:lnTo>
                  <a:pt x="12192000" y="1335434"/>
                </a:lnTo>
                <a:lnTo>
                  <a:pt x="12192000" y="2501900"/>
                </a:lnTo>
                <a:lnTo>
                  <a:pt x="0" y="2501900"/>
                </a:lnTo>
                <a:lnTo>
                  <a:pt x="0" y="1533206"/>
                </a:lnTo>
                <a:lnTo>
                  <a:pt x="39440" y="1508293"/>
                </a:lnTo>
                <a:cubicBezTo>
                  <a:pt x="1578549" y="581717"/>
                  <a:pt x="3798845" y="0"/>
                  <a:pt x="6267450" y="0"/>
                </a:cubicBezTo>
                <a:close/>
              </a:path>
            </a:pathLst>
          </a:custGeom>
          <a:gradFill flip="none" rotWithShape="1">
            <a:gsLst>
              <a:gs pos="13000">
                <a:schemeClr val="accent1">
                  <a:lumMod val="90000"/>
                  <a:alpha val="0"/>
                </a:schemeClr>
              </a:gs>
              <a:gs pos="100000">
                <a:schemeClr val="accent1">
                  <a:lumMod val="75000"/>
                  <a:alpha val="22000"/>
                </a:schemeClr>
              </a:gs>
            </a:gsLst>
            <a:lin ang="16200000" scaled="1"/>
            <a:tileRect/>
          </a:gradFill>
          <a:ln w="12700">
            <a:gradFill flip="none" rotWithShape="1">
              <a:gsLst>
                <a:gs pos="23000">
                  <a:schemeClr val="accent3">
                    <a:lumMod val="20000"/>
                    <a:lumOff val="80000"/>
                    <a:alpha val="0"/>
                  </a:schemeClr>
                </a:gs>
                <a:gs pos="100000">
                  <a:schemeClr val="accent3">
                    <a:lumMod val="20000"/>
                    <a:lumOff val="80000"/>
                  </a:schemeClr>
                </a:gs>
              </a:gsLst>
              <a:lin ang="162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5808726"/>
            <a:endParaRPr lang="en-US" sz="11435" dirty="0">
              <a:solidFill>
                <a:prstClr val="white"/>
              </a:solidFill>
              <a:latin typeface="思源黑体 CN Regular" panose="020B0500000000000000" pitchFamily="34" charset="-122"/>
              <a:ea typeface="思源黑体 CN Regular" panose="020B0500000000000000" pitchFamily="34" charset="-122"/>
            </a:endParaRPr>
          </a:p>
        </p:txBody>
      </p:sp>
      <p:grpSp>
        <p:nvGrpSpPr>
          <p:cNvPr id="22" name="组合 21">
            <a:extLst>
              <a:ext uri="{FF2B5EF4-FFF2-40B4-BE49-F238E27FC236}">
                <a16:creationId xmlns:a16="http://schemas.microsoft.com/office/drawing/2014/main" id="{2DD3586B-E05D-B985-8FBE-C3B8F28E03B3}"/>
              </a:ext>
            </a:extLst>
          </p:cNvPr>
          <p:cNvGrpSpPr/>
          <p:nvPr/>
        </p:nvGrpSpPr>
        <p:grpSpPr>
          <a:xfrm>
            <a:off x="663574" y="1721861"/>
            <a:ext cx="2879725" cy="4330176"/>
            <a:chOff x="663574" y="1721861"/>
            <a:chExt cx="2879725" cy="4330176"/>
          </a:xfrm>
        </p:grpSpPr>
        <p:sp>
          <p:nvSpPr>
            <p:cNvPr id="6" name="椭圆 5">
              <a:extLst>
                <a:ext uri="{FF2B5EF4-FFF2-40B4-BE49-F238E27FC236}">
                  <a16:creationId xmlns:a16="http://schemas.microsoft.com/office/drawing/2014/main" id="{90486EFA-F541-934C-D90B-EBD0705AAD74}"/>
                </a:ext>
              </a:extLst>
            </p:cNvPr>
            <p:cNvSpPr/>
            <p:nvPr/>
          </p:nvSpPr>
          <p:spPr>
            <a:xfrm>
              <a:off x="1589086" y="5022437"/>
              <a:ext cx="1028700" cy="1029600"/>
            </a:xfrm>
            <a:prstGeom prst="ellipse">
              <a:avLst/>
            </a:prstGeom>
            <a:gradFill flip="none" rotWithShape="1">
              <a:gsLst>
                <a:gs pos="88000">
                  <a:schemeClr val="accent1">
                    <a:lumMod val="75000"/>
                  </a:schemeClr>
                </a:gs>
                <a:gs pos="0">
                  <a:schemeClr val="accent1"/>
                </a:gs>
              </a:gsLst>
              <a:lin ang="27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r>
                <a:rPr lang="en-US" sz="2800" dirty="0">
                  <a:solidFill>
                    <a:srgbClr val="FFFFFF"/>
                  </a:solidFill>
                  <a:latin typeface="+mj-ea"/>
                  <a:ea typeface="+mj-ea"/>
                  <a:cs typeface="+mn-ea"/>
                </a:rPr>
                <a:t>01</a:t>
              </a:r>
            </a:p>
          </p:txBody>
        </p:sp>
        <p:sp>
          <p:nvSpPr>
            <p:cNvPr id="8" name="矩形 7">
              <a:extLst>
                <a:ext uri="{FF2B5EF4-FFF2-40B4-BE49-F238E27FC236}">
                  <a16:creationId xmlns:a16="http://schemas.microsoft.com/office/drawing/2014/main" id="{48092015-8641-42B9-450B-69A62ADB85FD}"/>
                </a:ext>
              </a:extLst>
            </p:cNvPr>
            <p:cNvSpPr/>
            <p:nvPr/>
          </p:nvSpPr>
          <p:spPr>
            <a:xfrm>
              <a:off x="663574" y="2324384"/>
              <a:ext cx="2879725" cy="2569256"/>
            </a:xfrm>
            <a:prstGeom prst="rect">
              <a:avLst/>
            </a:prstGeom>
            <a:solidFill>
              <a:schemeClr val="accent1">
                <a:alpha val="10000"/>
              </a:schemeClr>
            </a:solidFill>
            <a:ln w="6350">
              <a:gradFill>
                <a:gsLst>
                  <a:gs pos="0">
                    <a:schemeClr val="accent1">
                      <a:lumMod val="5000"/>
                      <a:lumOff val="95000"/>
                      <a:alpha val="7000"/>
                    </a:schemeClr>
                  </a:gs>
                  <a:gs pos="100000">
                    <a:schemeClr val="accent1">
                      <a:lumMod val="30000"/>
                      <a:lumOff val="70000"/>
                      <a:alpha val="28000"/>
                    </a:scheme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endParaRPr lang="en-US" sz="11435" dirty="0">
                <a:solidFill>
                  <a:prstClr val="white"/>
                </a:solidFill>
                <a:latin typeface="思源黑体 CN Regular" panose="020B0500000000000000" pitchFamily="34" charset="-122"/>
                <a:ea typeface="思源黑体 CN Regular" panose="020B0500000000000000" pitchFamily="34" charset="-122"/>
              </a:endParaRPr>
            </a:p>
          </p:txBody>
        </p:sp>
        <p:sp>
          <p:nvSpPr>
            <p:cNvPr id="9" name="文本框 8">
              <a:extLst>
                <a:ext uri="{FF2B5EF4-FFF2-40B4-BE49-F238E27FC236}">
                  <a16:creationId xmlns:a16="http://schemas.microsoft.com/office/drawing/2014/main" id="{9B4B781A-8DEB-F808-D96D-B3D92F84714C}"/>
                </a:ext>
              </a:extLst>
            </p:cNvPr>
            <p:cNvSpPr txBox="1"/>
            <p:nvPr/>
          </p:nvSpPr>
          <p:spPr>
            <a:xfrm>
              <a:off x="1241662" y="1721861"/>
              <a:ext cx="1723549" cy="400110"/>
            </a:xfrm>
            <a:prstGeom prst="rect">
              <a:avLst/>
            </a:prstGeom>
            <a:noFill/>
          </p:spPr>
          <p:txBody>
            <a:bodyPr wrap="none" rtlCol="0">
              <a:spAutoFit/>
            </a:bodyPr>
            <a:lstStyle>
              <a:defPPr>
                <a:defRPr lang="zh-CN"/>
              </a:defPPr>
              <a:lvl1pPr>
                <a:defRPr sz="2000">
                  <a:gradFill flip="none" rotWithShape="1">
                    <a:gsLst>
                      <a:gs pos="100000">
                        <a:schemeClr val="accent2"/>
                      </a:gs>
                      <a:gs pos="10000">
                        <a:schemeClr val="accent1"/>
                      </a:gs>
                    </a:gsLst>
                    <a:lin ang="5400000" scaled="1"/>
                    <a:tileRect/>
                  </a:gradFill>
                  <a:latin typeface="+mj-ea"/>
                  <a:ea typeface="+mj-ea"/>
                  <a:cs typeface="+mn-ea"/>
                </a:defRPr>
              </a:lvl1pPr>
            </a:lstStyle>
            <a:p>
              <a:pPr algn="ctr"/>
              <a:r>
                <a:rPr lang="zh-CN" altLang="en-US" dirty="0"/>
                <a:t>请输入小标题</a:t>
              </a:r>
            </a:p>
          </p:txBody>
        </p:sp>
        <p:sp>
          <p:nvSpPr>
            <p:cNvPr id="10" name="文本框 9">
              <a:extLst>
                <a:ext uri="{FF2B5EF4-FFF2-40B4-BE49-F238E27FC236}">
                  <a16:creationId xmlns:a16="http://schemas.microsoft.com/office/drawing/2014/main" id="{61AF3AC6-60B5-7F47-6631-F38FFDF0D32E}"/>
                </a:ext>
              </a:extLst>
            </p:cNvPr>
            <p:cNvSpPr txBox="1"/>
            <p:nvPr/>
          </p:nvSpPr>
          <p:spPr>
            <a:xfrm>
              <a:off x="863597" y="2437089"/>
              <a:ext cx="2479678" cy="2343847"/>
            </a:xfrm>
            <a:prstGeom prst="rect">
              <a:avLst/>
            </a:prstGeom>
            <a:noFill/>
          </p:spPr>
          <p:txBody>
            <a:bodyPr wrap="square" lIns="0" tIns="0" rIns="0" bIns="0">
              <a:spAutoFit/>
            </a:bodyPr>
            <a:lstStyle/>
            <a:p>
              <a:pPr algn="just">
                <a:lnSpc>
                  <a:spcPct val="120000"/>
                </a:lnSpc>
              </a:pPr>
              <a:r>
                <a:rPr lang="zh-CN" altLang="en-US" sz="1600" dirty="0">
                  <a:solidFill>
                    <a:schemeClr val="bg1">
                      <a:alpha val="85000"/>
                    </a:schemeClr>
                  </a:solidFill>
                  <a:latin typeface="+mn-ea"/>
                </a:rPr>
                <a:t>在这里输入你的正文，阐述与关键词标题相关的具体内容，若字数太多酌情先删减文案，再缩小字号。在这里输入你的正文，阐述与关键词标题相关的具体内容，若字数太多酌情先删减文案，再缩小字号。</a:t>
              </a:r>
            </a:p>
          </p:txBody>
        </p:sp>
        <p:cxnSp>
          <p:nvCxnSpPr>
            <p:cNvPr id="27" name="直接连接符 26">
              <a:extLst>
                <a:ext uri="{FF2B5EF4-FFF2-40B4-BE49-F238E27FC236}">
                  <a16:creationId xmlns:a16="http://schemas.microsoft.com/office/drawing/2014/main" id="{75A8876D-942B-4FB4-21EB-019B9EAB6AAB}"/>
                </a:ext>
              </a:extLst>
            </p:cNvPr>
            <p:cNvCxnSpPr>
              <a:cxnSpLocks/>
            </p:cNvCxnSpPr>
            <p:nvPr/>
          </p:nvCxnSpPr>
          <p:spPr>
            <a:xfrm>
              <a:off x="933436" y="2120623"/>
              <a:ext cx="2340000" cy="0"/>
            </a:xfrm>
            <a:prstGeom prst="line">
              <a:avLst/>
            </a:prstGeom>
            <a:ln>
              <a:gradFill>
                <a:gsLst>
                  <a:gs pos="100000">
                    <a:schemeClr val="accent2">
                      <a:lumMod val="20000"/>
                      <a:lumOff val="80000"/>
                    </a:schemeClr>
                  </a:gs>
                  <a:gs pos="0">
                    <a:schemeClr val="accent2">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66713A40-B227-517A-18B4-3F17D631DD8A}"/>
              </a:ext>
            </a:extLst>
          </p:cNvPr>
          <p:cNvGrpSpPr/>
          <p:nvPr/>
        </p:nvGrpSpPr>
        <p:grpSpPr>
          <a:xfrm>
            <a:off x="4642372" y="1327470"/>
            <a:ext cx="2879725" cy="4314992"/>
            <a:chOff x="4642372" y="1327470"/>
            <a:chExt cx="2879725" cy="4314992"/>
          </a:xfrm>
        </p:grpSpPr>
        <p:sp>
          <p:nvSpPr>
            <p:cNvPr id="12" name="椭圆 11">
              <a:extLst>
                <a:ext uri="{FF2B5EF4-FFF2-40B4-BE49-F238E27FC236}">
                  <a16:creationId xmlns:a16="http://schemas.microsoft.com/office/drawing/2014/main" id="{16F12930-B006-0032-8B50-A2F8FA910EC1}"/>
                </a:ext>
              </a:extLst>
            </p:cNvPr>
            <p:cNvSpPr/>
            <p:nvPr/>
          </p:nvSpPr>
          <p:spPr>
            <a:xfrm>
              <a:off x="5567884" y="4612862"/>
              <a:ext cx="1028700" cy="1029600"/>
            </a:xfrm>
            <a:prstGeom prst="ellipse">
              <a:avLst/>
            </a:prstGeom>
            <a:gradFill flip="none" rotWithShape="1">
              <a:gsLst>
                <a:gs pos="88000">
                  <a:schemeClr val="accent1">
                    <a:lumMod val="75000"/>
                  </a:schemeClr>
                </a:gs>
                <a:gs pos="0">
                  <a:schemeClr val="accent1"/>
                </a:gs>
              </a:gsLst>
              <a:lin ang="27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r>
                <a:rPr lang="en-US" sz="2800" dirty="0">
                  <a:solidFill>
                    <a:srgbClr val="FFFFFF"/>
                  </a:solidFill>
                  <a:latin typeface="+mj-ea"/>
                  <a:ea typeface="+mj-ea"/>
                  <a:cs typeface="+mn-ea"/>
                </a:rPr>
                <a:t>02</a:t>
              </a:r>
            </a:p>
          </p:txBody>
        </p:sp>
        <p:sp>
          <p:nvSpPr>
            <p:cNvPr id="32" name="矩形 31">
              <a:extLst>
                <a:ext uri="{FF2B5EF4-FFF2-40B4-BE49-F238E27FC236}">
                  <a16:creationId xmlns:a16="http://schemas.microsoft.com/office/drawing/2014/main" id="{3065A3AE-CA0E-5A39-B868-E643D89747FD}"/>
                </a:ext>
              </a:extLst>
            </p:cNvPr>
            <p:cNvSpPr/>
            <p:nvPr/>
          </p:nvSpPr>
          <p:spPr>
            <a:xfrm>
              <a:off x="4642372" y="1929993"/>
              <a:ext cx="2879725" cy="2569256"/>
            </a:xfrm>
            <a:prstGeom prst="rect">
              <a:avLst/>
            </a:prstGeom>
            <a:solidFill>
              <a:schemeClr val="accent1">
                <a:alpha val="10000"/>
              </a:schemeClr>
            </a:solidFill>
            <a:ln w="6350">
              <a:gradFill>
                <a:gsLst>
                  <a:gs pos="0">
                    <a:schemeClr val="accent1">
                      <a:lumMod val="5000"/>
                      <a:lumOff val="95000"/>
                      <a:alpha val="7000"/>
                    </a:schemeClr>
                  </a:gs>
                  <a:gs pos="100000">
                    <a:schemeClr val="accent1">
                      <a:lumMod val="30000"/>
                      <a:lumOff val="70000"/>
                      <a:alpha val="28000"/>
                    </a:scheme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endParaRPr lang="en-US" sz="11435" dirty="0">
                <a:solidFill>
                  <a:prstClr val="white"/>
                </a:solidFill>
                <a:latin typeface="思源黑体 CN Regular" panose="020B0500000000000000" pitchFamily="34" charset="-122"/>
                <a:ea typeface="思源黑体 CN Regular" panose="020B0500000000000000" pitchFamily="34" charset="-122"/>
              </a:endParaRPr>
            </a:p>
          </p:txBody>
        </p:sp>
        <p:sp>
          <p:nvSpPr>
            <p:cNvPr id="33" name="文本框 32">
              <a:extLst>
                <a:ext uri="{FF2B5EF4-FFF2-40B4-BE49-F238E27FC236}">
                  <a16:creationId xmlns:a16="http://schemas.microsoft.com/office/drawing/2014/main" id="{3EB1C6B1-1850-E192-DBBA-8028DB7A3B48}"/>
                </a:ext>
              </a:extLst>
            </p:cNvPr>
            <p:cNvSpPr txBox="1"/>
            <p:nvPr/>
          </p:nvSpPr>
          <p:spPr>
            <a:xfrm>
              <a:off x="5220460" y="1327470"/>
              <a:ext cx="1723549" cy="400110"/>
            </a:xfrm>
            <a:prstGeom prst="rect">
              <a:avLst/>
            </a:prstGeom>
            <a:noFill/>
          </p:spPr>
          <p:txBody>
            <a:bodyPr wrap="none" rtlCol="0">
              <a:spAutoFit/>
            </a:bodyPr>
            <a:lstStyle>
              <a:defPPr>
                <a:defRPr lang="zh-CN"/>
              </a:defPPr>
              <a:lvl1pPr>
                <a:defRPr sz="2000">
                  <a:gradFill flip="none" rotWithShape="1">
                    <a:gsLst>
                      <a:gs pos="100000">
                        <a:schemeClr val="accent2"/>
                      </a:gs>
                      <a:gs pos="10000">
                        <a:schemeClr val="accent1"/>
                      </a:gs>
                    </a:gsLst>
                    <a:lin ang="5400000" scaled="1"/>
                    <a:tileRect/>
                  </a:gradFill>
                  <a:latin typeface="+mj-ea"/>
                  <a:ea typeface="+mj-ea"/>
                  <a:cs typeface="+mn-ea"/>
                </a:defRPr>
              </a:lvl1pPr>
            </a:lstStyle>
            <a:p>
              <a:pPr algn="ctr"/>
              <a:r>
                <a:rPr lang="zh-CN" altLang="en-US" dirty="0"/>
                <a:t>请输入小标题</a:t>
              </a:r>
            </a:p>
          </p:txBody>
        </p:sp>
        <p:sp>
          <p:nvSpPr>
            <p:cNvPr id="34" name="文本框 33">
              <a:extLst>
                <a:ext uri="{FF2B5EF4-FFF2-40B4-BE49-F238E27FC236}">
                  <a16:creationId xmlns:a16="http://schemas.microsoft.com/office/drawing/2014/main" id="{8E702863-1972-CC7F-A552-1B3D1E8E5D05}"/>
                </a:ext>
              </a:extLst>
            </p:cNvPr>
            <p:cNvSpPr txBox="1"/>
            <p:nvPr/>
          </p:nvSpPr>
          <p:spPr>
            <a:xfrm>
              <a:off x="4842395" y="2042698"/>
              <a:ext cx="2479678" cy="2343847"/>
            </a:xfrm>
            <a:prstGeom prst="rect">
              <a:avLst/>
            </a:prstGeom>
            <a:noFill/>
          </p:spPr>
          <p:txBody>
            <a:bodyPr wrap="square" lIns="0" tIns="0" rIns="0" bIns="0">
              <a:spAutoFit/>
            </a:bodyPr>
            <a:lstStyle/>
            <a:p>
              <a:pPr algn="just">
                <a:lnSpc>
                  <a:spcPct val="120000"/>
                </a:lnSpc>
              </a:pPr>
              <a:r>
                <a:rPr lang="zh-CN" altLang="en-US" sz="1600" dirty="0">
                  <a:solidFill>
                    <a:schemeClr val="bg1">
                      <a:alpha val="85000"/>
                    </a:schemeClr>
                  </a:solidFill>
                  <a:latin typeface="+mn-ea"/>
                </a:rPr>
                <a:t>在这里输入你的正文，阐述与关键词标题相关的具体内容，若字数太多酌情先删减文案，再缩小字号。在这里输入你的正文，阐述与关键词标题相关的具体内容，若字数太多酌情先删减文案，再缩小字号。</a:t>
              </a:r>
            </a:p>
          </p:txBody>
        </p:sp>
        <p:cxnSp>
          <p:nvCxnSpPr>
            <p:cNvPr id="35" name="直接连接符 34">
              <a:extLst>
                <a:ext uri="{FF2B5EF4-FFF2-40B4-BE49-F238E27FC236}">
                  <a16:creationId xmlns:a16="http://schemas.microsoft.com/office/drawing/2014/main" id="{2654A51A-962C-582E-9086-6F69971FCB96}"/>
                </a:ext>
              </a:extLst>
            </p:cNvPr>
            <p:cNvCxnSpPr>
              <a:cxnSpLocks/>
            </p:cNvCxnSpPr>
            <p:nvPr/>
          </p:nvCxnSpPr>
          <p:spPr>
            <a:xfrm>
              <a:off x="4912234" y="1726232"/>
              <a:ext cx="2340000" cy="0"/>
            </a:xfrm>
            <a:prstGeom prst="line">
              <a:avLst/>
            </a:prstGeom>
            <a:ln>
              <a:gradFill>
                <a:gsLst>
                  <a:gs pos="100000">
                    <a:schemeClr val="accent2">
                      <a:lumMod val="20000"/>
                      <a:lumOff val="80000"/>
                    </a:schemeClr>
                  </a:gs>
                  <a:gs pos="0">
                    <a:schemeClr val="accent2">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id="{39820538-AFCE-CAB8-37E8-368AD23F6C50}"/>
              </a:ext>
            </a:extLst>
          </p:cNvPr>
          <p:cNvGrpSpPr/>
          <p:nvPr/>
        </p:nvGrpSpPr>
        <p:grpSpPr>
          <a:xfrm>
            <a:off x="8621169" y="1712336"/>
            <a:ext cx="2879725" cy="4320651"/>
            <a:chOff x="8621169" y="1712336"/>
            <a:chExt cx="2879725" cy="4320651"/>
          </a:xfrm>
        </p:grpSpPr>
        <p:sp>
          <p:nvSpPr>
            <p:cNvPr id="18" name="椭圆 17">
              <a:extLst>
                <a:ext uri="{FF2B5EF4-FFF2-40B4-BE49-F238E27FC236}">
                  <a16:creationId xmlns:a16="http://schemas.microsoft.com/office/drawing/2014/main" id="{2B7FA63C-2CE4-771C-690F-364E8BF4B82A}"/>
                </a:ext>
              </a:extLst>
            </p:cNvPr>
            <p:cNvSpPr/>
            <p:nvPr/>
          </p:nvSpPr>
          <p:spPr>
            <a:xfrm>
              <a:off x="9546681" y="5003387"/>
              <a:ext cx="1028700" cy="1029600"/>
            </a:xfrm>
            <a:prstGeom prst="ellipse">
              <a:avLst/>
            </a:prstGeom>
            <a:gradFill flip="none" rotWithShape="1">
              <a:gsLst>
                <a:gs pos="88000">
                  <a:schemeClr val="accent1">
                    <a:lumMod val="75000"/>
                  </a:schemeClr>
                </a:gs>
                <a:gs pos="0">
                  <a:schemeClr val="accent1"/>
                </a:gs>
              </a:gsLst>
              <a:lin ang="27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r>
                <a:rPr lang="en-US" sz="2800" dirty="0">
                  <a:solidFill>
                    <a:srgbClr val="FFFFFF"/>
                  </a:solidFill>
                  <a:latin typeface="+mj-ea"/>
                  <a:ea typeface="+mj-ea"/>
                  <a:cs typeface="+mn-ea"/>
                </a:rPr>
                <a:t>03</a:t>
              </a:r>
            </a:p>
          </p:txBody>
        </p:sp>
        <p:sp>
          <p:nvSpPr>
            <p:cNvPr id="37" name="矩形 36">
              <a:extLst>
                <a:ext uri="{FF2B5EF4-FFF2-40B4-BE49-F238E27FC236}">
                  <a16:creationId xmlns:a16="http://schemas.microsoft.com/office/drawing/2014/main" id="{5243FF22-2875-0564-975B-9CFE3914A748}"/>
                </a:ext>
              </a:extLst>
            </p:cNvPr>
            <p:cNvSpPr/>
            <p:nvPr/>
          </p:nvSpPr>
          <p:spPr>
            <a:xfrm>
              <a:off x="8621169" y="2314859"/>
              <a:ext cx="2879725" cy="2578781"/>
            </a:xfrm>
            <a:prstGeom prst="rect">
              <a:avLst/>
            </a:prstGeom>
            <a:solidFill>
              <a:schemeClr val="accent1">
                <a:alpha val="10000"/>
              </a:schemeClr>
            </a:solidFill>
            <a:ln w="6350">
              <a:gradFill>
                <a:gsLst>
                  <a:gs pos="0">
                    <a:schemeClr val="accent1">
                      <a:lumMod val="5000"/>
                      <a:lumOff val="95000"/>
                      <a:alpha val="7000"/>
                    </a:schemeClr>
                  </a:gs>
                  <a:gs pos="100000">
                    <a:schemeClr val="accent1">
                      <a:lumMod val="30000"/>
                      <a:lumOff val="70000"/>
                      <a:alpha val="28000"/>
                    </a:scheme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endParaRPr lang="en-US" sz="11435" dirty="0">
                <a:solidFill>
                  <a:prstClr val="white"/>
                </a:solidFill>
                <a:latin typeface="思源黑体 CN Regular" panose="020B0500000000000000" pitchFamily="34" charset="-122"/>
                <a:ea typeface="思源黑体 CN Regular" panose="020B0500000000000000" pitchFamily="34" charset="-122"/>
              </a:endParaRPr>
            </a:p>
          </p:txBody>
        </p:sp>
        <p:sp>
          <p:nvSpPr>
            <p:cNvPr id="38" name="文本框 37">
              <a:extLst>
                <a:ext uri="{FF2B5EF4-FFF2-40B4-BE49-F238E27FC236}">
                  <a16:creationId xmlns:a16="http://schemas.microsoft.com/office/drawing/2014/main" id="{8CFEF9A3-E62E-887A-A7D9-4A7FECAA06E9}"/>
                </a:ext>
              </a:extLst>
            </p:cNvPr>
            <p:cNvSpPr txBox="1"/>
            <p:nvPr/>
          </p:nvSpPr>
          <p:spPr>
            <a:xfrm>
              <a:off x="9199257" y="1712336"/>
              <a:ext cx="1723549" cy="400110"/>
            </a:xfrm>
            <a:prstGeom prst="rect">
              <a:avLst/>
            </a:prstGeom>
            <a:noFill/>
          </p:spPr>
          <p:txBody>
            <a:bodyPr wrap="none" rtlCol="0">
              <a:spAutoFit/>
            </a:bodyPr>
            <a:lstStyle>
              <a:defPPr>
                <a:defRPr lang="zh-CN"/>
              </a:defPPr>
              <a:lvl1pPr>
                <a:defRPr sz="2000">
                  <a:gradFill flip="none" rotWithShape="1">
                    <a:gsLst>
                      <a:gs pos="100000">
                        <a:schemeClr val="accent2"/>
                      </a:gs>
                      <a:gs pos="10000">
                        <a:schemeClr val="accent1"/>
                      </a:gs>
                    </a:gsLst>
                    <a:lin ang="5400000" scaled="1"/>
                    <a:tileRect/>
                  </a:gradFill>
                  <a:latin typeface="+mj-ea"/>
                  <a:ea typeface="+mj-ea"/>
                  <a:cs typeface="+mn-ea"/>
                </a:defRPr>
              </a:lvl1pPr>
            </a:lstStyle>
            <a:p>
              <a:pPr algn="ctr"/>
              <a:r>
                <a:rPr lang="zh-CN" altLang="en-US" dirty="0"/>
                <a:t>请输入小标题</a:t>
              </a:r>
            </a:p>
          </p:txBody>
        </p:sp>
        <p:sp>
          <p:nvSpPr>
            <p:cNvPr id="39" name="文本框 38">
              <a:extLst>
                <a:ext uri="{FF2B5EF4-FFF2-40B4-BE49-F238E27FC236}">
                  <a16:creationId xmlns:a16="http://schemas.microsoft.com/office/drawing/2014/main" id="{83088F67-76DC-57DA-9FC2-9E6330309EFD}"/>
                </a:ext>
              </a:extLst>
            </p:cNvPr>
            <p:cNvSpPr txBox="1"/>
            <p:nvPr/>
          </p:nvSpPr>
          <p:spPr>
            <a:xfrm>
              <a:off x="8821192" y="2432326"/>
              <a:ext cx="2479678" cy="2343847"/>
            </a:xfrm>
            <a:prstGeom prst="rect">
              <a:avLst/>
            </a:prstGeom>
            <a:noFill/>
          </p:spPr>
          <p:txBody>
            <a:bodyPr wrap="square" lIns="0" tIns="0" rIns="0" bIns="0">
              <a:spAutoFit/>
            </a:bodyPr>
            <a:lstStyle/>
            <a:p>
              <a:pPr algn="just">
                <a:lnSpc>
                  <a:spcPct val="120000"/>
                </a:lnSpc>
              </a:pPr>
              <a:r>
                <a:rPr lang="zh-CN" altLang="en-US" sz="1600" dirty="0">
                  <a:solidFill>
                    <a:schemeClr val="bg1">
                      <a:alpha val="85000"/>
                    </a:schemeClr>
                  </a:solidFill>
                  <a:latin typeface="+mn-ea"/>
                </a:rPr>
                <a:t>在这里输入你的正文，阐述与关键词标题相关的具体内容，若字数太多酌情先删减文案，再缩小字号。在这里输入你的正文，阐述与关键词标题相关的具体内容，若字数太多酌情先删减文案，再缩小字号。</a:t>
              </a:r>
            </a:p>
          </p:txBody>
        </p:sp>
        <p:cxnSp>
          <p:nvCxnSpPr>
            <p:cNvPr id="40" name="直接连接符 39">
              <a:extLst>
                <a:ext uri="{FF2B5EF4-FFF2-40B4-BE49-F238E27FC236}">
                  <a16:creationId xmlns:a16="http://schemas.microsoft.com/office/drawing/2014/main" id="{4C49C7E1-B18C-6F08-3E3C-FCA900D1029D}"/>
                </a:ext>
              </a:extLst>
            </p:cNvPr>
            <p:cNvCxnSpPr>
              <a:cxnSpLocks/>
            </p:cNvCxnSpPr>
            <p:nvPr/>
          </p:nvCxnSpPr>
          <p:spPr>
            <a:xfrm>
              <a:off x="8891031" y="2111098"/>
              <a:ext cx="2340000" cy="0"/>
            </a:xfrm>
            <a:prstGeom prst="line">
              <a:avLst/>
            </a:prstGeom>
            <a:ln>
              <a:gradFill>
                <a:gsLst>
                  <a:gs pos="100000">
                    <a:schemeClr val="accent2">
                      <a:lumMod val="20000"/>
                      <a:lumOff val="80000"/>
                    </a:schemeClr>
                  </a:gs>
                  <a:gs pos="0">
                    <a:schemeClr val="accent2">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7" name="文本框 6">
            <a:extLst>
              <a:ext uri="{FF2B5EF4-FFF2-40B4-BE49-F238E27FC236}">
                <a16:creationId xmlns:a16="http://schemas.microsoft.com/office/drawing/2014/main" id="{21A21254-4433-EFBB-A8CF-5C61CCFB89B7}"/>
              </a:ext>
            </a:extLst>
          </p:cNvPr>
          <p:cNvSpPr txBox="1"/>
          <p:nvPr>
            <p:custDataLst>
              <p:tags r:id="rId1"/>
            </p:custDataLst>
          </p:nvPr>
        </p:nvSpPr>
        <p:spPr>
          <a:xfrm>
            <a:off x="575311" y="440750"/>
            <a:ext cx="1826141" cy="584775"/>
          </a:xfrm>
          <a:prstGeom prst="rect">
            <a:avLst/>
          </a:prstGeom>
          <a:noFill/>
        </p:spPr>
        <p:txBody>
          <a:bodyPr wrap="none" rtlCol="0">
            <a:spAutoFit/>
          </a:bodyPr>
          <a:lstStyle>
            <a:defPPr>
              <a:defRPr lang="zh-CN"/>
            </a:defPPr>
            <a:lvl1pPr>
              <a:defRPr sz="24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sz="3200" dirty="0">
                <a:sym typeface="+mn-lt"/>
              </a:rPr>
              <a:t>融资计划</a:t>
            </a:r>
          </a:p>
        </p:txBody>
      </p:sp>
      <p:sp>
        <p:nvSpPr>
          <p:cNvPr id="11" name="文本框 10">
            <a:extLst>
              <a:ext uri="{FF2B5EF4-FFF2-40B4-BE49-F238E27FC236}">
                <a16:creationId xmlns:a16="http://schemas.microsoft.com/office/drawing/2014/main" id="{30FC23F0-447C-4DD1-9593-AC733CC33C56}"/>
              </a:ext>
            </a:extLst>
          </p:cNvPr>
          <p:cNvSpPr txBox="1"/>
          <p:nvPr/>
        </p:nvSpPr>
        <p:spPr>
          <a:xfrm>
            <a:off x="10802938" y="635318"/>
            <a:ext cx="815975" cy="369332"/>
          </a:xfrm>
          <a:prstGeom prst="rect">
            <a:avLst/>
          </a:prstGeom>
          <a:noFill/>
        </p:spPr>
        <p:txBody>
          <a:bodyPr wrap="square" rtlCol="0">
            <a:spAutoFit/>
          </a:bodyPr>
          <a:lstStyle/>
          <a:p>
            <a:r>
              <a:rPr lang="en-US" altLang="zh-CN" dirty="0">
                <a:solidFill>
                  <a:schemeClr val="bg1"/>
                </a:solidFill>
                <a:cs typeface="+mn-ea"/>
                <a:sym typeface="+mn-lt"/>
              </a:rPr>
              <a:t>LOGO</a:t>
            </a:r>
            <a:endParaRPr lang="zh-CN" altLang="en-US" dirty="0">
              <a:solidFill>
                <a:schemeClr val="bg1"/>
              </a:solidFill>
              <a:cs typeface="+mn-ea"/>
              <a:sym typeface="+mn-lt"/>
            </a:endParaRPr>
          </a:p>
        </p:txBody>
      </p:sp>
      <p:grpSp>
        <p:nvGrpSpPr>
          <p:cNvPr id="13" name="组合 12">
            <a:extLst>
              <a:ext uri="{FF2B5EF4-FFF2-40B4-BE49-F238E27FC236}">
                <a16:creationId xmlns:a16="http://schemas.microsoft.com/office/drawing/2014/main" id="{3F7956AF-0411-4103-BBB7-46BA0CF85764}"/>
              </a:ext>
            </a:extLst>
          </p:cNvPr>
          <p:cNvGrpSpPr/>
          <p:nvPr/>
        </p:nvGrpSpPr>
        <p:grpSpPr>
          <a:xfrm>
            <a:off x="676276" y="986628"/>
            <a:ext cx="1258824" cy="46250"/>
            <a:chOff x="554736" y="1011937"/>
            <a:chExt cx="1258824" cy="46250"/>
          </a:xfrm>
        </p:grpSpPr>
        <p:sp>
          <p:nvSpPr>
            <p:cNvPr id="14" name="平行四边形 13">
              <a:extLst>
                <a:ext uri="{FF2B5EF4-FFF2-40B4-BE49-F238E27FC236}">
                  <a16:creationId xmlns:a16="http://schemas.microsoft.com/office/drawing/2014/main" id="{A1F8DA32-9E72-3B42-B32A-5E73D8BEAE91}"/>
                </a:ext>
              </a:extLst>
            </p:cNvPr>
            <p:cNvSpPr/>
            <p:nvPr/>
          </p:nvSpPr>
          <p:spPr>
            <a:xfrm>
              <a:off x="554736" y="1011937"/>
              <a:ext cx="256032" cy="46250"/>
            </a:xfrm>
            <a:prstGeom prst="parallelogram">
              <a:avLst>
                <a:gd name="adj" fmla="val 8358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a:extLst>
                <a:ext uri="{FF2B5EF4-FFF2-40B4-BE49-F238E27FC236}">
                  <a16:creationId xmlns:a16="http://schemas.microsoft.com/office/drawing/2014/main" id="{AA7DC301-8C3C-A167-6B84-79B12007E1B5}"/>
                </a:ext>
              </a:extLst>
            </p:cNvPr>
            <p:cNvSpPr/>
            <p:nvPr/>
          </p:nvSpPr>
          <p:spPr>
            <a:xfrm>
              <a:off x="793020" y="1011937"/>
              <a:ext cx="386556" cy="46250"/>
            </a:xfrm>
            <a:prstGeom prst="parallelogram">
              <a:avLst>
                <a:gd name="adj" fmla="val 83582"/>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a:extLst>
                <a:ext uri="{FF2B5EF4-FFF2-40B4-BE49-F238E27FC236}">
                  <a16:creationId xmlns:a16="http://schemas.microsoft.com/office/drawing/2014/main" id="{A4F3501C-42F4-50D4-1A39-0EDF32E86314}"/>
                </a:ext>
              </a:extLst>
            </p:cNvPr>
            <p:cNvSpPr/>
            <p:nvPr/>
          </p:nvSpPr>
          <p:spPr>
            <a:xfrm>
              <a:off x="1161288" y="1011937"/>
              <a:ext cx="652272" cy="46250"/>
            </a:xfrm>
            <a:prstGeom prst="parallelogram">
              <a:avLst>
                <a:gd name="adj" fmla="val 83582"/>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a:extLst>
              <a:ext uri="{FF2B5EF4-FFF2-40B4-BE49-F238E27FC236}">
                <a16:creationId xmlns:a16="http://schemas.microsoft.com/office/drawing/2014/main" id="{42115E62-136E-2F6F-FE63-B471456AD695}"/>
              </a:ext>
            </a:extLst>
          </p:cNvPr>
          <p:cNvSpPr txBox="1"/>
          <p:nvPr>
            <p:custDataLst>
              <p:tags r:id="rId2"/>
            </p:custDataLst>
          </p:nvPr>
        </p:nvSpPr>
        <p:spPr>
          <a:xfrm>
            <a:off x="-1" y="6631945"/>
            <a:ext cx="12192001" cy="246221"/>
          </a:xfrm>
          <a:prstGeom prst="rect">
            <a:avLst/>
          </a:prstGeom>
          <a:noFill/>
        </p:spPr>
        <p:txBody>
          <a:bodyPr wrap="square" rtlCol="0">
            <a:spAutoFit/>
          </a:bodyPr>
          <a:lstStyle/>
          <a:p>
            <a:pPr algn="dist"/>
            <a:r>
              <a:rPr lang="en-US" altLang="zh-CN" sz="1000" kern="100" dirty="0">
                <a:solidFill>
                  <a:schemeClr val="accent1"/>
                </a:solidFill>
                <a:uFillTx/>
                <a:cs typeface="+mn-ea"/>
                <a:sym typeface="+mn-lt"/>
              </a:rPr>
              <a:t>ENTERPRISES </a:t>
            </a:r>
            <a:r>
              <a:rPr lang="zh-CN" altLang="en-US" sz="1000" kern="100" dirty="0">
                <a:solidFill>
                  <a:schemeClr val="accent1"/>
                </a:solidFill>
                <a:uFillTx/>
                <a:cs typeface="+mn-ea"/>
                <a:sym typeface="+mn-lt"/>
              </a:rPr>
              <a:t>BUSINESS PLAN</a:t>
            </a:r>
          </a:p>
        </p:txBody>
      </p:sp>
    </p:spTree>
    <p:extLst>
      <p:ext uri="{BB962C8B-B14F-4D97-AF65-F5344CB8AC3E}">
        <p14:creationId xmlns:p14="http://schemas.microsoft.com/office/powerpoint/2010/main" val="16715082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3CA5F8B0-F7FD-92FF-E097-0944150B3738}"/>
              </a:ext>
            </a:extLst>
          </p:cNvPr>
          <p:cNvSpPr/>
          <p:nvPr/>
        </p:nvSpPr>
        <p:spPr>
          <a:xfrm>
            <a:off x="1" y="4468285"/>
            <a:ext cx="12192000" cy="992261"/>
          </a:xfrm>
          <a:prstGeom prst="rect">
            <a:avLst/>
          </a:prstGeom>
          <a:gradFill>
            <a:gsLst>
              <a:gs pos="75000">
                <a:schemeClr val="accent1">
                  <a:lumMod val="90000"/>
                </a:schemeClr>
              </a:gs>
              <a:gs pos="0">
                <a:schemeClr val="accent1"/>
              </a:gs>
            </a:gsLst>
            <a:lin ang="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C6849FBE-CAF1-E4CD-CABD-FF55BBC90F1E}"/>
              </a:ext>
            </a:extLst>
          </p:cNvPr>
          <p:cNvSpPr txBox="1"/>
          <p:nvPr/>
        </p:nvSpPr>
        <p:spPr>
          <a:xfrm>
            <a:off x="530225" y="4779749"/>
            <a:ext cx="2805111" cy="369332"/>
          </a:xfrm>
          <a:prstGeom prst="rect">
            <a:avLst/>
          </a:prstGeom>
          <a:noFill/>
        </p:spPr>
        <p:txBody>
          <a:bodyPr wrap="square">
            <a:spAutoFit/>
          </a:bodyPr>
          <a:lstStyle/>
          <a:p>
            <a:pPr algn="ctr"/>
            <a:r>
              <a:rPr lang="zh-CN" altLang="en-US" dirty="0">
                <a:solidFill>
                  <a:schemeClr val="tx1">
                    <a:lumMod val="85000"/>
                    <a:lumOff val="15000"/>
                  </a:schemeClr>
                </a:solidFill>
                <a:cs typeface="+mn-ea"/>
                <a:sym typeface="+mn-lt"/>
              </a:rPr>
              <a:t>汇报人：</a:t>
            </a:r>
            <a:r>
              <a:rPr lang="en-US" altLang="zh-CN" sz="1800" dirty="0">
                <a:solidFill>
                  <a:schemeClr val="tx1">
                    <a:lumMod val="85000"/>
                    <a:lumOff val="15000"/>
                  </a:schemeClr>
                </a:solidFill>
                <a:cs typeface="+mn-ea"/>
                <a:sym typeface="+mn-lt"/>
              </a:rPr>
              <a:t>51</a:t>
            </a:r>
            <a:r>
              <a:rPr lang="zh-CN" altLang="en-US" sz="1800" dirty="0">
                <a:solidFill>
                  <a:schemeClr val="tx1">
                    <a:lumMod val="85000"/>
                    <a:lumOff val="15000"/>
                  </a:schemeClr>
                </a:solidFill>
                <a:cs typeface="+mn-ea"/>
                <a:sym typeface="+mn-lt"/>
              </a:rPr>
              <a:t>科技有限公司</a:t>
            </a:r>
          </a:p>
        </p:txBody>
      </p:sp>
      <p:pic>
        <p:nvPicPr>
          <p:cNvPr id="18" name="图片 17" descr="图片包含 游戏机, 黑暗, 窗帘, 灯光&#10;&#10;描述已自动生成">
            <a:extLst>
              <a:ext uri="{FF2B5EF4-FFF2-40B4-BE49-F238E27FC236}">
                <a16:creationId xmlns:a16="http://schemas.microsoft.com/office/drawing/2014/main" id="{FDEEF385-E10F-93E3-34D9-6F3B8ECEF5C1}"/>
              </a:ext>
            </a:extLst>
          </p:cNvPr>
          <p:cNvPicPr>
            <a:picLocks noChangeAspect="1"/>
          </p:cNvPicPr>
          <p:nvPr/>
        </p:nvPicPr>
        <p:blipFill rotWithShape="1">
          <a:blip r:embed="rId5" cstate="screen">
            <a:alphaModFix amt="64000"/>
            <a:extLst>
              <a:ext uri="{28A0092B-C50C-407E-A947-70E740481C1C}">
                <a14:useLocalDpi xmlns:a14="http://schemas.microsoft.com/office/drawing/2010/main"/>
              </a:ext>
            </a:extLst>
          </a:blip>
          <a:srcRect r="-1056"/>
          <a:stretch/>
        </p:blipFill>
        <p:spPr>
          <a:xfrm rot="19425610">
            <a:off x="-2529995" y="-1100256"/>
            <a:ext cx="9946494" cy="5758143"/>
          </a:xfrm>
          <a:custGeom>
            <a:avLst/>
            <a:gdLst>
              <a:gd name="connsiteX0" fmla="*/ 4054220 w 9946494"/>
              <a:gd name="connsiteY0" fmla="*/ 0 h 5758143"/>
              <a:gd name="connsiteX1" fmla="*/ 9619145 w 9946494"/>
              <a:gd name="connsiteY1" fmla="*/ 4078854 h 5758143"/>
              <a:gd name="connsiteX2" fmla="*/ 9946494 w 9946494"/>
              <a:gd name="connsiteY2" fmla="*/ 4318787 h 5758143"/>
              <a:gd name="connsiteX3" fmla="*/ 9946494 w 9946494"/>
              <a:gd name="connsiteY3" fmla="*/ 5758143 h 5758143"/>
              <a:gd name="connsiteX4" fmla="*/ 309467 w 9946494"/>
              <a:gd name="connsiteY4" fmla="*/ 5758143 h 5758143"/>
              <a:gd name="connsiteX5" fmla="*/ 0 w 9946494"/>
              <a:gd name="connsiteY5" fmla="*/ 5531317 h 5758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46494" h="5758143">
                <a:moveTo>
                  <a:pt x="4054220" y="0"/>
                </a:moveTo>
                <a:lnTo>
                  <a:pt x="9619145" y="4078854"/>
                </a:lnTo>
                <a:lnTo>
                  <a:pt x="9946494" y="4318787"/>
                </a:lnTo>
                <a:lnTo>
                  <a:pt x="9946494" y="5758143"/>
                </a:lnTo>
                <a:lnTo>
                  <a:pt x="309467" y="5758143"/>
                </a:lnTo>
                <a:lnTo>
                  <a:pt x="0" y="5531317"/>
                </a:lnTo>
                <a:close/>
              </a:path>
            </a:pathLst>
          </a:custGeom>
        </p:spPr>
      </p:pic>
      <p:sp>
        <p:nvSpPr>
          <p:cNvPr id="10" name="文本框 9">
            <a:extLst>
              <a:ext uri="{FF2B5EF4-FFF2-40B4-BE49-F238E27FC236}">
                <a16:creationId xmlns:a16="http://schemas.microsoft.com/office/drawing/2014/main" id="{B08B9032-33E0-2855-F891-38C40097EF10}"/>
              </a:ext>
            </a:extLst>
          </p:cNvPr>
          <p:cNvSpPr txBox="1"/>
          <p:nvPr>
            <p:custDataLst>
              <p:tags r:id="rId1"/>
            </p:custDataLst>
          </p:nvPr>
        </p:nvSpPr>
        <p:spPr>
          <a:xfrm>
            <a:off x="581025" y="1728381"/>
            <a:ext cx="5362430" cy="923330"/>
          </a:xfrm>
          <a:prstGeom prst="rect">
            <a:avLst/>
          </a:prstGeom>
          <a:noFill/>
          <a:ln>
            <a:noFill/>
          </a:ln>
        </p:spPr>
        <p:txBody>
          <a:bodyPr wrap="none" rtlCol="0">
            <a:spAutoFit/>
          </a:bodyPr>
          <a:lstStyle/>
          <a:p>
            <a:pPr algn="l"/>
            <a:r>
              <a:rPr lang="en-US" altLang="zh-CN" sz="5400" kern="100" dirty="0">
                <a:ln>
                  <a:gradFill>
                    <a:gsLst>
                      <a:gs pos="0">
                        <a:schemeClr val="accent1"/>
                      </a:gs>
                      <a:gs pos="85000">
                        <a:schemeClr val="accent1">
                          <a:alpha val="0"/>
                        </a:schemeClr>
                      </a:gs>
                    </a:gsLst>
                    <a:lin ang="5400000" scaled="1"/>
                  </a:gradFill>
                </a:ln>
                <a:noFill/>
                <a:uFillTx/>
                <a:cs typeface="+mn-ea"/>
                <a:sym typeface="+mn-lt"/>
              </a:rPr>
              <a:t>BUSINESS PLAN</a:t>
            </a:r>
          </a:p>
        </p:txBody>
      </p:sp>
      <p:sp>
        <p:nvSpPr>
          <p:cNvPr id="12" name="文本框 11">
            <a:extLst>
              <a:ext uri="{FF2B5EF4-FFF2-40B4-BE49-F238E27FC236}">
                <a16:creationId xmlns:a16="http://schemas.microsoft.com/office/drawing/2014/main" id="{4A6D3F9E-D36D-43B5-3E75-E717F0754D02}"/>
              </a:ext>
            </a:extLst>
          </p:cNvPr>
          <p:cNvSpPr txBox="1"/>
          <p:nvPr>
            <p:custDataLst>
              <p:tags r:id="rId2"/>
            </p:custDataLst>
          </p:nvPr>
        </p:nvSpPr>
        <p:spPr>
          <a:xfrm>
            <a:off x="530225" y="2543175"/>
            <a:ext cx="8573770" cy="1014730"/>
          </a:xfrm>
          <a:prstGeom prst="rect">
            <a:avLst/>
          </a:prstGeom>
          <a:noFill/>
        </p:spPr>
        <p:txBody>
          <a:bodyPr wrap="square" rtlCol="0">
            <a:spAutoFit/>
          </a:bodyPr>
          <a:lstStyle/>
          <a:p>
            <a:pPr algn="l"/>
            <a:r>
              <a:rPr lang="zh-CN" altLang="en-US" sz="6000" dirty="0">
                <a:gradFill flip="none" rotWithShape="1">
                  <a:gsLst>
                    <a:gs pos="100000">
                      <a:schemeClr val="accent2"/>
                    </a:gs>
                    <a:gs pos="10000">
                      <a:schemeClr val="accent1"/>
                    </a:gs>
                  </a:gsLst>
                  <a:lin ang="5400000" scaled="1"/>
                  <a:tileRect/>
                </a:gradFill>
                <a:latin typeface="+mj-ea"/>
                <a:ea typeface="+mj-ea"/>
                <a:cs typeface="+mn-ea"/>
                <a:sym typeface="+mn-lt"/>
              </a:rPr>
              <a:t>谢谢，期待您的联系！</a:t>
            </a:r>
            <a:endParaRPr lang="zh-CN" altLang="zh-CN" sz="6000" dirty="0">
              <a:gradFill flip="none" rotWithShape="1">
                <a:gsLst>
                  <a:gs pos="100000">
                    <a:schemeClr val="accent2"/>
                  </a:gs>
                  <a:gs pos="10000">
                    <a:schemeClr val="accent1"/>
                  </a:gs>
                </a:gsLst>
                <a:lin ang="5400000" scaled="1"/>
                <a:tileRect/>
              </a:gradFill>
              <a:latin typeface="+mj-ea"/>
              <a:ea typeface="+mj-ea"/>
              <a:cs typeface="+mn-ea"/>
              <a:sym typeface="+mn-lt"/>
            </a:endParaRPr>
          </a:p>
        </p:txBody>
      </p:sp>
      <p:cxnSp>
        <p:nvCxnSpPr>
          <p:cNvPr id="17" name="直接连接符 16">
            <a:extLst>
              <a:ext uri="{FF2B5EF4-FFF2-40B4-BE49-F238E27FC236}">
                <a16:creationId xmlns:a16="http://schemas.microsoft.com/office/drawing/2014/main" id="{0E14B810-79B3-69B1-9EB2-9DACD75346D8}"/>
              </a:ext>
            </a:extLst>
          </p:cNvPr>
          <p:cNvCxnSpPr>
            <a:cxnSpLocks/>
          </p:cNvCxnSpPr>
          <p:nvPr/>
        </p:nvCxnSpPr>
        <p:spPr>
          <a:xfrm>
            <a:off x="669925" y="3607255"/>
            <a:ext cx="7045325" cy="0"/>
          </a:xfrm>
          <a:prstGeom prst="line">
            <a:avLst/>
          </a:prstGeom>
          <a:ln>
            <a:solidFill>
              <a:schemeClr val="accent1">
                <a:alpha val="70000"/>
              </a:schemeClr>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7B8555A7-30C1-B4BF-4F2F-FED79973526B}"/>
              </a:ext>
            </a:extLst>
          </p:cNvPr>
          <p:cNvSpPr txBox="1"/>
          <p:nvPr/>
        </p:nvSpPr>
        <p:spPr>
          <a:xfrm>
            <a:off x="590550" y="740093"/>
            <a:ext cx="815975" cy="369332"/>
          </a:xfrm>
          <a:prstGeom prst="rect">
            <a:avLst/>
          </a:prstGeom>
          <a:noFill/>
        </p:spPr>
        <p:txBody>
          <a:bodyPr wrap="square" rtlCol="0">
            <a:spAutoFit/>
          </a:bodyPr>
          <a:lstStyle/>
          <a:p>
            <a:r>
              <a:rPr lang="en-US" altLang="zh-CN" dirty="0">
                <a:solidFill>
                  <a:schemeClr val="bg1"/>
                </a:solidFill>
                <a:cs typeface="+mn-ea"/>
                <a:sym typeface="+mn-lt"/>
              </a:rPr>
              <a:t>LOGO</a:t>
            </a:r>
            <a:endParaRPr lang="zh-CN" altLang="en-US" dirty="0">
              <a:solidFill>
                <a:schemeClr val="bg1"/>
              </a:solidFill>
              <a:cs typeface="+mn-ea"/>
              <a:sym typeface="+mn-lt"/>
            </a:endParaRPr>
          </a:p>
        </p:txBody>
      </p:sp>
      <p:sp>
        <p:nvSpPr>
          <p:cNvPr id="5" name="文本框 4">
            <a:extLst>
              <a:ext uri="{FF2B5EF4-FFF2-40B4-BE49-F238E27FC236}">
                <a16:creationId xmlns:a16="http://schemas.microsoft.com/office/drawing/2014/main" id="{387C43EB-2198-52A3-95E8-7377326F9F74}"/>
              </a:ext>
            </a:extLst>
          </p:cNvPr>
          <p:cNvSpPr txBox="1"/>
          <p:nvPr>
            <p:custDataLst>
              <p:tags r:id="rId3"/>
            </p:custDataLst>
          </p:nvPr>
        </p:nvSpPr>
        <p:spPr>
          <a:xfrm>
            <a:off x="-1" y="6631945"/>
            <a:ext cx="12192001" cy="246221"/>
          </a:xfrm>
          <a:prstGeom prst="rect">
            <a:avLst/>
          </a:prstGeom>
          <a:noFill/>
        </p:spPr>
        <p:txBody>
          <a:bodyPr wrap="square" rtlCol="0">
            <a:spAutoFit/>
          </a:bodyPr>
          <a:lstStyle/>
          <a:p>
            <a:pPr algn="dist"/>
            <a:r>
              <a:rPr lang="en-US" altLang="zh-CN" sz="1000" kern="100" dirty="0">
                <a:solidFill>
                  <a:schemeClr val="accent1"/>
                </a:solidFill>
                <a:uFillTx/>
                <a:cs typeface="+mn-ea"/>
                <a:sym typeface="+mn-lt"/>
              </a:rPr>
              <a:t>ENTERPRISES </a:t>
            </a:r>
            <a:r>
              <a:rPr lang="zh-CN" altLang="en-US" sz="1000" kern="100" dirty="0">
                <a:solidFill>
                  <a:schemeClr val="accent1"/>
                </a:solidFill>
                <a:uFillTx/>
                <a:cs typeface="+mn-ea"/>
                <a:sym typeface="+mn-lt"/>
              </a:rPr>
              <a:t>BUSINESS PLAN</a:t>
            </a:r>
          </a:p>
        </p:txBody>
      </p:sp>
      <p:pic>
        <p:nvPicPr>
          <p:cNvPr id="6" name="图片 5">
            <a:extLst>
              <a:ext uri="{FF2B5EF4-FFF2-40B4-BE49-F238E27FC236}">
                <a16:creationId xmlns:a16="http://schemas.microsoft.com/office/drawing/2014/main" id="{9E7AF838-FE8A-3358-50EF-B4C9A32FAE2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315201" y="371087"/>
            <a:ext cx="4876800" cy="6584882"/>
          </a:xfrm>
          <a:prstGeom prst="rect">
            <a:avLst/>
          </a:prstGeom>
          <a:effectLst>
            <a:outerShdw blurRad="254000" dist="127000" dir="5400000" sx="98000" sy="98000" algn="t" rotWithShape="0">
              <a:prstClr val="black">
                <a:alpha val="40000"/>
              </a:prstClr>
            </a:outerShdw>
          </a:effectLst>
        </p:spPr>
      </p:pic>
    </p:spTree>
    <p:extLst>
      <p:ext uri="{BB962C8B-B14F-4D97-AF65-F5344CB8AC3E}">
        <p14:creationId xmlns:p14="http://schemas.microsoft.com/office/powerpoint/2010/main" val="40623978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卡通人物&#10;&#10;中度可信度描述已自动生成">
            <a:extLst>
              <a:ext uri="{FF2B5EF4-FFF2-40B4-BE49-F238E27FC236}">
                <a16:creationId xmlns:a16="http://schemas.microsoft.com/office/drawing/2014/main" id="{E64A529C-6BCE-91ED-B897-C8FEE0116B1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000669" y="691740"/>
            <a:ext cx="1821600" cy="1821600"/>
          </a:xfrm>
          <a:prstGeom prst="rect">
            <a:avLst/>
          </a:prstGeom>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Regular" panose="020B0500000000000000" pitchFamily="34" charset="-122"/>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Regular" panose="020B0500000000000000" pitchFamily="34" charset="-122"/>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Regular" panose="020B0500000000000000" pitchFamily="34" charset="-122"/>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Regular" panose="020B0500000000000000" pitchFamily="34" charset="-122"/>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Regular" panose="020B0500000000000000" pitchFamily="34" charset="-122"/>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Regular" panose="020B0500000000000000" pitchFamily="34" charset="-122"/>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Regular" panose="020B0500000000000000" pitchFamily="34" charset="-122"/>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Regular" panose="020B0500000000000000" pitchFamily="34" charset="-122"/>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7" y="653700"/>
            <a:ext cx="1782425"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海鸟与鱼</a:t>
            </a: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286343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全职</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定制策划设计师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349211"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艾迪鹅</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训练营第</a:t>
            </a:r>
            <a:r>
              <a:rPr lang="en-US" altLang="zh-CN" spc="100" dirty="0">
                <a:gradFill>
                  <a:gsLst>
                    <a:gs pos="0">
                      <a:schemeClr val="bg1"/>
                    </a:gs>
                    <a:gs pos="100000">
                      <a:srgbClr val="00FFFF"/>
                    </a:gs>
                  </a:gsLst>
                  <a:lin ang="2700000" scaled="1"/>
                </a:gradFill>
              </a:rPr>
              <a:t>6</a:t>
            </a:r>
            <a:r>
              <a:rPr lang="zh-CN" altLang="en-US" spc="100" dirty="0">
                <a:gradFill>
                  <a:gsLst>
                    <a:gs pos="0">
                      <a:schemeClr val="bg1"/>
                    </a:gs>
                    <a:gs pos="100000">
                      <a:srgbClr val="00FFFF"/>
                    </a:gs>
                  </a:gsLst>
                  <a:lin ang="2700000" scaled="1"/>
                </a:gradFill>
              </a:rPr>
              <a:t>期学员</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440648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曾任世界</a:t>
            </a:r>
            <a:r>
              <a:rPr lang="en-US" altLang="zh-CN" spc="100" dirty="0">
                <a:gradFill>
                  <a:gsLst>
                    <a:gs pos="0">
                      <a:schemeClr val="bg1"/>
                    </a:gs>
                    <a:gs pos="100000">
                      <a:srgbClr val="00FFFF"/>
                    </a:gs>
                  </a:gsLst>
                  <a:lin ang="2700000" scaled="1"/>
                </a:gradFill>
              </a:rPr>
              <a:t>500</a:t>
            </a:r>
            <a:r>
              <a:rPr lang="zh-CN" altLang="en-US" spc="100" dirty="0">
                <a:gradFill>
                  <a:gsLst>
                    <a:gs pos="0">
                      <a:schemeClr val="bg1"/>
                    </a:gs>
                    <a:gs pos="100000">
                      <a:srgbClr val="00FFFF"/>
                    </a:gs>
                  </a:gsLst>
                  <a:lin ang="2700000" scaled="1"/>
                </a:gradFill>
              </a:rPr>
              <a:t>强</a:t>
            </a:r>
            <a:r>
              <a:rPr lang="en-US" altLang="zh-CN" spc="100" dirty="0">
                <a:gradFill>
                  <a:gsLst>
                    <a:gs pos="0">
                      <a:schemeClr val="bg1"/>
                    </a:gs>
                    <a:gs pos="100000">
                      <a:srgbClr val="00FFFF"/>
                    </a:gs>
                  </a:gsLst>
                  <a:lin ang="2700000" scaled="1"/>
                </a:gradFill>
              </a:rPr>
              <a:t>6</a:t>
            </a:r>
            <a:r>
              <a:rPr lang="zh-CN" altLang="en-US" spc="100" dirty="0">
                <a:gradFill>
                  <a:gsLst>
                    <a:gs pos="0">
                      <a:schemeClr val="bg1"/>
                    </a:gs>
                    <a:gs pos="100000">
                      <a:srgbClr val="00FFFF"/>
                    </a:gs>
                  </a:gsLst>
                  <a:lin ang="2700000" scaled="1"/>
                </a:gradFill>
              </a:rPr>
              <a:t>年职场老人</a:t>
            </a: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4" y="2379071"/>
            <a:ext cx="5023429"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如有更多交流，欢迎扫码添加</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13410499597</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746110" y="2185628"/>
            <a:ext cx="2699777"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海鸟与鱼</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AB1A7F3-2F60-873E-B50D-F8699D7E9FEB}"/>
              </a:ext>
            </a:extLst>
          </p:cNvPr>
          <p:cNvSpPr txBox="1"/>
          <p:nvPr/>
        </p:nvSpPr>
        <p:spPr>
          <a:xfrm>
            <a:off x="4402075" y="863005"/>
            <a:ext cx="3387851" cy="769441"/>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i="0" u="none" strike="noStrike" kern="1200" cap="none" spc="300" normalizeH="0" baseline="0" noProof="0" dirty="0">
                <a:ln>
                  <a:noFill/>
                </a:ln>
                <a:gradFill flip="none" rotWithShape="1">
                  <a:gsLst>
                    <a:gs pos="15000">
                      <a:schemeClr val="bg1">
                        <a:lumMod val="95000"/>
                        <a:alpha val="0"/>
                      </a:schemeClr>
                    </a:gs>
                    <a:gs pos="100000">
                      <a:schemeClr val="bg1">
                        <a:lumMod val="95000"/>
                      </a:schemeClr>
                    </a:gs>
                  </a:gsLst>
                  <a:lin ang="5400000" scaled="1"/>
                  <a:tileRect/>
                </a:gradFill>
                <a:effectLst/>
                <a:uLnTx/>
                <a:uFillTx/>
                <a:cs typeface="+mn-ea"/>
                <a:sym typeface="+mn-lt"/>
              </a:rPr>
              <a:t>CONTENTS</a:t>
            </a:r>
          </a:p>
        </p:txBody>
      </p:sp>
      <p:grpSp>
        <p:nvGrpSpPr>
          <p:cNvPr id="24" name="组合 23">
            <a:extLst>
              <a:ext uri="{FF2B5EF4-FFF2-40B4-BE49-F238E27FC236}">
                <a16:creationId xmlns:a16="http://schemas.microsoft.com/office/drawing/2014/main" id="{A82D495D-002D-87F3-5FC1-F81319D6718F}"/>
              </a:ext>
            </a:extLst>
          </p:cNvPr>
          <p:cNvGrpSpPr/>
          <p:nvPr/>
        </p:nvGrpSpPr>
        <p:grpSpPr>
          <a:xfrm>
            <a:off x="1221798" y="2304699"/>
            <a:ext cx="3934613" cy="1015663"/>
            <a:chOff x="1221798" y="2304699"/>
            <a:chExt cx="3934613" cy="1015663"/>
          </a:xfrm>
        </p:grpSpPr>
        <p:cxnSp>
          <p:nvCxnSpPr>
            <p:cNvPr id="7" name="直接连接符 6">
              <a:extLst>
                <a:ext uri="{FF2B5EF4-FFF2-40B4-BE49-F238E27FC236}">
                  <a16:creationId xmlns:a16="http://schemas.microsoft.com/office/drawing/2014/main" id="{F55EC6FB-228B-8818-4DE1-BDA7E50CA4A5}"/>
                </a:ext>
              </a:extLst>
            </p:cNvPr>
            <p:cNvCxnSpPr>
              <a:cxnSpLocks/>
            </p:cNvCxnSpPr>
            <p:nvPr/>
          </p:nvCxnSpPr>
          <p:spPr>
            <a:xfrm>
              <a:off x="1221798" y="3241129"/>
              <a:ext cx="3924000" cy="0"/>
            </a:xfrm>
            <a:prstGeom prst="line">
              <a:avLst/>
            </a:prstGeom>
            <a:ln w="12700">
              <a:gradFill>
                <a:gsLst>
                  <a:gs pos="0">
                    <a:schemeClr val="accent1">
                      <a:lumMod val="75000"/>
                      <a:alpha val="50000"/>
                    </a:schemeClr>
                  </a:gs>
                  <a:gs pos="100000">
                    <a:schemeClr val="accent1">
                      <a:lumMod val="90000"/>
                      <a:alpha val="5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BEC72229-4D6B-0140-1E4A-894080C6DF90}"/>
                </a:ext>
              </a:extLst>
            </p:cNvPr>
            <p:cNvSpPr>
              <a:spLocks/>
            </p:cNvSpPr>
            <p:nvPr/>
          </p:nvSpPr>
          <p:spPr>
            <a:xfrm>
              <a:off x="2406774" y="2486859"/>
              <a:ext cx="2698175" cy="523220"/>
            </a:xfrm>
            <a:prstGeom prst="rect">
              <a:avLst/>
            </a:prstGeom>
            <a:noFill/>
          </p:spPr>
          <p:txBody>
            <a:bodyPr wrap="none" rtlCol="0">
              <a:spAutoFit/>
            </a:bodyPr>
            <a:lstStyle/>
            <a:p>
              <a:r>
                <a:rPr lang="zh-CN" altLang="zh-CN" sz="2800" dirty="0">
                  <a:gradFill flip="none" rotWithShape="1">
                    <a:gsLst>
                      <a:gs pos="100000">
                        <a:schemeClr val="accent2"/>
                      </a:gs>
                      <a:gs pos="10000">
                        <a:schemeClr val="accent1"/>
                      </a:gs>
                    </a:gsLst>
                    <a:lin ang="5400000" scaled="1"/>
                    <a:tileRect/>
                  </a:gradFill>
                  <a:latin typeface="+mj-ea"/>
                  <a:ea typeface="+mj-ea"/>
                  <a:cs typeface="+mn-ea"/>
                  <a:sym typeface="+mn-lt"/>
                </a:rPr>
                <a:t>公司及项目介绍</a:t>
              </a:r>
            </a:p>
          </p:txBody>
        </p:sp>
        <p:sp>
          <p:nvSpPr>
            <p:cNvPr id="9" name="矩形 8">
              <a:extLst>
                <a:ext uri="{FF2B5EF4-FFF2-40B4-BE49-F238E27FC236}">
                  <a16:creationId xmlns:a16="http://schemas.microsoft.com/office/drawing/2014/main" id="{B770ED1C-CD8A-7087-E1D7-B4246A240997}"/>
                </a:ext>
              </a:extLst>
            </p:cNvPr>
            <p:cNvSpPr>
              <a:spLocks/>
            </p:cNvSpPr>
            <p:nvPr/>
          </p:nvSpPr>
          <p:spPr>
            <a:xfrm>
              <a:off x="2521074" y="2985898"/>
              <a:ext cx="2635337" cy="184666"/>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alpha val="80000"/>
                    </a:schemeClr>
                  </a:solidFill>
                  <a:effectLst/>
                  <a:uLnTx/>
                  <a:uFillTx/>
                  <a:cs typeface="+mn-ea"/>
                  <a:sym typeface="+mn-lt"/>
                </a:rPr>
                <a:t>Introduction of company and project</a:t>
              </a:r>
            </a:p>
          </p:txBody>
        </p:sp>
        <p:sp>
          <p:nvSpPr>
            <p:cNvPr id="8" name="矩形 7">
              <a:extLst>
                <a:ext uri="{FF2B5EF4-FFF2-40B4-BE49-F238E27FC236}">
                  <a16:creationId xmlns:a16="http://schemas.microsoft.com/office/drawing/2014/main" id="{19F9D984-A8C6-B5EE-58D7-E3E647057178}"/>
                </a:ext>
              </a:extLst>
            </p:cNvPr>
            <p:cNvSpPr/>
            <p:nvPr/>
          </p:nvSpPr>
          <p:spPr>
            <a:xfrm>
              <a:off x="1265923" y="2304699"/>
              <a:ext cx="1061188" cy="1015663"/>
            </a:xfrm>
            <a:prstGeom prst="rect">
              <a:avLst/>
            </a:prstGeom>
          </p:spPr>
          <p:txBody>
            <a:bodyPr wrap="none" lIns="0" tIns="0" rIns="0" bIns="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300" normalizeH="0" baseline="0" noProof="0" dirty="0">
                  <a:ln w="6350">
                    <a:gradFill>
                      <a:gsLst>
                        <a:gs pos="0">
                          <a:schemeClr val="bg1"/>
                        </a:gs>
                        <a:gs pos="76000">
                          <a:schemeClr val="bg1">
                            <a:alpha val="0"/>
                          </a:schemeClr>
                        </a:gs>
                      </a:gsLst>
                      <a:lin ang="5400000" scaled="1"/>
                    </a:gradFill>
                  </a:ln>
                  <a:noFill/>
                  <a:effectLst/>
                  <a:uLnTx/>
                  <a:uFillTx/>
                  <a:cs typeface="+mn-ea"/>
                  <a:sym typeface="+mn-lt"/>
                </a:rPr>
                <a:t>01</a:t>
              </a:r>
              <a:endParaRPr kumimoji="0" lang="zh-CN" altLang="en-US" sz="6600" b="1" i="0" u="none" strike="noStrike" kern="1200" cap="none" spc="300" normalizeH="0" baseline="0" noProof="0" dirty="0">
                <a:ln w="6350">
                  <a:gradFill>
                    <a:gsLst>
                      <a:gs pos="0">
                        <a:schemeClr val="bg1"/>
                      </a:gs>
                      <a:gs pos="76000">
                        <a:schemeClr val="bg1">
                          <a:alpha val="0"/>
                        </a:schemeClr>
                      </a:gs>
                    </a:gsLst>
                    <a:lin ang="5400000" scaled="1"/>
                  </a:gradFill>
                </a:ln>
                <a:noFill/>
                <a:effectLst/>
                <a:uLnTx/>
                <a:uFillTx/>
                <a:cs typeface="+mn-ea"/>
                <a:sym typeface="+mn-lt"/>
              </a:endParaRPr>
            </a:p>
          </p:txBody>
        </p:sp>
      </p:grpSp>
      <p:grpSp>
        <p:nvGrpSpPr>
          <p:cNvPr id="26" name="组合 25">
            <a:extLst>
              <a:ext uri="{FF2B5EF4-FFF2-40B4-BE49-F238E27FC236}">
                <a16:creationId xmlns:a16="http://schemas.microsoft.com/office/drawing/2014/main" id="{8FA0ECE6-936A-9561-2573-15F071857A63}"/>
              </a:ext>
            </a:extLst>
          </p:cNvPr>
          <p:cNvGrpSpPr/>
          <p:nvPr/>
        </p:nvGrpSpPr>
        <p:grpSpPr>
          <a:xfrm>
            <a:off x="1265585" y="4062809"/>
            <a:ext cx="3924000" cy="1015663"/>
            <a:chOff x="1265585" y="4062809"/>
            <a:chExt cx="3924000" cy="1015663"/>
          </a:xfrm>
        </p:grpSpPr>
        <p:cxnSp>
          <p:nvCxnSpPr>
            <p:cNvPr id="11" name="直接连接符 10">
              <a:extLst>
                <a:ext uri="{FF2B5EF4-FFF2-40B4-BE49-F238E27FC236}">
                  <a16:creationId xmlns:a16="http://schemas.microsoft.com/office/drawing/2014/main" id="{2C308D31-850D-0B50-8A39-BB6DF332F1EC}"/>
                </a:ext>
              </a:extLst>
            </p:cNvPr>
            <p:cNvCxnSpPr>
              <a:cxnSpLocks/>
            </p:cNvCxnSpPr>
            <p:nvPr/>
          </p:nvCxnSpPr>
          <p:spPr>
            <a:xfrm>
              <a:off x="1265585" y="4994476"/>
              <a:ext cx="3924000" cy="0"/>
            </a:xfrm>
            <a:prstGeom prst="line">
              <a:avLst/>
            </a:prstGeom>
            <a:ln w="12700">
              <a:gradFill>
                <a:gsLst>
                  <a:gs pos="0">
                    <a:schemeClr val="accent1">
                      <a:lumMod val="75000"/>
                      <a:alpha val="50000"/>
                    </a:schemeClr>
                  </a:gs>
                  <a:gs pos="100000">
                    <a:schemeClr val="accent1">
                      <a:lumMod val="90000"/>
                      <a:alpha val="5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62884E79-C097-DA72-3C3F-C263A5F14D7B}"/>
                </a:ext>
              </a:extLst>
            </p:cNvPr>
            <p:cNvSpPr>
              <a:spLocks/>
            </p:cNvSpPr>
            <p:nvPr/>
          </p:nvSpPr>
          <p:spPr>
            <a:xfrm>
              <a:off x="2432505" y="4244968"/>
              <a:ext cx="2698175" cy="523220"/>
            </a:xfrm>
            <a:prstGeom prst="rect">
              <a:avLst/>
            </a:prstGeom>
            <a:noFill/>
          </p:spPr>
          <p:txBody>
            <a:bodyPr wrap="none" rtlCol="0">
              <a:spAutoFit/>
            </a:bodyPr>
            <a:lstStyle/>
            <a:p>
              <a:r>
                <a:rPr lang="zh-CN" altLang="zh-CN" sz="2800" dirty="0">
                  <a:gradFill flip="none" rotWithShape="1">
                    <a:gsLst>
                      <a:gs pos="100000">
                        <a:schemeClr val="accent2"/>
                      </a:gs>
                      <a:gs pos="10000">
                        <a:schemeClr val="accent1"/>
                      </a:gs>
                    </a:gsLst>
                    <a:lin ang="5400000" scaled="1"/>
                    <a:tileRect/>
                  </a:gradFill>
                  <a:latin typeface="+mj-ea"/>
                  <a:ea typeface="+mj-ea"/>
                  <a:cs typeface="+mn-ea"/>
                  <a:sym typeface="+mn-lt"/>
                </a:rPr>
                <a:t>投资亮点及方案</a:t>
              </a:r>
            </a:p>
          </p:txBody>
        </p:sp>
        <p:sp>
          <p:nvSpPr>
            <p:cNvPr id="13" name="矩形 12">
              <a:extLst>
                <a:ext uri="{FF2B5EF4-FFF2-40B4-BE49-F238E27FC236}">
                  <a16:creationId xmlns:a16="http://schemas.microsoft.com/office/drawing/2014/main" id="{3800AB8B-175C-41BA-BC58-E635F3616C59}"/>
                </a:ext>
              </a:extLst>
            </p:cNvPr>
            <p:cNvSpPr>
              <a:spLocks/>
            </p:cNvSpPr>
            <p:nvPr/>
          </p:nvSpPr>
          <p:spPr>
            <a:xfrm>
              <a:off x="2531879" y="4734482"/>
              <a:ext cx="2560701" cy="184666"/>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alpha val="80000"/>
                    </a:schemeClr>
                  </a:solidFill>
                  <a:effectLst/>
                  <a:uLnTx/>
                  <a:uFillTx/>
                  <a:cs typeface="+mn-ea"/>
                  <a:sym typeface="+mn-lt"/>
                </a:rPr>
                <a:t>Investment highlights and solutions</a:t>
              </a:r>
            </a:p>
          </p:txBody>
        </p:sp>
        <p:sp>
          <p:nvSpPr>
            <p:cNvPr id="12" name="矩形 11">
              <a:extLst>
                <a:ext uri="{FF2B5EF4-FFF2-40B4-BE49-F238E27FC236}">
                  <a16:creationId xmlns:a16="http://schemas.microsoft.com/office/drawing/2014/main" id="{575D986F-E0B1-2C35-9FBB-1809F25D90FB}"/>
                </a:ext>
              </a:extLst>
            </p:cNvPr>
            <p:cNvSpPr/>
            <p:nvPr/>
          </p:nvSpPr>
          <p:spPr>
            <a:xfrm>
              <a:off x="1279856" y="4062809"/>
              <a:ext cx="1061188" cy="1015663"/>
            </a:xfrm>
            <a:prstGeom prst="rect">
              <a:avLst/>
            </a:prstGeom>
          </p:spPr>
          <p:txBody>
            <a:bodyPr wrap="none" lIns="0" tIns="0" rIns="0" bIns="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300" normalizeH="0" baseline="0" noProof="0">
                  <a:ln w="6350">
                    <a:gradFill>
                      <a:gsLst>
                        <a:gs pos="0">
                          <a:schemeClr val="bg1"/>
                        </a:gs>
                        <a:gs pos="76000">
                          <a:schemeClr val="bg1">
                            <a:alpha val="0"/>
                          </a:schemeClr>
                        </a:gs>
                      </a:gsLst>
                      <a:lin ang="5400000" scaled="1"/>
                    </a:gradFill>
                  </a:ln>
                  <a:noFill/>
                  <a:effectLst/>
                  <a:uLnTx/>
                  <a:uFillTx/>
                  <a:cs typeface="+mn-ea"/>
                  <a:sym typeface="+mn-lt"/>
                </a:rPr>
                <a:t>03</a:t>
              </a:r>
              <a:endParaRPr kumimoji="0" lang="zh-CN" altLang="en-US" sz="6600" b="1" i="0" u="none" strike="noStrike" kern="1200" cap="none" spc="300" normalizeH="0" baseline="0" noProof="0" dirty="0">
                <a:ln w="6350">
                  <a:gradFill>
                    <a:gsLst>
                      <a:gs pos="0">
                        <a:schemeClr val="bg1"/>
                      </a:gs>
                      <a:gs pos="76000">
                        <a:schemeClr val="bg1">
                          <a:alpha val="0"/>
                        </a:schemeClr>
                      </a:gs>
                    </a:gsLst>
                    <a:lin ang="5400000" scaled="1"/>
                  </a:gradFill>
                </a:ln>
                <a:noFill/>
                <a:effectLst/>
                <a:uLnTx/>
                <a:uFillTx/>
                <a:cs typeface="+mn-ea"/>
                <a:sym typeface="+mn-lt"/>
              </a:endParaRPr>
            </a:p>
          </p:txBody>
        </p:sp>
      </p:grpSp>
      <p:grpSp>
        <p:nvGrpSpPr>
          <p:cNvPr id="25" name="组合 24">
            <a:extLst>
              <a:ext uri="{FF2B5EF4-FFF2-40B4-BE49-F238E27FC236}">
                <a16:creationId xmlns:a16="http://schemas.microsoft.com/office/drawing/2014/main" id="{B3B4A4C7-50E8-42A3-68A4-18585574E08E}"/>
              </a:ext>
            </a:extLst>
          </p:cNvPr>
          <p:cNvGrpSpPr/>
          <p:nvPr/>
        </p:nvGrpSpPr>
        <p:grpSpPr>
          <a:xfrm>
            <a:off x="6920019" y="2304699"/>
            <a:ext cx="3924657" cy="1015663"/>
            <a:chOff x="6920019" y="2304699"/>
            <a:chExt cx="3924657" cy="1015663"/>
          </a:xfrm>
        </p:grpSpPr>
        <p:cxnSp>
          <p:nvCxnSpPr>
            <p:cNvPr id="15" name="直接连接符 14">
              <a:extLst>
                <a:ext uri="{FF2B5EF4-FFF2-40B4-BE49-F238E27FC236}">
                  <a16:creationId xmlns:a16="http://schemas.microsoft.com/office/drawing/2014/main" id="{45E4C9DD-A64C-2837-6488-2F07C5195CAA}"/>
                </a:ext>
              </a:extLst>
            </p:cNvPr>
            <p:cNvCxnSpPr>
              <a:cxnSpLocks/>
            </p:cNvCxnSpPr>
            <p:nvPr/>
          </p:nvCxnSpPr>
          <p:spPr>
            <a:xfrm>
              <a:off x="6920676" y="3241129"/>
              <a:ext cx="3924000" cy="0"/>
            </a:xfrm>
            <a:prstGeom prst="line">
              <a:avLst/>
            </a:prstGeom>
            <a:ln w="12700">
              <a:gradFill>
                <a:gsLst>
                  <a:gs pos="0">
                    <a:schemeClr val="accent1">
                      <a:lumMod val="75000"/>
                      <a:alpha val="50000"/>
                    </a:schemeClr>
                  </a:gs>
                  <a:gs pos="100000">
                    <a:schemeClr val="accent1">
                      <a:lumMod val="90000"/>
                      <a:alpha val="5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181B8B59-0032-0874-5B44-C0B4625A4EF4}"/>
                </a:ext>
              </a:extLst>
            </p:cNvPr>
            <p:cNvSpPr/>
            <p:nvPr/>
          </p:nvSpPr>
          <p:spPr>
            <a:xfrm>
              <a:off x="8126387" y="2486859"/>
              <a:ext cx="2698175" cy="523220"/>
            </a:xfrm>
            <a:prstGeom prst="rect">
              <a:avLst/>
            </a:prstGeom>
            <a:noFill/>
          </p:spPr>
          <p:txBody>
            <a:bodyPr wrap="none" rtlCol="0">
              <a:spAutoFit/>
            </a:bodyPr>
            <a:lstStyle/>
            <a:p>
              <a:r>
                <a:rPr lang="zh-CN" altLang="zh-CN" sz="2800" dirty="0">
                  <a:gradFill flip="none" rotWithShape="1">
                    <a:gsLst>
                      <a:gs pos="100000">
                        <a:schemeClr val="accent2"/>
                      </a:gs>
                      <a:gs pos="10000">
                        <a:schemeClr val="accent1"/>
                      </a:gs>
                    </a:gsLst>
                    <a:lin ang="5400000" scaled="1"/>
                    <a:tileRect/>
                  </a:gradFill>
                  <a:latin typeface="+mj-ea"/>
                  <a:ea typeface="+mj-ea"/>
                  <a:cs typeface="+mn-ea"/>
                  <a:sym typeface="+mn-lt"/>
                </a:rPr>
                <a:t>产品及运营方法</a:t>
              </a:r>
            </a:p>
          </p:txBody>
        </p:sp>
        <p:sp>
          <p:nvSpPr>
            <p:cNvPr id="17" name="矩形 16">
              <a:extLst>
                <a:ext uri="{FF2B5EF4-FFF2-40B4-BE49-F238E27FC236}">
                  <a16:creationId xmlns:a16="http://schemas.microsoft.com/office/drawing/2014/main" id="{892DD475-1284-6430-868B-DE02E7DF905F}"/>
                </a:ext>
              </a:extLst>
            </p:cNvPr>
            <p:cNvSpPr/>
            <p:nvPr/>
          </p:nvSpPr>
          <p:spPr>
            <a:xfrm>
              <a:off x="8241378" y="2985898"/>
              <a:ext cx="2364109" cy="184666"/>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alpha val="80000"/>
                    </a:schemeClr>
                  </a:solidFill>
                  <a:effectLst/>
                  <a:uLnTx/>
                  <a:uFillTx/>
                  <a:cs typeface="+mn-ea"/>
                  <a:sym typeface="+mn-lt"/>
                </a:rPr>
                <a:t>Products and operation methods</a:t>
              </a:r>
            </a:p>
          </p:txBody>
        </p:sp>
        <p:sp>
          <p:nvSpPr>
            <p:cNvPr id="16" name="矩形 15">
              <a:extLst>
                <a:ext uri="{FF2B5EF4-FFF2-40B4-BE49-F238E27FC236}">
                  <a16:creationId xmlns:a16="http://schemas.microsoft.com/office/drawing/2014/main" id="{CFCA7103-A60D-FEE5-27AE-2985A00E3161}"/>
                </a:ext>
              </a:extLst>
            </p:cNvPr>
            <p:cNvSpPr/>
            <p:nvPr/>
          </p:nvSpPr>
          <p:spPr>
            <a:xfrm>
              <a:off x="6920019" y="2304699"/>
              <a:ext cx="1061188" cy="1015663"/>
            </a:xfrm>
            <a:prstGeom prst="rect">
              <a:avLst/>
            </a:prstGeom>
          </p:spPr>
          <p:txBody>
            <a:bodyPr wrap="none" lIns="0" tIns="0" rIns="0" bIns="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300" normalizeH="0" baseline="0" noProof="0" dirty="0">
                  <a:ln w="6350">
                    <a:gradFill>
                      <a:gsLst>
                        <a:gs pos="0">
                          <a:schemeClr val="bg1"/>
                        </a:gs>
                        <a:gs pos="76000">
                          <a:schemeClr val="bg1">
                            <a:alpha val="0"/>
                          </a:schemeClr>
                        </a:gs>
                      </a:gsLst>
                      <a:lin ang="5400000" scaled="1"/>
                    </a:gradFill>
                  </a:ln>
                  <a:noFill/>
                  <a:effectLst/>
                  <a:uLnTx/>
                  <a:uFillTx/>
                  <a:cs typeface="+mn-ea"/>
                  <a:sym typeface="+mn-lt"/>
                </a:rPr>
                <a:t>02</a:t>
              </a:r>
              <a:endParaRPr kumimoji="0" lang="zh-CN" altLang="en-US" sz="6600" b="1" i="0" u="none" strike="noStrike" kern="1200" cap="none" spc="300" normalizeH="0" baseline="0" noProof="0" dirty="0">
                <a:ln w="6350">
                  <a:gradFill>
                    <a:gsLst>
                      <a:gs pos="0">
                        <a:schemeClr val="bg1"/>
                      </a:gs>
                      <a:gs pos="76000">
                        <a:schemeClr val="bg1">
                          <a:alpha val="0"/>
                        </a:schemeClr>
                      </a:gs>
                    </a:gsLst>
                    <a:lin ang="5400000" scaled="1"/>
                  </a:gradFill>
                </a:ln>
                <a:noFill/>
                <a:effectLst/>
                <a:uLnTx/>
                <a:uFillTx/>
                <a:cs typeface="+mn-ea"/>
                <a:sym typeface="+mn-lt"/>
              </a:endParaRPr>
            </a:p>
          </p:txBody>
        </p:sp>
      </p:grpSp>
      <p:grpSp>
        <p:nvGrpSpPr>
          <p:cNvPr id="27" name="组合 26">
            <a:extLst>
              <a:ext uri="{FF2B5EF4-FFF2-40B4-BE49-F238E27FC236}">
                <a16:creationId xmlns:a16="http://schemas.microsoft.com/office/drawing/2014/main" id="{6066EAA7-A6DE-D668-AD8E-0AF6024FE05D}"/>
              </a:ext>
            </a:extLst>
          </p:cNvPr>
          <p:cNvGrpSpPr/>
          <p:nvPr/>
        </p:nvGrpSpPr>
        <p:grpSpPr>
          <a:xfrm>
            <a:off x="6906162" y="4062809"/>
            <a:ext cx="3948729" cy="1015663"/>
            <a:chOff x="6906162" y="4062809"/>
            <a:chExt cx="3948729" cy="1015663"/>
          </a:xfrm>
        </p:grpSpPr>
        <p:cxnSp>
          <p:nvCxnSpPr>
            <p:cNvPr id="19" name="直接连接符 18">
              <a:extLst>
                <a:ext uri="{FF2B5EF4-FFF2-40B4-BE49-F238E27FC236}">
                  <a16:creationId xmlns:a16="http://schemas.microsoft.com/office/drawing/2014/main" id="{CD75374E-DAEE-FA15-1419-D1B29B395AB6}"/>
                </a:ext>
              </a:extLst>
            </p:cNvPr>
            <p:cNvCxnSpPr>
              <a:cxnSpLocks/>
            </p:cNvCxnSpPr>
            <p:nvPr/>
          </p:nvCxnSpPr>
          <p:spPr>
            <a:xfrm>
              <a:off x="6930891" y="4994476"/>
              <a:ext cx="3924000" cy="0"/>
            </a:xfrm>
            <a:prstGeom prst="line">
              <a:avLst/>
            </a:prstGeom>
            <a:ln w="12700">
              <a:gradFill>
                <a:gsLst>
                  <a:gs pos="0">
                    <a:schemeClr val="accent1">
                      <a:lumMod val="75000"/>
                      <a:alpha val="50000"/>
                    </a:schemeClr>
                  </a:gs>
                  <a:gs pos="100000">
                    <a:schemeClr val="accent1">
                      <a:lumMod val="90000"/>
                      <a:alpha val="5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id="{E9EADFAD-7F39-0A0C-44BF-DB30173C96E9}"/>
                </a:ext>
              </a:extLst>
            </p:cNvPr>
            <p:cNvSpPr/>
            <p:nvPr/>
          </p:nvSpPr>
          <p:spPr>
            <a:xfrm>
              <a:off x="8126387" y="4244968"/>
              <a:ext cx="2698175" cy="523220"/>
            </a:xfrm>
            <a:prstGeom prst="rect">
              <a:avLst/>
            </a:prstGeom>
            <a:noFill/>
          </p:spPr>
          <p:txBody>
            <a:bodyPr wrap="none" rtlCol="0">
              <a:spAutoFit/>
            </a:bodyPr>
            <a:lstStyle/>
            <a:p>
              <a:r>
                <a:rPr lang="zh-CN" altLang="zh-CN" sz="2800" dirty="0">
                  <a:gradFill flip="none" rotWithShape="1">
                    <a:gsLst>
                      <a:gs pos="100000">
                        <a:schemeClr val="accent2"/>
                      </a:gs>
                      <a:gs pos="10000">
                        <a:schemeClr val="accent1"/>
                      </a:gs>
                    </a:gsLst>
                    <a:lin ang="5400000" scaled="1"/>
                    <a:tileRect/>
                  </a:gradFill>
                  <a:latin typeface="+mj-ea"/>
                  <a:ea typeface="+mj-ea"/>
                  <a:cs typeface="+mn-ea"/>
                  <a:sym typeface="+mn-lt"/>
                </a:rPr>
                <a:t>财务与融资计划</a:t>
              </a:r>
            </a:p>
          </p:txBody>
        </p:sp>
        <p:sp>
          <p:nvSpPr>
            <p:cNvPr id="21" name="矩形 20">
              <a:extLst>
                <a:ext uri="{FF2B5EF4-FFF2-40B4-BE49-F238E27FC236}">
                  <a16:creationId xmlns:a16="http://schemas.microsoft.com/office/drawing/2014/main" id="{EB1A88EC-3765-AF1C-7CC6-712C1A71E318}"/>
                </a:ext>
              </a:extLst>
            </p:cNvPr>
            <p:cNvSpPr/>
            <p:nvPr/>
          </p:nvSpPr>
          <p:spPr>
            <a:xfrm>
              <a:off x="8255235" y="4734482"/>
              <a:ext cx="2096728" cy="184666"/>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alpha val="80000"/>
                    </a:schemeClr>
                  </a:solidFill>
                  <a:effectLst/>
                  <a:uLnTx/>
                  <a:uFillTx/>
                  <a:cs typeface="+mn-ea"/>
                  <a:sym typeface="+mn-lt"/>
                </a:rPr>
                <a:t>Financial and financing plans</a:t>
              </a:r>
            </a:p>
          </p:txBody>
        </p:sp>
        <p:sp>
          <p:nvSpPr>
            <p:cNvPr id="20" name="矩形 19">
              <a:extLst>
                <a:ext uri="{FF2B5EF4-FFF2-40B4-BE49-F238E27FC236}">
                  <a16:creationId xmlns:a16="http://schemas.microsoft.com/office/drawing/2014/main" id="{874C0639-44AC-D48C-96FE-1B0CA4824C45}"/>
                </a:ext>
              </a:extLst>
            </p:cNvPr>
            <p:cNvSpPr/>
            <p:nvPr/>
          </p:nvSpPr>
          <p:spPr>
            <a:xfrm>
              <a:off x="6906162" y="4062809"/>
              <a:ext cx="1061188" cy="1015663"/>
            </a:xfrm>
            <a:prstGeom prst="rect">
              <a:avLst/>
            </a:prstGeom>
          </p:spPr>
          <p:txBody>
            <a:bodyPr wrap="none" lIns="0" tIns="0" rIns="0" bIns="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300" normalizeH="0" baseline="0" noProof="0" dirty="0">
                  <a:ln w="6350">
                    <a:gradFill>
                      <a:gsLst>
                        <a:gs pos="0">
                          <a:schemeClr val="bg1"/>
                        </a:gs>
                        <a:gs pos="76000">
                          <a:schemeClr val="bg1">
                            <a:alpha val="0"/>
                          </a:schemeClr>
                        </a:gs>
                      </a:gsLst>
                      <a:lin ang="5400000" scaled="1"/>
                    </a:gradFill>
                  </a:ln>
                  <a:noFill/>
                  <a:effectLst/>
                  <a:uLnTx/>
                  <a:uFillTx/>
                  <a:cs typeface="+mn-ea"/>
                  <a:sym typeface="+mn-lt"/>
                </a:rPr>
                <a:t>04</a:t>
              </a:r>
              <a:endParaRPr kumimoji="0" lang="zh-CN" altLang="en-US" sz="6600" b="1" i="0" u="none" strike="noStrike" kern="1200" cap="none" spc="300" normalizeH="0" baseline="0" noProof="0" dirty="0">
                <a:ln w="6350">
                  <a:gradFill>
                    <a:gsLst>
                      <a:gs pos="0">
                        <a:schemeClr val="bg1"/>
                      </a:gs>
                      <a:gs pos="76000">
                        <a:schemeClr val="bg1">
                          <a:alpha val="0"/>
                        </a:schemeClr>
                      </a:gs>
                    </a:gsLst>
                    <a:lin ang="5400000" scaled="1"/>
                  </a:gradFill>
                </a:ln>
                <a:noFill/>
                <a:effectLst/>
                <a:uLnTx/>
                <a:uFillTx/>
                <a:cs typeface="+mn-ea"/>
                <a:sym typeface="+mn-lt"/>
              </a:endParaRPr>
            </a:p>
          </p:txBody>
        </p:sp>
      </p:grpSp>
      <p:sp>
        <p:nvSpPr>
          <p:cNvPr id="5" name="文本框 4">
            <a:extLst>
              <a:ext uri="{FF2B5EF4-FFF2-40B4-BE49-F238E27FC236}">
                <a16:creationId xmlns:a16="http://schemas.microsoft.com/office/drawing/2014/main" id="{C69547B4-D2E7-7546-AE03-3203637C5606}"/>
              </a:ext>
            </a:extLst>
          </p:cNvPr>
          <p:cNvSpPr txBox="1"/>
          <p:nvPr/>
        </p:nvSpPr>
        <p:spPr>
          <a:xfrm>
            <a:off x="5163403" y="332908"/>
            <a:ext cx="1865195" cy="1015663"/>
          </a:xfrm>
          <a:prstGeom prst="rect">
            <a:avLst/>
          </a:prstGeom>
          <a:noFill/>
        </p:spPr>
        <p:txBody>
          <a:bodyPr wrap="square" rtlCol="0">
            <a:spAutoFit/>
          </a:bodyPr>
          <a:lstStyle>
            <a:defPPr>
              <a:defRPr lang="zh-CN"/>
            </a:defPPr>
            <a:lvl1pPr algn="ctr">
              <a:defRPr sz="60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spc="600" dirty="0">
                <a:sym typeface="+mn-lt"/>
              </a:rPr>
              <a:t>目录</a:t>
            </a:r>
            <a:endParaRPr lang="en-US" altLang="zh-CN" spc="600" dirty="0">
              <a:sym typeface="+mn-lt"/>
            </a:endParaRPr>
          </a:p>
        </p:txBody>
      </p:sp>
      <p:sp>
        <p:nvSpPr>
          <p:cNvPr id="28" name="文本框 27">
            <a:extLst>
              <a:ext uri="{FF2B5EF4-FFF2-40B4-BE49-F238E27FC236}">
                <a16:creationId xmlns:a16="http://schemas.microsoft.com/office/drawing/2014/main" id="{5393AA11-4278-82FF-6A48-7C4C51B7C382}"/>
              </a:ext>
            </a:extLst>
          </p:cNvPr>
          <p:cNvSpPr txBox="1"/>
          <p:nvPr>
            <p:custDataLst>
              <p:tags r:id="rId1"/>
            </p:custDataLst>
          </p:nvPr>
        </p:nvSpPr>
        <p:spPr>
          <a:xfrm>
            <a:off x="-1" y="6631945"/>
            <a:ext cx="12192001" cy="246221"/>
          </a:xfrm>
          <a:prstGeom prst="rect">
            <a:avLst/>
          </a:prstGeom>
          <a:noFill/>
        </p:spPr>
        <p:txBody>
          <a:bodyPr wrap="square" rtlCol="0">
            <a:spAutoFit/>
          </a:bodyPr>
          <a:lstStyle/>
          <a:p>
            <a:pPr algn="dist"/>
            <a:r>
              <a:rPr lang="en-US" altLang="zh-CN" sz="1000" kern="100" dirty="0">
                <a:solidFill>
                  <a:schemeClr val="accent1"/>
                </a:solidFill>
                <a:uFillTx/>
                <a:cs typeface="+mn-ea"/>
                <a:sym typeface="+mn-lt"/>
              </a:rPr>
              <a:t>ENTERPRISES </a:t>
            </a:r>
            <a:r>
              <a:rPr lang="zh-CN" altLang="en-US" sz="1000" kern="100" dirty="0">
                <a:solidFill>
                  <a:schemeClr val="accent1"/>
                </a:solidFill>
                <a:uFillTx/>
                <a:cs typeface="+mn-ea"/>
                <a:sym typeface="+mn-lt"/>
              </a:rPr>
              <a:t>BUSINESS PLAN</a:t>
            </a:r>
          </a:p>
        </p:txBody>
      </p:sp>
    </p:spTree>
    <p:extLst>
      <p:ext uri="{BB962C8B-B14F-4D97-AF65-F5344CB8AC3E}">
        <p14:creationId xmlns:p14="http://schemas.microsoft.com/office/powerpoint/2010/main" val="15703583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游戏机, 黑暗, 窗帘, 灯光&#10;&#10;描述已自动生成">
            <a:extLst>
              <a:ext uri="{FF2B5EF4-FFF2-40B4-BE49-F238E27FC236}">
                <a16:creationId xmlns:a16="http://schemas.microsoft.com/office/drawing/2014/main" id="{9DDEDA5E-6F80-1D36-CBD0-EA92DF72CAB5}"/>
              </a:ext>
            </a:extLst>
          </p:cNvPr>
          <p:cNvPicPr>
            <a:picLocks noChangeAspect="1"/>
          </p:cNvPicPr>
          <p:nvPr/>
        </p:nvPicPr>
        <p:blipFill>
          <a:blip r:embed="rId3" cstate="screen">
            <a:alphaModFix amt="64000"/>
            <a:extLst>
              <a:ext uri="{28A0092B-C50C-407E-A947-70E740481C1C}">
                <a14:useLocalDpi xmlns:a14="http://schemas.microsoft.com/office/drawing/2010/main"/>
              </a:ext>
            </a:extLst>
          </a:blip>
          <a:srcRect/>
          <a:stretch>
            <a:fillRect/>
          </a:stretch>
        </p:blipFill>
        <p:spPr>
          <a:xfrm>
            <a:off x="320843" y="0"/>
            <a:ext cx="11550315" cy="5848576"/>
          </a:xfrm>
          <a:custGeom>
            <a:avLst/>
            <a:gdLst>
              <a:gd name="connsiteX0" fmla="*/ 0 w 11550315"/>
              <a:gd name="connsiteY0" fmla="*/ 0 h 5848576"/>
              <a:gd name="connsiteX1" fmla="*/ 11550315 w 11550315"/>
              <a:gd name="connsiteY1" fmla="*/ 0 h 5848576"/>
              <a:gd name="connsiteX2" fmla="*/ 11550315 w 11550315"/>
              <a:gd name="connsiteY2" fmla="*/ 5848576 h 5848576"/>
              <a:gd name="connsiteX3" fmla="*/ 0 w 11550315"/>
              <a:gd name="connsiteY3" fmla="*/ 5848576 h 5848576"/>
            </a:gdLst>
            <a:ahLst/>
            <a:cxnLst>
              <a:cxn ang="0">
                <a:pos x="connsiteX0" y="connsiteY0"/>
              </a:cxn>
              <a:cxn ang="0">
                <a:pos x="connsiteX1" y="connsiteY1"/>
              </a:cxn>
              <a:cxn ang="0">
                <a:pos x="connsiteX2" y="connsiteY2"/>
              </a:cxn>
              <a:cxn ang="0">
                <a:pos x="connsiteX3" y="connsiteY3"/>
              </a:cxn>
            </a:cxnLst>
            <a:rect l="l" t="t" r="r" b="b"/>
            <a:pathLst>
              <a:path w="11550315" h="5848576">
                <a:moveTo>
                  <a:pt x="0" y="0"/>
                </a:moveTo>
                <a:lnTo>
                  <a:pt x="11550315" y="0"/>
                </a:lnTo>
                <a:lnTo>
                  <a:pt x="11550315" y="5848576"/>
                </a:lnTo>
                <a:lnTo>
                  <a:pt x="0" y="5848576"/>
                </a:lnTo>
                <a:close/>
              </a:path>
            </a:pathLst>
          </a:custGeom>
        </p:spPr>
      </p:pic>
      <p:sp>
        <p:nvSpPr>
          <p:cNvPr id="5" name="文本占位符 1">
            <a:extLst>
              <a:ext uri="{FF2B5EF4-FFF2-40B4-BE49-F238E27FC236}">
                <a16:creationId xmlns:a16="http://schemas.microsoft.com/office/drawing/2014/main" id="{0365F701-C737-7A50-C041-4A522CD4EE18}"/>
              </a:ext>
            </a:extLst>
          </p:cNvPr>
          <p:cNvSpPr txBox="1">
            <a:spLocks/>
          </p:cNvSpPr>
          <p:nvPr/>
        </p:nvSpPr>
        <p:spPr>
          <a:xfrm>
            <a:off x="2284216" y="2211399"/>
            <a:ext cx="2138406" cy="1911292"/>
          </a:xfrm>
          <a:prstGeom prst="rect">
            <a:avLst/>
          </a:prstGeom>
        </p:spPr>
        <p:txBody>
          <a:bodyPr wrap="none" lIns="0" tIns="0" rIns="0" bIns="0" anchor="ctr">
            <a:spAutoFit/>
          </a:bodyPr>
          <a:lstStyle>
            <a:lvl1pPr marL="0" indent="0" algn="r" defTabSz="914400" rtl="0" eaLnBrk="1" latinLnBrk="0" hangingPunct="1">
              <a:lnSpc>
                <a:spcPct val="90000"/>
              </a:lnSpc>
              <a:spcBef>
                <a:spcPts val="1000"/>
              </a:spcBef>
              <a:buFont typeface="Arial" panose="020B0604020202020204" pitchFamily="34" charset="0"/>
              <a:buNone/>
              <a:defRPr kumimoji="0" lang="zh-CN" altLang="en-US" sz="13800" b="1" i="0" u="none" strike="noStrike" kern="1200" cap="none" spc="300" normalizeH="0" baseline="0" smtClean="0">
                <a:ln w="6350">
                  <a:gradFill>
                    <a:gsLst>
                      <a:gs pos="0">
                        <a:schemeClr val="bg1"/>
                      </a:gs>
                      <a:gs pos="76000">
                        <a:schemeClr val="bg1">
                          <a:alpha val="0"/>
                        </a:schemeClr>
                      </a:gs>
                    </a:gsLst>
                    <a:lin ang="5400000" scaled="1"/>
                  </a:gradFill>
                </a:ln>
                <a:noFill/>
                <a:effectLst/>
                <a:uLnTx/>
                <a:uFillTx/>
                <a:latin typeface="Arial"/>
                <a:ea typeface="微软雅黑"/>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en-US" sz="13800" b="1" i="0" u="none" strike="noStrike" kern="1200" cap="none" spc="300" normalizeH="0" baseline="0" noProof="0" dirty="0">
                <a:noFill/>
                <a:effectLst/>
                <a:uLnTx/>
                <a:uFillTx/>
                <a:latin typeface="+mn-lt"/>
                <a:ea typeface="+mn-ea"/>
                <a:cs typeface="+mn-ea"/>
                <a:sym typeface="+mn-lt"/>
              </a:rPr>
              <a:t>01</a:t>
            </a:r>
          </a:p>
        </p:txBody>
      </p:sp>
      <p:sp>
        <p:nvSpPr>
          <p:cNvPr id="6" name="文本占位符 4">
            <a:extLst>
              <a:ext uri="{FF2B5EF4-FFF2-40B4-BE49-F238E27FC236}">
                <a16:creationId xmlns:a16="http://schemas.microsoft.com/office/drawing/2014/main" id="{A6FEA44E-45FB-3EF5-4FBC-E2107C0A9436}"/>
              </a:ext>
            </a:extLst>
          </p:cNvPr>
          <p:cNvSpPr txBox="1">
            <a:spLocks/>
          </p:cNvSpPr>
          <p:nvPr/>
        </p:nvSpPr>
        <p:spPr>
          <a:xfrm>
            <a:off x="4521692" y="2512505"/>
            <a:ext cx="5386090" cy="830997"/>
          </a:xfrm>
          <a:prstGeom prst="rect">
            <a:avLst/>
          </a:prstGeom>
          <a:effectLst/>
        </p:spPr>
        <p:txBody>
          <a:bodyPr wrap="none" lIns="0" tIns="0" rIns="0" bIns="0" anchor="b">
            <a:sp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6000" b="1" i="0" u="none" strike="noStrike" kern="1200" cap="none" spc="0" normalizeH="0" baseline="0" smtClean="0">
                <a:ln>
                  <a:noFill/>
                </a:ln>
                <a:gradFill flip="none" rotWithShape="1">
                  <a:gsLst>
                    <a:gs pos="0">
                      <a:schemeClr val="accent3"/>
                    </a:gs>
                    <a:gs pos="100000">
                      <a:schemeClr val="accent3">
                        <a:lumMod val="75000"/>
                      </a:schemeClr>
                    </a:gs>
                  </a:gsLst>
                  <a:lin ang="0" scaled="0"/>
                  <a:tileRect/>
                </a:gradFill>
                <a:effectLst/>
                <a:uLnTx/>
                <a:uFillTx/>
                <a:latin typeface="Arial"/>
                <a:ea typeface="微软雅黑"/>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sz="6000" dirty="0">
                <a:gradFill flip="none" rotWithShape="1">
                  <a:gsLst>
                    <a:gs pos="100000">
                      <a:schemeClr val="accent2"/>
                    </a:gs>
                    <a:gs pos="10000">
                      <a:schemeClr val="accent1"/>
                    </a:gs>
                  </a:gsLst>
                  <a:lin ang="5400000" scaled="1"/>
                  <a:tileRect/>
                </a:gradFill>
                <a:latin typeface="+mj-ea"/>
                <a:ea typeface="+mj-ea"/>
                <a:cs typeface="+mn-ea"/>
                <a:sym typeface="+mn-lt"/>
              </a:rPr>
              <a:t>公司及项目介绍</a:t>
            </a:r>
          </a:p>
        </p:txBody>
      </p:sp>
      <p:sp>
        <p:nvSpPr>
          <p:cNvPr id="7" name="文本占位符 12">
            <a:extLst>
              <a:ext uri="{FF2B5EF4-FFF2-40B4-BE49-F238E27FC236}">
                <a16:creationId xmlns:a16="http://schemas.microsoft.com/office/drawing/2014/main" id="{3ACA60B6-F814-483B-C402-34DA4B7FF6EF}"/>
              </a:ext>
            </a:extLst>
          </p:cNvPr>
          <p:cNvSpPr txBox="1">
            <a:spLocks/>
          </p:cNvSpPr>
          <p:nvPr/>
        </p:nvSpPr>
        <p:spPr>
          <a:xfrm>
            <a:off x="4569316" y="3408118"/>
            <a:ext cx="5260223" cy="276999"/>
          </a:xfrm>
          <a:prstGeom prst="rect">
            <a:avLst/>
          </a:prstGeom>
          <a:effectLst/>
        </p:spPr>
        <p:txBody>
          <a:bodyPr wrap="none" lIns="0" tIns="0" rIns="0" bIns="0">
            <a:sp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2376" b="0" i="0" u="none" strike="noStrike" kern="1200" cap="none" spc="0" normalizeH="0" baseline="0" smtClean="0">
                <a:ln>
                  <a:noFill/>
                </a:ln>
                <a:solidFill>
                  <a:schemeClr val="bg1">
                    <a:alpha val="80000"/>
                  </a:schemeClr>
                </a:solidFill>
                <a:effectLst/>
                <a:uLnTx/>
                <a:uFillTx/>
                <a:latin typeface="Arial"/>
                <a:ea typeface="微软雅黑"/>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en-US" sz="2000" b="0" i="0" u="none" strike="noStrike" kern="1200" cap="none" spc="0" normalizeH="0" baseline="0" noProof="0" dirty="0">
                <a:ln>
                  <a:noFill/>
                </a:ln>
                <a:solidFill>
                  <a:srgbClr val="FFFFFF">
                    <a:alpha val="80000"/>
                  </a:srgbClr>
                </a:solidFill>
                <a:effectLst/>
                <a:uLnTx/>
                <a:uFillTx/>
                <a:latin typeface="+mn-lt"/>
                <a:ea typeface="+mn-ea"/>
                <a:cs typeface="+mn-ea"/>
                <a:sym typeface="+mn-lt"/>
              </a:rPr>
              <a:t>INTRODUCTION OF COMPANY AND PROJECT</a:t>
            </a:r>
          </a:p>
        </p:txBody>
      </p:sp>
      <p:cxnSp>
        <p:nvCxnSpPr>
          <p:cNvPr id="2" name="直接连接符 1">
            <a:extLst>
              <a:ext uri="{FF2B5EF4-FFF2-40B4-BE49-F238E27FC236}">
                <a16:creationId xmlns:a16="http://schemas.microsoft.com/office/drawing/2014/main" id="{2EF6C285-ADC0-ACEF-9033-B783C53AB801}"/>
              </a:ext>
            </a:extLst>
          </p:cNvPr>
          <p:cNvCxnSpPr>
            <a:cxnSpLocks/>
          </p:cNvCxnSpPr>
          <p:nvPr/>
        </p:nvCxnSpPr>
        <p:spPr>
          <a:xfrm>
            <a:off x="2369192" y="3898354"/>
            <a:ext cx="7478166" cy="0"/>
          </a:xfrm>
          <a:prstGeom prst="line">
            <a:avLst/>
          </a:prstGeom>
          <a:ln w="12700">
            <a:gradFill>
              <a:gsLst>
                <a:gs pos="0">
                  <a:schemeClr val="accent1">
                    <a:lumMod val="75000"/>
                    <a:alpha val="50000"/>
                  </a:schemeClr>
                </a:gs>
                <a:gs pos="100000">
                  <a:schemeClr val="accent1">
                    <a:lumMod val="90000"/>
                    <a:alpha val="5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918B011E-71DF-785C-5FEB-6E1B918440A4}"/>
              </a:ext>
            </a:extLst>
          </p:cNvPr>
          <p:cNvSpPr txBox="1"/>
          <p:nvPr/>
        </p:nvSpPr>
        <p:spPr>
          <a:xfrm>
            <a:off x="5688013" y="740093"/>
            <a:ext cx="815975" cy="369332"/>
          </a:xfrm>
          <a:prstGeom prst="rect">
            <a:avLst/>
          </a:prstGeom>
          <a:noFill/>
        </p:spPr>
        <p:txBody>
          <a:bodyPr wrap="square" rtlCol="0">
            <a:spAutoFit/>
          </a:bodyPr>
          <a:lstStyle/>
          <a:p>
            <a:r>
              <a:rPr lang="en-US" altLang="zh-CN" dirty="0">
                <a:solidFill>
                  <a:schemeClr val="bg1"/>
                </a:solidFill>
                <a:cs typeface="+mn-ea"/>
                <a:sym typeface="+mn-lt"/>
              </a:rPr>
              <a:t>LOGO</a:t>
            </a:r>
            <a:endParaRPr lang="zh-CN" altLang="en-US" dirty="0">
              <a:solidFill>
                <a:schemeClr val="bg1"/>
              </a:solidFill>
              <a:cs typeface="+mn-ea"/>
              <a:sym typeface="+mn-lt"/>
            </a:endParaRPr>
          </a:p>
        </p:txBody>
      </p:sp>
      <p:sp>
        <p:nvSpPr>
          <p:cNvPr id="3" name="文本框 2">
            <a:extLst>
              <a:ext uri="{FF2B5EF4-FFF2-40B4-BE49-F238E27FC236}">
                <a16:creationId xmlns:a16="http://schemas.microsoft.com/office/drawing/2014/main" id="{F53B0D72-7D4F-8A28-B898-BD68F0417C9B}"/>
              </a:ext>
            </a:extLst>
          </p:cNvPr>
          <p:cNvSpPr txBox="1"/>
          <p:nvPr>
            <p:custDataLst>
              <p:tags r:id="rId1"/>
            </p:custDataLst>
          </p:nvPr>
        </p:nvSpPr>
        <p:spPr>
          <a:xfrm>
            <a:off x="-1" y="6631945"/>
            <a:ext cx="12192001" cy="246221"/>
          </a:xfrm>
          <a:prstGeom prst="rect">
            <a:avLst/>
          </a:prstGeom>
          <a:noFill/>
        </p:spPr>
        <p:txBody>
          <a:bodyPr wrap="square" rtlCol="0">
            <a:spAutoFit/>
          </a:bodyPr>
          <a:lstStyle/>
          <a:p>
            <a:pPr algn="dist"/>
            <a:r>
              <a:rPr lang="en-US" altLang="zh-CN" sz="1000" kern="100" dirty="0">
                <a:solidFill>
                  <a:schemeClr val="accent1"/>
                </a:solidFill>
                <a:uFillTx/>
                <a:cs typeface="+mn-ea"/>
                <a:sym typeface="+mn-lt"/>
              </a:rPr>
              <a:t>ENTERPRISES </a:t>
            </a:r>
            <a:r>
              <a:rPr lang="zh-CN" altLang="en-US" sz="1000" kern="100" dirty="0">
                <a:solidFill>
                  <a:schemeClr val="accent1"/>
                </a:solidFill>
                <a:uFillTx/>
                <a:cs typeface="+mn-ea"/>
                <a:sym typeface="+mn-lt"/>
              </a:rPr>
              <a:t>BUSINESS PLAN</a:t>
            </a:r>
          </a:p>
        </p:txBody>
      </p:sp>
    </p:spTree>
    <p:extLst>
      <p:ext uri="{BB962C8B-B14F-4D97-AF65-F5344CB8AC3E}">
        <p14:creationId xmlns:p14="http://schemas.microsoft.com/office/powerpoint/2010/main" val="1339982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a16="http://schemas.microsoft.com/office/drawing/2014/main" id="{CEB6E768-A691-C55E-5C93-8BFBDA315C7C}"/>
              </a:ext>
            </a:extLst>
          </p:cNvPr>
          <p:cNvSpPr/>
          <p:nvPr/>
        </p:nvSpPr>
        <p:spPr>
          <a:xfrm>
            <a:off x="666751" y="1276350"/>
            <a:ext cx="3787141" cy="4591050"/>
          </a:xfrm>
          <a:prstGeom prst="roundRect">
            <a:avLst>
              <a:gd name="adj" fmla="val 0"/>
            </a:avLst>
          </a:prstGeom>
          <a:solidFill>
            <a:schemeClr val="accent1"/>
          </a:solidFill>
          <a:ln w="0" cap="flat" cmpd="sng" algn="ctr">
            <a:solidFill>
              <a:schemeClr val="accent1">
                <a:shade val="15000"/>
              </a:schemeClr>
            </a:solid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039D8CF5-F844-7089-435C-128AEC962B8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58"/>
          <a:stretch/>
        </p:blipFill>
        <p:spPr>
          <a:xfrm>
            <a:off x="876380" y="1444098"/>
            <a:ext cx="3986530" cy="4693703"/>
          </a:xfrm>
          <a:prstGeom prst="rect">
            <a:avLst/>
          </a:prstGeom>
        </p:spPr>
      </p:pic>
      <p:sp>
        <p:nvSpPr>
          <p:cNvPr id="90" name="文本框 89"/>
          <p:cNvSpPr txBox="1"/>
          <p:nvPr>
            <p:custDataLst>
              <p:tags r:id="rId2"/>
            </p:custDataLst>
          </p:nvPr>
        </p:nvSpPr>
        <p:spPr>
          <a:xfrm>
            <a:off x="575311" y="440750"/>
            <a:ext cx="1826141" cy="584775"/>
          </a:xfrm>
          <a:prstGeom prst="rect">
            <a:avLst/>
          </a:prstGeom>
          <a:noFill/>
        </p:spPr>
        <p:txBody>
          <a:bodyPr wrap="none" rtlCol="0">
            <a:spAutoFit/>
          </a:bodyPr>
          <a:lstStyle>
            <a:defPPr>
              <a:defRPr lang="zh-CN"/>
            </a:defPPr>
            <a:lvl1pPr>
              <a:defRPr sz="24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sz="3200" dirty="0">
                <a:sym typeface="+mn-lt"/>
              </a:rPr>
              <a:t>公司介绍</a:t>
            </a:r>
          </a:p>
        </p:txBody>
      </p:sp>
      <p:grpSp>
        <p:nvGrpSpPr>
          <p:cNvPr id="20" name="组合 19">
            <a:extLst>
              <a:ext uri="{FF2B5EF4-FFF2-40B4-BE49-F238E27FC236}">
                <a16:creationId xmlns:a16="http://schemas.microsoft.com/office/drawing/2014/main" id="{AD06D902-C226-3ADC-E0AB-7F70AD2BC277}"/>
              </a:ext>
            </a:extLst>
          </p:cNvPr>
          <p:cNvGrpSpPr/>
          <p:nvPr/>
        </p:nvGrpSpPr>
        <p:grpSpPr>
          <a:xfrm>
            <a:off x="5639511" y="1219200"/>
            <a:ext cx="5885738" cy="2050798"/>
            <a:chOff x="5639511" y="1219200"/>
            <a:chExt cx="5885738" cy="2050798"/>
          </a:xfrm>
        </p:grpSpPr>
        <p:sp>
          <p:nvSpPr>
            <p:cNvPr id="2" name="文本框 1"/>
            <p:cNvSpPr txBox="1"/>
            <p:nvPr/>
          </p:nvSpPr>
          <p:spPr>
            <a:xfrm>
              <a:off x="5639511" y="1219200"/>
              <a:ext cx="2031325" cy="461665"/>
            </a:xfrm>
            <a:prstGeom prst="rect">
              <a:avLst/>
            </a:prstGeom>
            <a:noFill/>
          </p:spPr>
          <p:txBody>
            <a:bodyPr wrap="none" rtlCol="0">
              <a:spAutoFit/>
            </a:bodyPr>
            <a:lstStyle>
              <a:defPPr>
                <a:defRPr lang="zh-CN"/>
              </a:defPPr>
              <a:lvl1pPr>
                <a:defRPr sz="20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sz="2400" dirty="0">
                  <a:sym typeface="+mn-lt"/>
                </a:rPr>
                <a:t>请输入小标题</a:t>
              </a:r>
            </a:p>
          </p:txBody>
        </p:sp>
        <p:sp>
          <p:nvSpPr>
            <p:cNvPr id="10" name="文本框 9">
              <a:extLst>
                <a:ext uri="{FF2B5EF4-FFF2-40B4-BE49-F238E27FC236}">
                  <a16:creationId xmlns:a16="http://schemas.microsoft.com/office/drawing/2014/main" id="{5B3FCD53-F51A-C3BA-4055-65A80E135D45}"/>
                </a:ext>
              </a:extLst>
            </p:cNvPr>
            <p:cNvSpPr txBox="1"/>
            <p:nvPr/>
          </p:nvSpPr>
          <p:spPr>
            <a:xfrm>
              <a:off x="5639511" y="1720215"/>
              <a:ext cx="5885738" cy="1549783"/>
            </a:xfrm>
            <a:prstGeom prst="rect">
              <a:avLst/>
            </a:prstGeom>
            <a:noFill/>
          </p:spPr>
          <p:txBody>
            <a:bodyPr wrap="square">
              <a:spAutoFit/>
            </a:bodyPr>
            <a:lstStyle>
              <a:defPPr>
                <a:defRPr lang="zh-CN"/>
              </a:defPPr>
              <a:lvl1pPr marL="285750" indent="-285750" algn="just">
                <a:lnSpc>
                  <a:spcPct val="120000"/>
                </a:lnSpc>
                <a:spcBef>
                  <a:spcPts val="600"/>
                </a:spcBef>
                <a:buFont typeface="Arial" panose="020B0604020202020204" pitchFamily="34" charset="0"/>
                <a:buChar char="•"/>
                <a:defRPr sz="1600">
                  <a:solidFill>
                    <a:schemeClr val="tx1">
                      <a:lumMod val="75000"/>
                      <a:lumOff val="25000"/>
                    </a:schemeClr>
                  </a:solidFill>
                  <a:cs typeface="+mn-ea"/>
                </a:defRPr>
              </a:lvl1pPr>
            </a:lstStyle>
            <a:p>
              <a:pPr marL="0" indent="0">
                <a:buNone/>
              </a:pPr>
              <a:r>
                <a:rPr lang="zh-CN" altLang="en-US" dirty="0">
                  <a:solidFill>
                    <a:schemeClr val="bg1"/>
                  </a:solidFill>
                  <a:sym typeface="+mn-lt"/>
                </a:rPr>
                <a:t>在这里输入你的正文，阐述与关键词标题相关的具体内容，若字数太多酌情先删减文案，再缩小字号。在这里输入你的正文，阐述与关键词标题相关的具体内容，若字数太多酌情先删减文案，再缩小字号。在这里输入你的正文，阐述与关键词标题相关的具体内容，若字数太多酌情先删减文案，再缩小字号。</a:t>
              </a:r>
              <a:endParaRPr lang="en-US" altLang="zh-CN" dirty="0">
                <a:solidFill>
                  <a:schemeClr val="bg1"/>
                </a:solidFill>
                <a:sym typeface="+mn-lt"/>
              </a:endParaRPr>
            </a:p>
          </p:txBody>
        </p:sp>
      </p:grpSp>
      <p:grpSp>
        <p:nvGrpSpPr>
          <p:cNvPr id="21" name="组合 20">
            <a:extLst>
              <a:ext uri="{FF2B5EF4-FFF2-40B4-BE49-F238E27FC236}">
                <a16:creationId xmlns:a16="http://schemas.microsoft.com/office/drawing/2014/main" id="{6812A12B-2AD4-1A25-9592-71D1AAC8A705}"/>
              </a:ext>
            </a:extLst>
          </p:cNvPr>
          <p:cNvGrpSpPr/>
          <p:nvPr/>
        </p:nvGrpSpPr>
        <p:grpSpPr>
          <a:xfrm>
            <a:off x="5639511" y="3997768"/>
            <a:ext cx="5885738" cy="2050798"/>
            <a:chOff x="5639511" y="3807268"/>
            <a:chExt cx="5885738" cy="2050798"/>
          </a:xfrm>
        </p:grpSpPr>
        <p:sp>
          <p:nvSpPr>
            <p:cNvPr id="12" name="文本框 11">
              <a:extLst>
                <a:ext uri="{FF2B5EF4-FFF2-40B4-BE49-F238E27FC236}">
                  <a16:creationId xmlns:a16="http://schemas.microsoft.com/office/drawing/2014/main" id="{797B5BE9-5BC5-D021-10D3-ABE9CAFDEC36}"/>
                </a:ext>
              </a:extLst>
            </p:cNvPr>
            <p:cNvSpPr txBox="1"/>
            <p:nvPr/>
          </p:nvSpPr>
          <p:spPr>
            <a:xfrm>
              <a:off x="5639511" y="3807268"/>
              <a:ext cx="2031325" cy="461665"/>
            </a:xfrm>
            <a:prstGeom prst="rect">
              <a:avLst/>
            </a:prstGeom>
            <a:noFill/>
          </p:spPr>
          <p:txBody>
            <a:bodyPr wrap="none" rtlCol="0">
              <a:spAutoFit/>
            </a:bodyPr>
            <a:lstStyle>
              <a:defPPr>
                <a:defRPr lang="zh-CN"/>
              </a:defPPr>
              <a:lvl1pPr>
                <a:defRPr sz="20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sz="2400" dirty="0">
                  <a:sym typeface="+mn-lt"/>
                </a:rPr>
                <a:t>请输入小标题</a:t>
              </a:r>
            </a:p>
          </p:txBody>
        </p:sp>
        <p:sp>
          <p:nvSpPr>
            <p:cNvPr id="13" name="文本框 12">
              <a:extLst>
                <a:ext uri="{FF2B5EF4-FFF2-40B4-BE49-F238E27FC236}">
                  <a16:creationId xmlns:a16="http://schemas.microsoft.com/office/drawing/2014/main" id="{DC0D5637-4652-48D2-DD12-DB060092424C}"/>
                </a:ext>
              </a:extLst>
            </p:cNvPr>
            <p:cNvSpPr txBox="1"/>
            <p:nvPr/>
          </p:nvSpPr>
          <p:spPr>
            <a:xfrm>
              <a:off x="5639511" y="4308283"/>
              <a:ext cx="5885738" cy="1549783"/>
            </a:xfrm>
            <a:prstGeom prst="rect">
              <a:avLst/>
            </a:prstGeom>
            <a:noFill/>
          </p:spPr>
          <p:txBody>
            <a:bodyPr wrap="square">
              <a:spAutoFit/>
            </a:bodyPr>
            <a:lstStyle>
              <a:defPPr>
                <a:defRPr lang="zh-CN"/>
              </a:defPPr>
              <a:lvl1pPr marL="285750" indent="-285750" algn="just">
                <a:lnSpc>
                  <a:spcPct val="120000"/>
                </a:lnSpc>
                <a:spcBef>
                  <a:spcPts val="600"/>
                </a:spcBef>
                <a:buFont typeface="Arial" panose="020B0604020202020204" pitchFamily="34" charset="0"/>
                <a:buChar char="•"/>
                <a:defRPr sz="1600">
                  <a:solidFill>
                    <a:schemeClr val="tx1">
                      <a:lumMod val="75000"/>
                      <a:lumOff val="25000"/>
                    </a:schemeClr>
                  </a:solidFill>
                  <a:cs typeface="+mn-ea"/>
                </a:defRPr>
              </a:lvl1pPr>
            </a:lstStyle>
            <a:p>
              <a:pPr marL="0" indent="0">
                <a:buNone/>
              </a:pPr>
              <a:r>
                <a:rPr lang="zh-CN" altLang="en-US" dirty="0">
                  <a:solidFill>
                    <a:schemeClr val="bg1"/>
                  </a:solidFill>
                  <a:sym typeface="+mn-lt"/>
                </a:rPr>
                <a:t>在这里输入你的正文，阐述与关键词标题相关的具体内容，若字数太多酌情先删减文案，再缩小字号。在这里输入你的正文，阐述与关键词标题相关的具体内容，若字数太多酌情先删减文案，再缩小字号。在这里输入你的正文，阐述与关键词标题相关的具体内容，若字数太多酌情先删减文案，再缩小字号。</a:t>
              </a:r>
              <a:endParaRPr lang="en-US" altLang="zh-CN" dirty="0">
                <a:solidFill>
                  <a:schemeClr val="bg1"/>
                </a:solidFill>
                <a:sym typeface="+mn-lt"/>
              </a:endParaRPr>
            </a:p>
          </p:txBody>
        </p:sp>
      </p:grpSp>
      <p:cxnSp>
        <p:nvCxnSpPr>
          <p:cNvPr id="14" name="直接连接符 13">
            <a:extLst>
              <a:ext uri="{FF2B5EF4-FFF2-40B4-BE49-F238E27FC236}">
                <a16:creationId xmlns:a16="http://schemas.microsoft.com/office/drawing/2014/main" id="{447A8298-EF71-77A8-7657-54B565F47036}"/>
              </a:ext>
            </a:extLst>
          </p:cNvPr>
          <p:cNvCxnSpPr>
            <a:cxnSpLocks/>
          </p:cNvCxnSpPr>
          <p:nvPr/>
        </p:nvCxnSpPr>
        <p:spPr>
          <a:xfrm>
            <a:off x="5726113" y="3633883"/>
            <a:ext cx="5761037" cy="0"/>
          </a:xfrm>
          <a:prstGeom prst="line">
            <a:avLst/>
          </a:prstGeom>
          <a:ln w="6350">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8D142935-EE97-F465-D1B7-9850CC418502}"/>
              </a:ext>
            </a:extLst>
          </p:cNvPr>
          <p:cNvSpPr txBox="1"/>
          <p:nvPr/>
        </p:nvSpPr>
        <p:spPr>
          <a:xfrm>
            <a:off x="10802938" y="635318"/>
            <a:ext cx="815975" cy="369332"/>
          </a:xfrm>
          <a:prstGeom prst="rect">
            <a:avLst/>
          </a:prstGeom>
          <a:noFill/>
        </p:spPr>
        <p:txBody>
          <a:bodyPr wrap="square" rtlCol="0">
            <a:spAutoFit/>
          </a:bodyPr>
          <a:lstStyle/>
          <a:p>
            <a:r>
              <a:rPr lang="en-US" altLang="zh-CN" dirty="0">
                <a:solidFill>
                  <a:schemeClr val="bg1"/>
                </a:solidFill>
                <a:cs typeface="+mn-ea"/>
                <a:sym typeface="+mn-lt"/>
              </a:rPr>
              <a:t>LOGO</a:t>
            </a:r>
            <a:endParaRPr lang="zh-CN" altLang="en-US" dirty="0">
              <a:solidFill>
                <a:schemeClr val="bg1"/>
              </a:solidFill>
              <a:cs typeface="+mn-ea"/>
              <a:sym typeface="+mn-lt"/>
            </a:endParaRPr>
          </a:p>
        </p:txBody>
      </p:sp>
      <p:grpSp>
        <p:nvGrpSpPr>
          <p:cNvPr id="7" name="组合 6">
            <a:extLst>
              <a:ext uri="{FF2B5EF4-FFF2-40B4-BE49-F238E27FC236}">
                <a16:creationId xmlns:a16="http://schemas.microsoft.com/office/drawing/2014/main" id="{F1D37A29-E2C6-E971-A10E-42EEA43A787E}"/>
              </a:ext>
            </a:extLst>
          </p:cNvPr>
          <p:cNvGrpSpPr/>
          <p:nvPr/>
        </p:nvGrpSpPr>
        <p:grpSpPr>
          <a:xfrm>
            <a:off x="676276" y="986628"/>
            <a:ext cx="1258824" cy="46250"/>
            <a:chOff x="554736" y="1011937"/>
            <a:chExt cx="1258824" cy="46250"/>
          </a:xfrm>
        </p:grpSpPr>
        <p:sp>
          <p:nvSpPr>
            <p:cNvPr id="4" name="平行四边形 3">
              <a:extLst>
                <a:ext uri="{FF2B5EF4-FFF2-40B4-BE49-F238E27FC236}">
                  <a16:creationId xmlns:a16="http://schemas.microsoft.com/office/drawing/2014/main" id="{A4406DBE-4EB8-6AD1-3CA6-8FE43912B81B}"/>
                </a:ext>
              </a:extLst>
            </p:cNvPr>
            <p:cNvSpPr/>
            <p:nvPr/>
          </p:nvSpPr>
          <p:spPr>
            <a:xfrm>
              <a:off x="554736" y="1011937"/>
              <a:ext cx="256032" cy="46250"/>
            </a:xfrm>
            <a:prstGeom prst="parallelogram">
              <a:avLst>
                <a:gd name="adj" fmla="val 8358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4">
              <a:extLst>
                <a:ext uri="{FF2B5EF4-FFF2-40B4-BE49-F238E27FC236}">
                  <a16:creationId xmlns:a16="http://schemas.microsoft.com/office/drawing/2014/main" id="{84ACA497-1230-8D97-4218-D75EE1B1A895}"/>
                </a:ext>
              </a:extLst>
            </p:cNvPr>
            <p:cNvSpPr/>
            <p:nvPr/>
          </p:nvSpPr>
          <p:spPr>
            <a:xfrm>
              <a:off x="793020" y="1011937"/>
              <a:ext cx="386556" cy="46250"/>
            </a:xfrm>
            <a:prstGeom prst="parallelogram">
              <a:avLst>
                <a:gd name="adj" fmla="val 83582"/>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a:extLst>
                <a:ext uri="{FF2B5EF4-FFF2-40B4-BE49-F238E27FC236}">
                  <a16:creationId xmlns:a16="http://schemas.microsoft.com/office/drawing/2014/main" id="{DA5DA98B-850C-608E-EEEA-D6F943CC2BAD}"/>
                </a:ext>
              </a:extLst>
            </p:cNvPr>
            <p:cNvSpPr/>
            <p:nvPr/>
          </p:nvSpPr>
          <p:spPr>
            <a:xfrm>
              <a:off x="1161288" y="1011937"/>
              <a:ext cx="652272" cy="46250"/>
            </a:xfrm>
            <a:prstGeom prst="parallelogram">
              <a:avLst>
                <a:gd name="adj" fmla="val 83582"/>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a:extLst>
              <a:ext uri="{FF2B5EF4-FFF2-40B4-BE49-F238E27FC236}">
                <a16:creationId xmlns:a16="http://schemas.microsoft.com/office/drawing/2014/main" id="{06F4F4DB-4BE7-D639-4158-FE89BD891AE1}"/>
              </a:ext>
            </a:extLst>
          </p:cNvPr>
          <p:cNvSpPr txBox="1"/>
          <p:nvPr>
            <p:custDataLst>
              <p:tags r:id="rId3"/>
            </p:custDataLst>
          </p:nvPr>
        </p:nvSpPr>
        <p:spPr>
          <a:xfrm>
            <a:off x="-1" y="6631945"/>
            <a:ext cx="12192001" cy="246221"/>
          </a:xfrm>
          <a:prstGeom prst="rect">
            <a:avLst/>
          </a:prstGeom>
          <a:noFill/>
        </p:spPr>
        <p:txBody>
          <a:bodyPr wrap="square" rtlCol="0">
            <a:spAutoFit/>
          </a:bodyPr>
          <a:lstStyle/>
          <a:p>
            <a:pPr algn="dist"/>
            <a:r>
              <a:rPr lang="en-US" altLang="zh-CN" sz="1000" kern="100" dirty="0">
                <a:solidFill>
                  <a:schemeClr val="accent1"/>
                </a:solidFill>
                <a:uFillTx/>
                <a:cs typeface="+mn-ea"/>
                <a:sym typeface="+mn-lt"/>
              </a:rPr>
              <a:t>ENTERPRISES </a:t>
            </a:r>
            <a:r>
              <a:rPr lang="zh-CN" altLang="en-US" sz="1000" kern="100" dirty="0">
                <a:solidFill>
                  <a:schemeClr val="accent1"/>
                </a:solidFill>
                <a:uFillTx/>
                <a:cs typeface="+mn-ea"/>
                <a:sym typeface="+mn-lt"/>
              </a:rPr>
              <a:t>BUSINESS PLAN</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a:extLst>
              <a:ext uri="{FF2B5EF4-FFF2-40B4-BE49-F238E27FC236}">
                <a16:creationId xmlns:a16="http://schemas.microsoft.com/office/drawing/2014/main" id="{A8C0C2F4-3924-DDAA-31D4-4077E356974D}"/>
              </a:ext>
            </a:extLst>
          </p:cNvPr>
          <p:cNvSpPr/>
          <p:nvPr/>
        </p:nvSpPr>
        <p:spPr>
          <a:xfrm>
            <a:off x="5159574" y="4042576"/>
            <a:ext cx="6359326" cy="1905780"/>
          </a:xfrm>
          <a:prstGeom prst="roundRect">
            <a:avLst>
              <a:gd name="adj" fmla="val 2001"/>
            </a:avLst>
          </a:prstGeom>
          <a:solidFill>
            <a:schemeClr val="accent1">
              <a:alpha val="10000"/>
            </a:scheme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5808726"/>
            <a:endParaRPr lang="zh-CN" altLang="en-US" sz="11435" dirty="0">
              <a:solidFill>
                <a:prstClr val="white"/>
              </a:solidFill>
              <a:latin typeface="思源黑体 CN Regular" panose="020B0500000000000000" pitchFamily="34" charset="-122"/>
              <a:ea typeface="思源黑体 CN Regular" panose="020B0500000000000000" pitchFamily="34" charset="-122"/>
            </a:endParaRPr>
          </a:p>
        </p:txBody>
      </p:sp>
      <p:sp>
        <p:nvSpPr>
          <p:cNvPr id="27" name="矩形: 圆角 26">
            <a:extLst>
              <a:ext uri="{FF2B5EF4-FFF2-40B4-BE49-F238E27FC236}">
                <a16:creationId xmlns:a16="http://schemas.microsoft.com/office/drawing/2014/main" id="{6A322FF2-2FA4-74F1-15D1-D61B89B9C8C4}"/>
              </a:ext>
            </a:extLst>
          </p:cNvPr>
          <p:cNvSpPr/>
          <p:nvPr/>
        </p:nvSpPr>
        <p:spPr>
          <a:xfrm>
            <a:off x="5159575" y="1587403"/>
            <a:ext cx="6359326" cy="1905780"/>
          </a:xfrm>
          <a:prstGeom prst="roundRect">
            <a:avLst>
              <a:gd name="adj" fmla="val 0"/>
            </a:avLst>
          </a:prstGeom>
          <a:solidFill>
            <a:schemeClr val="accent1">
              <a:alpha val="10000"/>
            </a:scheme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5808726"/>
            <a:endParaRPr lang="zh-CN" altLang="en-US" sz="11435" dirty="0">
              <a:solidFill>
                <a:prstClr val="white"/>
              </a:solidFill>
              <a:latin typeface="思源黑体 CN Regular" panose="020B0500000000000000" pitchFamily="34" charset="-122"/>
              <a:ea typeface="思源黑体 CN Regular" panose="020B0500000000000000" pitchFamily="34" charset="-122"/>
            </a:endParaRPr>
          </a:p>
        </p:txBody>
      </p:sp>
      <p:grpSp>
        <p:nvGrpSpPr>
          <p:cNvPr id="5" name="组合 4">
            <a:extLst>
              <a:ext uri="{FF2B5EF4-FFF2-40B4-BE49-F238E27FC236}">
                <a16:creationId xmlns:a16="http://schemas.microsoft.com/office/drawing/2014/main" id="{1A9DC159-A4B8-359C-F1D9-8857E730B930}"/>
              </a:ext>
            </a:extLst>
          </p:cNvPr>
          <p:cNvGrpSpPr/>
          <p:nvPr/>
        </p:nvGrpSpPr>
        <p:grpSpPr>
          <a:xfrm>
            <a:off x="5495925" y="4152116"/>
            <a:ext cx="5792679" cy="1710830"/>
            <a:chOff x="5495925" y="4152116"/>
            <a:chExt cx="5792679" cy="1710830"/>
          </a:xfrm>
        </p:grpSpPr>
        <p:sp>
          <p:nvSpPr>
            <p:cNvPr id="12" name="文本框 11">
              <a:extLst>
                <a:ext uri="{FF2B5EF4-FFF2-40B4-BE49-F238E27FC236}">
                  <a16:creationId xmlns:a16="http://schemas.microsoft.com/office/drawing/2014/main" id="{B2536966-A984-8987-1486-2B47EFA0202B}"/>
                </a:ext>
              </a:extLst>
            </p:cNvPr>
            <p:cNvSpPr txBox="1"/>
            <p:nvPr/>
          </p:nvSpPr>
          <p:spPr>
            <a:xfrm>
              <a:off x="5495925" y="4152116"/>
              <a:ext cx="1538883" cy="400110"/>
            </a:xfrm>
            <a:prstGeom prst="rect">
              <a:avLst/>
            </a:prstGeom>
            <a:noFill/>
          </p:spPr>
          <p:txBody>
            <a:bodyPr wrap="none" lIns="0" rIns="0" rtlCol="0">
              <a:spAutoFit/>
            </a:bodyPr>
            <a:lstStyle>
              <a:defPPr>
                <a:defRPr lang="zh-CN"/>
              </a:defPPr>
              <a:lvl1pPr>
                <a:defRPr sz="24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sz="2000" dirty="0">
                  <a:sym typeface="+mn-lt"/>
                </a:rPr>
                <a:t>请输入小标题</a:t>
              </a:r>
            </a:p>
          </p:txBody>
        </p:sp>
        <p:sp>
          <p:nvSpPr>
            <p:cNvPr id="13" name="文本框 12">
              <a:extLst>
                <a:ext uri="{FF2B5EF4-FFF2-40B4-BE49-F238E27FC236}">
                  <a16:creationId xmlns:a16="http://schemas.microsoft.com/office/drawing/2014/main" id="{BAE0F108-9928-04B2-809E-48CCB1536FBC}"/>
                </a:ext>
              </a:extLst>
            </p:cNvPr>
            <p:cNvSpPr txBox="1"/>
            <p:nvPr/>
          </p:nvSpPr>
          <p:spPr>
            <a:xfrm>
              <a:off x="5495925" y="4700961"/>
              <a:ext cx="5792679" cy="1161985"/>
            </a:xfrm>
            <a:prstGeom prst="rect">
              <a:avLst/>
            </a:prstGeom>
            <a:noFill/>
          </p:spPr>
          <p:txBody>
            <a:bodyPr wrap="square" lIns="0" tIns="0" rIns="0" bIns="0">
              <a:spAutoFit/>
            </a:bodyPr>
            <a:lstStyle/>
            <a:p>
              <a:pPr>
                <a:lnSpc>
                  <a:spcPct val="120000"/>
                </a:lnSpc>
              </a:pPr>
              <a:r>
                <a:rPr lang="zh-CN" altLang="en-US" sz="1600" dirty="0">
                  <a:solidFill>
                    <a:schemeClr val="bg1"/>
                  </a:solidFill>
                  <a:sym typeface="+mn-lt"/>
                </a:rPr>
                <a:t>在这里输入你的正文，阐述与关键词标题相关的具体内容，若字数太多酌情先删减文案，再缩小字号。在这里输入你的正文，阐述与关键词标题相关的具体内容，若字数太多酌情先删减文案，再缩小字号。</a:t>
              </a:r>
              <a:endParaRPr lang="en-US" altLang="zh-CN" sz="1600" dirty="0">
                <a:solidFill>
                  <a:schemeClr val="bg1"/>
                </a:solidFill>
                <a:sym typeface="+mn-lt"/>
              </a:endParaRPr>
            </a:p>
          </p:txBody>
        </p:sp>
        <p:cxnSp>
          <p:nvCxnSpPr>
            <p:cNvPr id="14" name="直接连接符 13">
              <a:extLst>
                <a:ext uri="{FF2B5EF4-FFF2-40B4-BE49-F238E27FC236}">
                  <a16:creationId xmlns:a16="http://schemas.microsoft.com/office/drawing/2014/main" id="{26CDB73A-F5F5-3EDC-F4E3-5A30B85C4F20}"/>
                </a:ext>
              </a:extLst>
            </p:cNvPr>
            <p:cNvCxnSpPr>
              <a:cxnSpLocks/>
            </p:cNvCxnSpPr>
            <p:nvPr/>
          </p:nvCxnSpPr>
          <p:spPr>
            <a:xfrm flipH="1">
              <a:off x="5495925" y="4535005"/>
              <a:ext cx="2520000" cy="0"/>
            </a:xfrm>
            <a:prstGeom prst="line">
              <a:avLst/>
            </a:prstGeom>
            <a:ln>
              <a:gradFill>
                <a:gsLst>
                  <a:gs pos="100000">
                    <a:schemeClr val="accent2">
                      <a:lumMod val="20000"/>
                      <a:lumOff val="80000"/>
                    </a:schemeClr>
                  </a:gs>
                  <a:gs pos="0">
                    <a:schemeClr val="accent2">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id="{DBD2294D-97A0-EC65-E4D4-075EDB812C65}"/>
              </a:ext>
            </a:extLst>
          </p:cNvPr>
          <p:cNvGrpSpPr/>
          <p:nvPr/>
        </p:nvGrpSpPr>
        <p:grpSpPr>
          <a:xfrm>
            <a:off x="5495926" y="1724781"/>
            <a:ext cx="5792680" cy="1682255"/>
            <a:chOff x="5495926" y="1724781"/>
            <a:chExt cx="5792680" cy="1682255"/>
          </a:xfrm>
        </p:grpSpPr>
        <p:sp>
          <p:nvSpPr>
            <p:cNvPr id="17" name="文本框 16">
              <a:extLst>
                <a:ext uri="{FF2B5EF4-FFF2-40B4-BE49-F238E27FC236}">
                  <a16:creationId xmlns:a16="http://schemas.microsoft.com/office/drawing/2014/main" id="{C03606B7-7E12-905A-5B08-E00ED0C85EC7}"/>
                </a:ext>
              </a:extLst>
            </p:cNvPr>
            <p:cNvSpPr txBox="1"/>
            <p:nvPr/>
          </p:nvSpPr>
          <p:spPr>
            <a:xfrm>
              <a:off x="5495926" y="1724781"/>
              <a:ext cx="1538883" cy="400110"/>
            </a:xfrm>
            <a:prstGeom prst="rect">
              <a:avLst/>
            </a:prstGeom>
            <a:noFill/>
          </p:spPr>
          <p:txBody>
            <a:bodyPr wrap="none" lIns="0" rIns="0" rtlCol="0">
              <a:spAutoFit/>
            </a:bodyPr>
            <a:lstStyle>
              <a:defPPr>
                <a:defRPr lang="zh-CN"/>
              </a:defPPr>
              <a:lvl1pPr>
                <a:defRPr sz="24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sz="2000" dirty="0">
                  <a:sym typeface="+mn-lt"/>
                </a:rPr>
                <a:t>请输入小标题</a:t>
              </a:r>
            </a:p>
          </p:txBody>
        </p:sp>
        <p:sp>
          <p:nvSpPr>
            <p:cNvPr id="18" name="文本框 17">
              <a:extLst>
                <a:ext uri="{FF2B5EF4-FFF2-40B4-BE49-F238E27FC236}">
                  <a16:creationId xmlns:a16="http://schemas.microsoft.com/office/drawing/2014/main" id="{0E398D67-FA67-D3F9-3C8D-1E1673C894DD}"/>
                </a:ext>
              </a:extLst>
            </p:cNvPr>
            <p:cNvSpPr txBox="1"/>
            <p:nvPr/>
          </p:nvSpPr>
          <p:spPr>
            <a:xfrm>
              <a:off x="5495926" y="2245051"/>
              <a:ext cx="5792680" cy="1161985"/>
            </a:xfrm>
            <a:prstGeom prst="rect">
              <a:avLst/>
            </a:prstGeom>
            <a:noFill/>
          </p:spPr>
          <p:txBody>
            <a:bodyPr wrap="square" lIns="0" tIns="0" rIns="0" bIns="0">
              <a:spAutoFit/>
            </a:bodyPr>
            <a:lstStyle/>
            <a:p>
              <a:pPr>
                <a:lnSpc>
                  <a:spcPct val="120000"/>
                </a:lnSpc>
              </a:pPr>
              <a:r>
                <a:rPr lang="zh-CN" altLang="en-US" sz="1600" dirty="0">
                  <a:solidFill>
                    <a:schemeClr val="bg1"/>
                  </a:solidFill>
                  <a:sym typeface="+mn-lt"/>
                </a:rPr>
                <a:t>在这里输入你的正文，阐述与关键词标题相关的具体内容，若字数太多酌情先删减文案，再缩小字号。在这里输入你的正文，阐述与关键词标题相关的具体内容，若字数太多酌情先删减文案，再缩小字号。</a:t>
              </a:r>
              <a:endParaRPr lang="en-US" altLang="zh-CN" sz="1600" dirty="0">
                <a:solidFill>
                  <a:schemeClr val="bg1"/>
                </a:solidFill>
                <a:sym typeface="+mn-lt"/>
              </a:endParaRPr>
            </a:p>
          </p:txBody>
        </p:sp>
        <p:cxnSp>
          <p:nvCxnSpPr>
            <p:cNvPr id="19" name="直接连接符 18">
              <a:extLst>
                <a:ext uri="{FF2B5EF4-FFF2-40B4-BE49-F238E27FC236}">
                  <a16:creationId xmlns:a16="http://schemas.microsoft.com/office/drawing/2014/main" id="{B4418100-32B7-2E1C-9E2B-F3393DF20431}"/>
                </a:ext>
              </a:extLst>
            </p:cNvPr>
            <p:cNvCxnSpPr>
              <a:cxnSpLocks/>
            </p:cNvCxnSpPr>
            <p:nvPr/>
          </p:nvCxnSpPr>
          <p:spPr>
            <a:xfrm flipH="1">
              <a:off x="5495926" y="2107670"/>
              <a:ext cx="2520000" cy="0"/>
            </a:xfrm>
            <a:prstGeom prst="line">
              <a:avLst/>
            </a:prstGeom>
            <a:ln>
              <a:gradFill>
                <a:gsLst>
                  <a:gs pos="100000">
                    <a:schemeClr val="accent2">
                      <a:lumMod val="20000"/>
                      <a:lumOff val="80000"/>
                    </a:schemeClr>
                  </a:gs>
                  <a:gs pos="0">
                    <a:schemeClr val="accent2">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1FA3B152-84BF-E47B-7565-4F3828A7D4E3}"/>
              </a:ext>
            </a:extLst>
          </p:cNvPr>
          <p:cNvGrpSpPr/>
          <p:nvPr/>
        </p:nvGrpSpPr>
        <p:grpSpPr>
          <a:xfrm>
            <a:off x="662739" y="1268414"/>
            <a:ext cx="4496837" cy="4865686"/>
            <a:chOff x="662739" y="1268414"/>
            <a:chExt cx="4496837" cy="4865686"/>
          </a:xfrm>
        </p:grpSpPr>
        <p:sp>
          <p:nvSpPr>
            <p:cNvPr id="25" name="矩形: 圆角 24">
              <a:extLst>
                <a:ext uri="{FF2B5EF4-FFF2-40B4-BE49-F238E27FC236}">
                  <a16:creationId xmlns:a16="http://schemas.microsoft.com/office/drawing/2014/main" id="{E026CA9B-9846-E66F-5376-5E625DB824FC}"/>
                </a:ext>
              </a:extLst>
            </p:cNvPr>
            <p:cNvSpPr/>
            <p:nvPr/>
          </p:nvSpPr>
          <p:spPr>
            <a:xfrm>
              <a:off x="662739" y="1268414"/>
              <a:ext cx="4496837" cy="4865686"/>
            </a:xfrm>
            <a:prstGeom prst="roundRect">
              <a:avLst>
                <a:gd name="adj" fmla="val 2035"/>
              </a:avLst>
            </a:prstGeom>
            <a:solidFill>
              <a:schemeClr val="accent1">
                <a:alpha val="10000"/>
              </a:schemeClr>
            </a:solidFill>
            <a:ln w="6350">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a:extLst>
                <a:ext uri="{FF2B5EF4-FFF2-40B4-BE49-F238E27FC236}">
                  <a16:creationId xmlns:a16="http://schemas.microsoft.com/office/drawing/2014/main" id="{12F49A9E-0E13-E7A7-F3D5-C36690AE3A8A}"/>
                </a:ext>
              </a:extLst>
            </p:cNvPr>
            <p:cNvSpPr txBox="1"/>
            <p:nvPr/>
          </p:nvSpPr>
          <p:spPr>
            <a:xfrm>
              <a:off x="1833939" y="1763407"/>
              <a:ext cx="2154436" cy="523220"/>
            </a:xfrm>
            <a:prstGeom prst="rect">
              <a:avLst/>
            </a:prstGeom>
            <a:noFill/>
          </p:spPr>
          <p:txBody>
            <a:bodyPr wrap="none" lIns="0" rIns="0" rtlCol="0">
              <a:spAutoFit/>
            </a:bodyPr>
            <a:lstStyle>
              <a:defPPr>
                <a:defRPr lang="zh-CN"/>
              </a:defPPr>
              <a:lvl1pPr>
                <a:defRPr sz="20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sz="2800" dirty="0">
                  <a:sym typeface="+mn-lt"/>
                </a:rPr>
                <a:t>请输入小标题</a:t>
              </a:r>
            </a:p>
          </p:txBody>
        </p:sp>
        <p:sp>
          <p:nvSpPr>
            <p:cNvPr id="8" name="文本框 7">
              <a:extLst>
                <a:ext uri="{FF2B5EF4-FFF2-40B4-BE49-F238E27FC236}">
                  <a16:creationId xmlns:a16="http://schemas.microsoft.com/office/drawing/2014/main" id="{91C9F6C7-C028-9D80-A6BE-506E8469533C}"/>
                </a:ext>
              </a:extLst>
            </p:cNvPr>
            <p:cNvSpPr txBox="1"/>
            <p:nvPr/>
          </p:nvSpPr>
          <p:spPr>
            <a:xfrm>
              <a:off x="903396" y="2726872"/>
              <a:ext cx="4015523" cy="2966966"/>
            </a:xfrm>
            <a:prstGeom prst="rect">
              <a:avLst/>
            </a:prstGeom>
            <a:noFill/>
          </p:spPr>
          <p:txBody>
            <a:bodyPr wrap="square" lIns="0" tIns="0" rIns="0" bIns="0">
              <a:spAutoFit/>
            </a:bodyPr>
            <a:lstStyle/>
            <a:p>
              <a:pPr>
                <a:spcAft>
                  <a:spcPts val="1200"/>
                </a:spcAft>
              </a:pPr>
              <a:r>
                <a:rPr lang="zh-CN" altLang="en-US" dirty="0">
                  <a:solidFill>
                    <a:schemeClr val="bg1"/>
                  </a:solidFill>
                  <a:sym typeface="+mn-lt"/>
                </a:rPr>
                <a:t>在这里输入你的正文，阐述与关键词标题相关的具体内容，若字数太多酌情先删减文案，再缩小字号。</a:t>
              </a:r>
              <a:endParaRPr lang="en-US" altLang="zh-CN" dirty="0">
                <a:solidFill>
                  <a:schemeClr val="bg1"/>
                </a:solidFill>
                <a:sym typeface="+mn-lt"/>
              </a:endParaRPr>
            </a:p>
            <a:p>
              <a:pPr>
                <a:lnSpc>
                  <a:spcPct val="120000"/>
                </a:lnSpc>
                <a:spcAft>
                  <a:spcPts val="1200"/>
                </a:spcAft>
              </a:pPr>
              <a:r>
                <a:rPr lang="zh-CN" altLang="en-US" dirty="0">
                  <a:solidFill>
                    <a:schemeClr val="bg1"/>
                  </a:solidFill>
                  <a:sym typeface="+mn-lt"/>
                </a:rPr>
                <a:t>在这里输入你的正文，阐述与关键词标题相关的具体内容，若字数太多酌情先删减文案，再缩小字号。</a:t>
              </a:r>
              <a:endParaRPr lang="en-US" altLang="zh-CN" dirty="0">
                <a:solidFill>
                  <a:schemeClr val="bg1"/>
                </a:solidFill>
                <a:sym typeface="+mn-lt"/>
              </a:endParaRPr>
            </a:p>
            <a:p>
              <a:pPr>
                <a:spcAft>
                  <a:spcPts val="1200"/>
                </a:spcAft>
              </a:pPr>
              <a:r>
                <a:rPr lang="zh-CN" altLang="en-US" dirty="0">
                  <a:solidFill>
                    <a:schemeClr val="bg1"/>
                  </a:solidFill>
                  <a:sym typeface="+mn-lt"/>
                </a:rPr>
                <a:t>在这里输入你的正文，阐述与关键词标题相关的具体内容，若字数太多酌情先删减文案，再缩小字号。</a:t>
              </a:r>
              <a:endParaRPr lang="en-US" altLang="zh-CN" dirty="0">
                <a:solidFill>
                  <a:schemeClr val="bg1"/>
                </a:solidFill>
                <a:sym typeface="+mn-lt"/>
              </a:endParaRPr>
            </a:p>
          </p:txBody>
        </p:sp>
        <p:cxnSp>
          <p:nvCxnSpPr>
            <p:cNvPr id="9" name="直接连接符 8">
              <a:extLst>
                <a:ext uri="{FF2B5EF4-FFF2-40B4-BE49-F238E27FC236}">
                  <a16:creationId xmlns:a16="http://schemas.microsoft.com/office/drawing/2014/main" id="{DB371A53-D6DF-19A8-24CE-ABB1EC5B70FB}"/>
                </a:ext>
              </a:extLst>
            </p:cNvPr>
            <p:cNvCxnSpPr>
              <a:cxnSpLocks/>
            </p:cNvCxnSpPr>
            <p:nvPr/>
          </p:nvCxnSpPr>
          <p:spPr>
            <a:xfrm flipH="1">
              <a:off x="1373028" y="2308852"/>
              <a:ext cx="3096000" cy="0"/>
            </a:xfrm>
            <a:prstGeom prst="line">
              <a:avLst/>
            </a:prstGeom>
            <a:ln>
              <a:gradFill>
                <a:gsLst>
                  <a:gs pos="100000">
                    <a:schemeClr val="accent2">
                      <a:lumMod val="20000"/>
                      <a:lumOff val="80000"/>
                    </a:schemeClr>
                  </a:gs>
                  <a:gs pos="0">
                    <a:schemeClr val="accent2">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08B7D1A4-4A44-F1C6-E16A-6215445606C0}"/>
              </a:ext>
            </a:extLst>
          </p:cNvPr>
          <p:cNvSpPr txBox="1"/>
          <p:nvPr>
            <p:custDataLst>
              <p:tags r:id="rId1"/>
            </p:custDataLst>
          </p:nvPr>
        </p:nvSpPr>
        <p:spPr>
          <a:xfrm>
            <a:off x="575311" y="440750"/>
            <a:ext cx="1826141" cy="584775"/>
          </a:xfrm>
          <a:prstGeom prst="rect">
            <a:avLst/>
          </a:prstGeom>
          <a:noFill/>
        </p:spPr>
        <p:txBody>
          <a:bodyPr wrap="none" rtlCol="0">
            <a:spAutoFit/>
          </a:bodyPr>
          <a:lstStyle>
            <a:defPPr>
              <a:defRPr lang="zh-CN"/>
            </a:defPPr>
            <a:lvl1pPr>
              <a:defRPr sz="24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sz="3200" dirty="0">
                <a:sym typeface="+mn-lt"/>
              </a:rPr>
              <a:t>项目介绍</a:t>
            </a:r>
          </a:p>
        </p:txBody>
      </p:sp>
      <p:sp>
        <p:nvSpPr>
          <p:cNvPr id="3" name="文本框 2">
            <a:extLst>
              <a:ext uri="{FF2B5EF4-FFF2-40B4-BE49-F238E27FC236}">
                <a16:creationId xmlns:a16="http://schemas.microsoft.com/office/drawing/2014/main" id="{B3CD2389-2513-8493-1A96-255362F8B281}"/>
              </a:ext>
            </a:extLst>
          </p:cNvPr>
          <p:cNvSpPr txBox="1"/>
          <p:nvPr/>
        </p:nvSpPr>
        <p:spPr>
          <a:xfrm>
            <a:off x="10802938" y="635318"/>
            <a:ext cx="815975" cy="369332"/>
          </a:xfrm>
          <a:prstGeom prst="rect">
            <a:avLst/>
          </a:prstGeom>
          <a:noFill/>
        </p:spPr>
        <p:txBody>
          <a:bodyPr wrap="square" rtlCol="0">
            <a:spAutoFit/>
          </a:bodyPr>
          <a:lstStyle/>
          <a:p>
            <a:r>
              <a:rPr lang="en-US" altLang="zh-CN" dirty="0">
                <a:solidFill>
                  <a:schemeClr val="bg1"/>
                </a:solidFill>
                <a:cs typeface="+mn-ea"/>
                <a:sym typeface="+mn-lt"/>
              </a:rPr>
              <a:t>LOGO</a:t>
            </a:r>
            <a:endParaRPr lang="zh-CN" altLang="en-US" dirty="0">
              <a:solidFill>
                <a:schemeClr val="bg1"/>
              </a:solidFill>
              <a:cs typeface="+mn-ea"/>
              <a:sym typeface="+mn-lt"/>
            </a:endParaRPr>
          </a:p>
        </p:txBody>
      </p:sp>
      <p:grpSp>
        <p:nvGrpSpPr>
          <p:cNvPr id="6" name="组合 5">
            <a:extLst>
              <a:ext uri="{FF2B5EF4-FFF2-40B4-BE49-F238E27FC236}">
                <a16:creationId xmlns:a16="http://schemas.microsoft.com/office/drawing/2014/main" id="{677D6293-A2DB-7F27-4EEF-31AAA0E31B51}"/>
              </a:ext>
            </a:extLst>
          </p:cNvPr>
          <p:cNvGrpSpPr/>
          <p:nvPr/>
        </p:nvGrpSpPr>
        <p:grpSpPr>
          <a:xfrm>
            <a:off x="676276" y="986628"/>
            <a:ext cx="1258824" cy="46250"/>
            <a:chOff x="554736" y="1011937"/>
            <a:chExt cx="1258824" cy="46250"/>
          </a:xfrm>
        </p:grpSpPr>
        <p:sp>
          <p:nvSpPr>
            <p:cNvPr id="10" name="平行四边形 9">
              <a:extLst>
                <a:ext uri="{FF2B5EF4-FFF2-40B4-BE49-F238E27FC236}">
                  <a16:creationId xmlns:a16="http://schemas.microsoft.com/office/drawing/2014/main" id="{1F2A78F9-AB57-4DDB-AE98-8CF4C9C04A0F}"/>
                </a:ext>
              </a:extLst>
            </p:cNvPr>
            <p:cNvSpPr/>
            <p:nvPr/>
          </p:nvSpPr>
          <p:spPr>
            <a:xfrm>
              <a:off x="554736" y="1011937"/>
              <a:ext cx="256032" cy="46250"/>
            </a:xfrm>
            <a:prstGeom prst="parallelogram">
              <a:avLst>
                <a:gd name="adj" fmla="val 8358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a:extLst>
                <a:ext uri="{FF2B5EF4-FFF2-40B4-BE49-F238E27FC236}">
                  <a16:creationId xmlns:a16="http://schemas.microsoft.com/office/drawing/2014/main" id="{4D24FD6C-A4F6-9948-4314-5D055C2D279A}"/>
                </a:ext>
              </a:extLst>
            </p:cNvPr>
            <p:cNvSpPr/>
            <p:nvPr/>
          </p:nvSpPr>
          <p:spPr>
            <a:xfrm>
              <a:off x="793020" y="1011937"/>
              <a:ext cx="386556" cy="46250"/>
            </a:xfrm>
            <a:prstGeom prst="parallelogram">
              <a:avLst>
                <a:gd name="adj" fmla="val 83582"/>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a:extLst>
                <a:ext uri="{FF2B5EF4-FFF2-40B4-BE49-F238E27FC236}">
                  <a16:creationId xmlns:a16="http://schemas.microsoft.com/office/drawing/2014/main" id="{5AA85648-2EE3-494E-CCCF-9AF791E95836}"/>
                </a:ext>
              </a:extLst>
            </p:cNvPr>
            <p:cNvSpPr/>
            <p:nvPr/>
          </p:nvSpPr>
          <p:spPr>
            <a:xfrm>
              <a:off x="1161288" y="1011937"/>
              <a:ext cx="652272" cy="46250"/>
            </a:xfrm>
            <a:prstGeom prst="parallelogram">
              <a:avLst>
                <a:gd name="adj" fmla="val 83582"/>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a:extLst>
              <a:ext uri="{FF2B5EF4-FFF2-40B4-BE49-F238E27FC236}">
                <a16:creationId xmlns:a16="http://schemas.microsoft.com/office/drawing/2014/main" id="{F0E0B79E-F247-8659-18DA-E0ED3FE8C629}"/>
              </a:ext>
            </a:extLst>
          </p:cNvPr>
          <p:cNvSpPr txBox="1"/>
          <p:nvPr>
            <p:custDataLst>
              <p:tags r:id="rId2"/>
            </p:custDataLst>
          </p:nvPr>
        </p:nvSpPr>
        <p:spPr>
          <a:xfrm>
            <a:off x="-1" y="6631945"/>
            <a:ext cx="12192001" cy="246221"/>
          </a:xfrm>
          <a:prstGeom prst="rect">
            <a:avLst/>
          </a:prstGeom>
          <a:noFill/>
        </p:spPr>
        <p:txBody>
          <a:bodyPr wrap="square" rtlCol="0">
            <a:spAutoFit/>
          </a:bodyPr>
          <a:lstStyle/>
          <a:p>
            <a:pPr algn="dist"/>
            <a:r>
              <a:rPr lang="en-US" altLang="zh-CN" sz="1000" kern="100" dirty="0">
                <a:solidFill>
                  <a:schemeClr val="accent1"/>
                </a:solidFill>
                <a:uFillTx/>
                <a:cs typeface="+mn-ea"/>
                <a:sym typeface="+mn-lt"/>
              </a:rPr>
              <a:t>ENTERPRISES </a:t>
            </a:r>
            <a:r>
              <a:rPr lang="zh-CN" altLang="en-US" sz="1000" kern="100" dirty="0">
                <a:solidFill>
                  <a:schemeClr val="accent1"/>
                </a:solidFill>
                <a:uFillTx/>
                <a:cs typeface="+mn-ea"/>
                <a:sym typeface="+mn-lt"/>
              </a:rPr>
              <a:t>BUSINESS PLAN</a:t>
            </a:r>
          </a:p>
        </p:txBody>
      </p:sp>
    </p:spTree>
    <p:extLst>
      <p:ext uri="{BB962C8B-B14F-4D97-AF65-F5344CB8AC3E}">
        <p14:creationId xmlns:p14="http://schemas.microsoft.com/office/powerpoint/2010/main" val="27322104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DD4C1AB-01E9-C979-93F6-194139F5540E}"/>
              </a:ext>
            </a:extLst>
          </p:cNvPr>
          <p:cNvGrpSpPr/>
          <p:nvPr/>
        </p:nvGrpSpPr>
        <p:grpSpPr>
          <a:xfrm>
            <a:off x="783908" y="1569527"/>
            <a:ext cx="5061585" cy="1800000"/>
            <a:chOff x="783908" y="1569527"/>
            <a:chExt cx="5061585" cy="1800000"/>
          </a:xfrm>
        </p:grpSpPr>
        <p:sp>
          <p:nvSpPr>
            <p:cNvPr id="9" name="椭圆 8">
              <a:extLst>
                <a:ext uri="{FF2B5EF4-FFF2-40B4-BE49-F238E27FC236}">
                  <a16:creationId xmlns:a16="http://schemas.microsoft.com/office/drawing/2014/main" id="{B6D6BDC7-DA87-BFFC-5460-3F6431BEF313}"/>
                </a:ext>
              </a:extLst>
            </p:cNvPr>
            <p:cNvSpPr/>
            <p:nvPr>
              <p:custDataLst>
                <p:tags r:id="rId12"/>
              </p:custDataLst>
            </p:nvPr>
          </p:nvSpPr>
          <p:spPr>
            <a:xfrm>
              <a:off x="783908" y="1569527"/>
              <a:ext cx="1800000" cy="1800000"/>
            </a:xfrm>
            <a:prstGeom prst="ellipse">
              <a:avLst/>
            </a:prstGeom>
            <a:noFill/>
            <a:ln w="158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pic>
          <p:nvPicPr>
            <p:cNvPr id="42" name="图片 41">
              <a:extLst>
                <a:ext uri="{FF2B5EF4-FFF2-40B4-BE49-F238E27FC236}">
                  <a16:creationId xmlns:a16="http://schemas.microsoft.com/office/drawing/2014/main" id="{01753BF6-78B0-179A-0EA5-5EA505BA194F}"/>
                </a:ext>
              </a:extLst>
            </p:cNvPr>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a:xfrm>
              <a:off x="909908" y="1695527"/>
              <a:ext cx="1548000" cy="1548000"/>
            </a:xfrm>
            <a:custGeom>
              <a:avLst/>
              <a:gdLst>
                <a:gd name="connsiteX0" fmla="*/ 774000 w 1548000"/>
                <a:gd name="connsiteY0" fmla="*/ 0 h 1548000"/>
                <a:gd name="connsiteX1" fmla="*/ 1548000 w 1548000"/>
                <a:gd name="connsiteY1" fmla="*/ 774000 h 1548000"/>
                <a:gd name="connsiteX2" fmla="*/ 774000 w 1548000"/>
                <a:gd name="connsiteY2" fmla="*/ 1548000 h 1548000"/>
                <a:gd name="connsiteX3" fmla="*/ 0 w 1548000"/>
                <a:gd name="connsiteY3" fmla="*/ 774000 h 1548000"/>
                <a:gd name="connsiteX4" fmla="*/ 774000 w 1548000"/>
                <a:gd name="connsiteY4" fmla="*/ 0 h 154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8000" h="1548000">
                  <a:moveTo>
                    <a:pt x="774000" y="0"/>
                  </a:moveTo>
                  <a:cubicBezTo>
                    <a:pt x="1201468" y="0"/>
                    <a:pt x="1548000" y="346532"/>
                    <a:pt x="1548000" y="774000"/>
                  </a:cubicBezTo>
                  <a:cubicBezTo>
                    <a:pt x="1548000" y="1201468"/>
                    <a:pt x="1201468" y="1548000"/>
                    <a:pt x="774000" y="1548000"/>
                  </a:cubicBezTo>
                  <a:cubicBezTo>
                    <a:pt x="346532" y="1548000"/>
                    <a:pt x="0" y="1201468"/>
                    <a:pt x="0" y="774000"/>
                  </a:cubicBezTo>
                  <a:cubicBezTo>
                    <a:pt x="0" y="346532"/>
                    <a:pt x="346532" y="0"/>
                    <a:pt x="774000" y="0"/>
                  </a:cubicBezTo>
                  <a:close/>
                </a:path>
              </a:pathLst>
            </a:custGeom>
          </p:spPr>
        </p:pic>
        <p:sp>
          <p:nvSpPr>
            <p:cNvPr id="11" name="文本框 38">
              <a:extLst>
                <a:ext uri="{FF2B5EF4-FFF2-40B4-BE49-F238E27FC236}">
                  <a16:creationId xmlns:a16="http://schemas.microsoft.com/office/drawing/2014/main" id="{7BFA3678-5D5B-A6D5-CFEA-148A234B50FC}"/>
                </a:ext>
              </a:extLst>
            </p:cNvPr>
            <p:cNvSpPr txBox="1"/>
            <p:nvPr>
              <p:custDataLst>
                <p:tags r:id="rId13"/>
              </p:custDataLst>
            </p:nvPr>
          </p:nvSpPr>
          <p:spPr bwMode="auto">
            <a:xfrm>
              <a:off x="2746693" y="2083447"/>
              <a:ext cx="3098800" cy="1278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just" fontAlgn="auto">
                <a:lnSpc>
                  <a:spcPct val="120000"/>
                </a:lnSpc>
              </a:pPr>
              <a:r>
                <a:rPr lang="zh-CN" altLang="en-US" sz="1600" dirty="0">
                  <a:solidFill>
                    <a:schemeClr val="bg1"/>
                  </a:solidFill>
                  <a:latin typeface="+mn-ea"/>
                  <a:ea typeface="+mn-ea"/>
                  <a:cs typeface="+mn-ea"/>
                  <a:sym typeface="+mn-lt"/>
                </a:rPr>
                <a:t>在这里输入你的正文，阐述与关键词标题相关的具体内容，若字数太多酌情先删减文案，再缩小字号。</a:t>
              </a:r>
            </a:p>
          </p:txBody>
        </p:sp>
        <p:sp>
          <p:nvSpPr>
            <p:cNvPr id="12" name="文本框 11">
              <a:extLst>
                <a:ext uri="{FF2B5EF4-FFF2-40B4-BE49-F238E27FC236}">
                  <a16:creationId xmlns:a16="http://schemas.microsoft.com/office/drawing/2014/main" id="{0159F82A-9945-48CA-FA34-600FE37EC8B6}"/>
                </a:ext>
              </a:extLst>
            </p:cNvPr>
            <p:cNvSpPr txBox="1"/>
            <p:nvPr>
              <p:custDataLst>
                <p:tags r:id="rId14"/>
              </p:custDataLst>
            </p:nvPr>
          </p:nvSpPr>
          <p:spPr>
            <a:xfrm>
              <a:off x="2746693" y="1576717"/>
              <a:ext cx="1723549" cy="400110"/>
            </a:xfrm>
            <a:prstGeom prst="rect">
              <a:avLst/>
            </a:prstGeom>
            <a:noFill/>
          </p:spPr>
          <p:txBody>
            <a:bodyPr wrap="none" rtlCol="0">
              <a:spAutoFit/>
            </a:bodyPr>
            <a:lstStyle>
              <a:defPPr>
                <a:defRPr lang="zh-CN"/>
              </a:defPPr>
              <a:lvl1pPr>
                <a:defRPr sz="20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dirty="0">
                  <a:sym typeface="+mn-lt"/>
                </a:rPr>
                <a:t>请输入小标题</a:t>
              </a:r>
            </a:p>
          </p:txBody>
        </p:sp>
        <p:cxnSp>
          <p:nvCxnSpPr>
            <p:cNvPr id="28" name="直接连接符 27">
              <a:extLst>
                <a:ext uri="{FF2B5EF4-FFF2-40B4-BE49-F238E27FC236}">
                  <a16:creationId xmlns:a16="http://schemas.microsoft.com/office/drawing/2014/main" id="{8A109CFD-5964-4A04-46C8-397D6A2C13DC}"/>
                </a:ext>
              </a:extLst>
            </p:cNvPr>
            <p:cNvCxnSpPr>
              <a:cxnSpLocks/>
            </p:cNvCxnSpPr>
            <p:nvPr/>
          </p:nvCxnSpPr>
          <p:spPr>
            <a:xfrm flipH="1">
              <a:off x="2835594" y="1981317"/>
              <a:ext cx="2520000" cy="0"/>
            </a:xfrm>
            <a:prstGeom prst="line">
              <a:avLst/>
            </a:prstGeom>
            <a:ln>
              <a:gradFill>
                <a:gsLst>
                  <a:gs pos="100000">
                    <a:schemeClr val="accent2">
                      <a:lumMod val="20000"/>
                      <a:lumOff val="80000"/>
                    </a:schemeClr>
                  </a:gs>
                  <a:gs pos="0">
                    <a:schemeClr val="accent2">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id="{4950B69A-2487-67B6-71D7-1B0C28E0A938}"/>
              </a:ext>
            </a:extLst>
          </p:cNvPr>
          <p:cNvGrpSpPr/>
          <p:nvPr/>
        </p:nvGrpSpPr>
        <p:grpSpPr>
          <a:xfrm>
            <a:off x="6368733" y="1569527"/>
            <a:ext cx="5039360" cy="1800000"/>
            <a:chOff x="6368733" y="1569527"/>
            <a:chExt cx="5039360" cy="1800000"/>
          </a:xfrm>
        </p:grpSpPr>
        <p:sp>
          <p:nvSpPr>
            <p:cNvPr id="14" name="椭圆 13">
              <a:extLst>
                <a:ext uri="{FF2B5EF4-FFF2-40B4-BE49-F238E27FC236}">
                  <a16:creationId xmlns:a16="http://schemas.microsoft.com/office/drawing/2014/main" id="{B6E86EEC-7231-575B-A7B8-4AC7AFAB50A6}"/>
                </a:ext>
              </a:extLst>
            </p:cNvPr>
            <p:cNvSpPr/>
            <p:nvPr>
              <p:custDataLst>
                <p:tags r:id="rId9"/>
              </p:custDataLst>
            </p:nvPr>
          </p:nvSpPr>
          <p:spPr>
            <a:xfrm>
              <a:off x="6368733" y="1569527"/>
              <a:ext cx="1800000" cy="1800000"/>
            </a:xfrm>
            <a:prstGeom prst="ellipse">
              <a:avLst/>
            </a:prstGeom>
            <a:noFill/>
            <a:ln w="158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pic>
          <p:nvPicPr>
            <p:cNvPr id="43" name="图片 42">
              <a:extLst>
                <a:ext uri="{FF2B5EF4-FFF2-40B4-BE49-F238E27FC236}">
                  <a16:creationId xmlns:a16="http://schemas.microsoft.com/office/drawing/2014/main" id="{C96C2D6E-79DD-648F-1C5B-D1AD66E1E0E3}"/>
                </a:ext>
              </a:extLst>
            </p:cNvPr>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a:off x="6494733" y="1695527"/>
              <a:ext cx="1548000" cy="1548000"/>
            </a:xfrm>
            <a:custGeom>
              <a:avLst/>
              <a:gdLst>
                <a:gd name="connsiteX0" fmla="*/ 774000 w 1548000"/>
                <a:gd name="connsiteY0" fmla="*/ 0 h 1548000"/>
                <a:gd name="connsiteX1" fmla="*/ 1548000 w 1548000"/>
                <a:gd name="connsiteY1" fmla="*/ 774000 h 1548000"/>
                <a:gd name="connsiteX2" fmla="*/ 774000 w 1548000"/>
                <a:gd name="connsiteY2" fmla="*/ 1548000 h 1548000"/>
                <a:gd name="connsiteX3" fmla="*/ 0 w 1548000"/>
                <a:gd name="connsiteY3" fmla="*/ 774000 h 1548000"/>
                <a:gd name="connsiteX4" fmla="*/ 774000 w 1548000"/>
                <a:gd name="connsiteY4" fmla="*/ 0 h 154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8000" h="1548000">
                  <a:moveTo>
                    <a:pt x="774000" y="0"/>
                  </a:moveTo>
                  <a:cubicBezTo>
                    <a:pt x="1201468" y="0"/>
                    <a:pt x="1548000" y="346532"/>
                    <a:pt x="1548000" y="774000"/>
                  </a:cubicBezTo>
                  <a:cubicBezTo>
                    <a:pt x="1548000" y="1201468"/>
                    <a:pt x="1201468" y="1548000"/>
                    <a:pt x="774000" y="1548000"/>
                  </a:cubicBezTo>
                  <a:cubicBezTo>
                    <a:pt x="346532" y="1548000"/>
                    <a:pt x="0" y="1201468"/>
                    <a:pt x="0" y="774000"/>
                  </a:cubicBezTo>
                  <a:cubicBezTo>
                    <a:pt x="0" y="346532"/>
                    <a:pt x="346532" y="0"/>
                    <a:pt x="774000" y="0"/>
                  </a:cubicBezTo>
                  <a:close/>
                </a:path>
              </a:pathLst>
            </a:custGeom>
          </p:spPr>
        </p:pic>
        <p:sp>
          <p:nvSpPr>
            <p:cNvPr id="16" name="文本框 38">
              <a:extLst>
                <a:ext uri="{FF2B5EF4-FFF2-40B4-BE49-F238E27FC236}">
                  <a16:creationId xmlns:a16="http://schemas.microsoft.com/office/drawing/2014/main" id="{08136A5B-F8C2-F0B3-3298-224A5BCD730B}"/>
                </a:ext>
              </a:extLst>
            </p:cNvPr>
            <p:cNvSpPr txBox="1"/>
            <p:nvPr>
              <p:custDataLst>
                <p:tags r:id="rId10"/>
              </p:custDataLst>
            </p:nvPr>
          </p:nvSpPr>
          <p:spPr bwMode="auto">
            <a:xfrm>
              <a:off x="8331518" y="2112328"/>
              <a:ext cx="3076575" cy="1221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just" fontAlgn="auto">
                <a:lnSpc>
                  <a:spcPct val="120000"/>
                </a:lnSpc>
              </a:pPr>
              <a:r>
                <a:rPr lang="zh-CN" altLang="en-US" sz="1600" dirty="0">
                  <a:solidFill>
                    <a:schemeClr val="bg1"/>
                  </a:solidFill>
                  <a:latin typeface="+mn-ea"/>
                  <a:ea typeface="+mn-ea"/>
                  <a:cs typeface="+mn-ea"/>
                  <a:sym typeface="+mn-lt"/>
                </a:rPr>
                <a:t>在这里输入你的正文，阐述与关键词标题相关的具体内容，若字数太多酌情先删减文案，再缩小字号。</a:t>
              </a:r>
            </a:p>
          </p:txBody>
        </p:sp>
        <p:sp>
          <p:nvSpPr>
            <p:cNvPr id="17" name="文本框 16">
              <a:extLst>
                <a:ext uri="{FF2B5EF4-FFF2-40B4-BE49-F238E27FC236}">
                  <a16:creationId xmlns:a16="http://schemas.microsoft.com/office/drawing/2014/main" id="{1ED268E6-C86C-EABF-7CE9-1F7E9B4004B5}"/>
                </a:ext>
              </a:extLst>
            </p:cNvPr>
            <p:cNvSpPr txBox="1"/>
            <p:nvPr>
              <p:custDataLst>
                <p:tags r:id="rId11"/>
              </p:custDataLst>
            </p:nvPr>
          </p:nvSpPr>
          <p:spPr>
            <a:xfrm>
              <a:off x="8331518" y="1605598"/>
              <a:ext cx="1723549" cy="400110"/>
            </a:xfrm>
            <a:prstGeom prst="rect">
              <a:avLst/>
            </a:prstGeom>
            <a:noFill/>
          </p:spPr>
          <p:txBody>
            <a:bodyPr wrap="none" rtlCol="0">
              <a:spAutoFit/>
            </a:bodyPr>
            <a:lstStyle>
              <a:defPPr>
                <a:defRPr lang="zh-CN"/>
              </a:defPPr>
              <a:lvl1pPr>
                <a:defRPr sz="20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dirty="0">
                  <a:sym typeface="+mn-lt"/>
                </a:rPr>
                <a:t>请输入小标题</a:t>
              </a:r>
            </a:p>
          </p:txBody>
        </p:sp>
        <p:cxnSp>
          <p:nvCxnSpPr>
            <p:cNvPr id="29" name="直接连接符 28">
              <a:extLst>
                <a:ext uri="{FF2B5EF4-FFF2-40B4-BE49-F238E27FC236}">
                  <a16:creationId xmlns:a16="http://schemas.microsoft.com/office/drawing/2014/main" id="{FB58C853-5927-8ECC-EE7D-7B6DB59B2B9C}"/>
                </a:ext>
              </a:extLst>
            </p:cNvPr>
            <p:cNvCxnSpPr>
              <a:cxnSpLocks/>
            </p:cNvCxnSpPr>
            <p:nvPr/>
          </p:nvCxnSpPr>
          <p:spPr>
            <a:xfrm flipH="1">
              <a:off x="8417244" y="2010198"/>
              <a:ext cx="2520000" cy="0"/>
            </a:xfrm>
            <a:prstGeom prst="line">
              <a:avLst/>
            </a:prstGeom>
            <a:ln>
              <a:gradFill>
                <a:gsLst>
                  <a:gs pos="100000">
                    <a:schemeClr val="accent2">
                      <a:lumMod val="20000"/>
                      <a:lumOff val="80000"/>
                    </a:schemeClr>
                  </a:gs>
                  <a:gs pos="0">
                    <a:schemeClr val="accent2">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a16="http://schemas.microsoft.com/office/drawing/2014/main" id="{2E2678AC-D844-8EA8-4FDF-3B8720C9ABFF}"/>
              </a:ext>
            </a:extLst>
          </p:cNvPr>
          <p:cNvGrpSpPr/>
          <p:nvPr/>
        </p:nvGrpSpPr>
        <p:grpSpPr>
          <a:xfrm>
            <a:off x="783908" y="3919027"/>
            <a:ext cx="5061585" cy="1800000"/>
            <a:chOff x="783908" y="3919027"/>
            <a:chExt cx="5061585" cy="1800000"/>
          </a:xfrm>
        </p:grpSpPr>
        <p:sp>
          <p:nvSpPr>
            <p:cNvPr id="19" name="椭圆 18">
              <a:extLst>
                <a:ext uri="{FF2B5EF4-FFF2-40B4-BE49-F238E27FC236}">
                  <a16:creationId xmlns:a16="http://schemas.microsoft.com/office/drawing/2014/main" id="{F0EFB105-1A9B-C3CC-436A-832479835466}"/>
                </a:ext>
              </a:extLst>
            </p:cNvPr>
            <p:cNvSpPr/>
            <p:nvPr>
              <p:custDataLst>
                <p:tags r:id="rId6"/>
              </p:custDataLst>
            </p:nvPr>
          </p:nvSpPr>
          <p:spPr>
            <a:xfrm>
              <a:off x="783908" y="3919027"/>
              <a:ext cx="1800000" cy="1800000"/>
            </a:xfrm>
            <a:prstGeom prst="ellipse">
              <a:avLst/>
            </a:prstGeom>
            <a:noFill/>
            <a:ln w="158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pic>
          <p:nvPicPr>
            <p:cNvPr id="47" name="图片 46">
              <a:extLst>
                <a:ext uri="{FF2B5EF4-FFF2-40B4-BE49-F238E27FC236}">
                  <a16:creationId xmlns:a16="http://schemas.microsoft.com/office/drawing/2014/main" id="{39AE48F4-7FB3-A5DE-5CB3-1212B8958DB0}"/>
                </a:ext>
              </a:extLst>
            </p:cNvPr>
            <p:cNvPicPr>
              <a:picLocks noChangeAspect="1"/>
            </p:cNvPicPr>
            <p:nvPr/>
          </p:nvPicPr>
          <p:blipFill>
            <a:blip r:embed="rId18" cstate="screen">
              <a:extLst>
                <a:ext uri="{28A0092B-C50C-407E-A947-70E740481C1C}">
                  <a14:useLocalDpi xmlns:a14="http://schemas.microsoft.com/office/drawing/2010/main"/>
                </a:ext>
              </a:extLst>
            </a:blip>
            <a:srcRect/>
            <a:stretch>
              <a:fillRect/>
            </a:stretch>
          </p:blipFill>
          <p:spPr>
            <a:xfrm>
              <a:off x="909908" y="4045027"/>
              <a:ext cx="1548000" cy="1548000"/>
            </a:xfrm>
            <a:custGeom>
              <a:avLst/>
              <a:gdLst>
                <a:gd name="connsiteX0" fmla="*/ 774000 w 1548000"/>
                <a:gd name="connsiteY0" fmla="*/ 0 h 1548000"/>
                <a:gd name="connsiteX1" fmla="*/ 1548000 w 1548000"/>
                <a:gd name="connsiteY1" fmla="*/ 774000 h 1548000"/>
                <a:gd name="connsiteX2" fmla="*/ 774000 w 1548000"/>
                <a:gd name="connsiteY2" fmla="*/ 1548000 h 1548000"/>
                <a:gd name="connsiteX3" fmla="*/ 0 w 1548000"/>
                <a:gd name="connsiteY3" fmla="*/ 774000 h 1548000"/>
                <a:gd name="connsiteX4" fmla="*/ 774000 w 1548000"/>
                <a:gd name="connsiteY4" fmla="*/ 0 h 154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8000" h="1548000">
                  <a:moveTo>
                    <a:pt x="774000" y="0"/>
                  </a:moveTo>
                  <a:cubicBezTo>
                    <a:pt x="1201468" y="0"/>
                    <a:pt x="1548000" y="346532"/>
                    <a:pt x="1548000" y="774000"/>
                  </a:cubicBezTo>
                  <a:cubicBezTo>
                    <a:pt x="1548000" y="1201468"/>
                    <a:pt x="1201468" y="1548000"/>
                    <a:pt x="774000" y="1548000"/>
                  </a:cubicBezTo>
                  <a:cubicBezTo>
                    <a:pt x="346532" y="1548000"/>
                    <a:pt x="0" y="1201468"/>
                    <a:pt x="0" y="774000"/>
                  </a:cubicBezTo>
                  <a:cubicBezTo>
                    <a:pt x="0" y="346532"/>
                    <a:pt x="346532" y="0"/>
                    <a:pt x="774000" y="0"/>
                  </a:cubicBezTo>
                  <a:close/>
                </a:path>
              </a:pathLst>
            </a:custGeom>
          </p:spPr>
        </p:pic>
        <p:sp>
          <p:nvSpPr>
            <p:cNvPr id="21" name="文本框 38">
              <a:extLst>
                <a:ext uri="{FF2B5EF4-FFF2-40B4-BE49-F238E27FC236}">
                  <a16:creationId xmlns:a16="http://schemas.microsoft.com/office/drawing/2014/main" id="{249437B5-6077-5D2C-5618-6DC39C47A5DE}"/>
                </a:ext>
              </a:extLst>
            </p:cNvPr>
            <p:cNvSpPr txBox="1"/>
            <p:nvPr>
              <p:custDataLst>
                <p:tags r:id="rId7"/>
              </p:custDataLst>
            </p:nvPr>
          </p:nvSpPr>
          <p:spPr bwMode="auto">
            <a:xfrm>
              <a:off x="2746693" y="4432947"/>
              <a:ext cx="3098800" cy="1278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just" fontAlgn="auto">
                <a:lnSpc>
                  <a:spcPct val="120000"/>
                </a:lnSpc>
              </a:pPr>
              <a:r>
                <a:rPr lang="zh-CN" altLang="en-US" sz="1600" dirty="0">
                  <a:solidFill>
                    <a:schemeClr val="bg1"/>
                  </a:solidFill>
                  <a:latin typeface="+mn-ea"/>
                  <a:ea typeface="+mn-ea"/>
                  <a:cs typeface="+mn-ea"/>
                  <a:sym typeface="+mn-lt"/>
                </a:rPr>
                <a:t>在这里输入你的正文，阐述与关键词标题相关的具体内容，若字数太多酌情先删减文案，再缩小字号。</a:t>
              </a:r>
            </a:p>
          </p:txBody>
        </p:sp>
        <p:sp>
          <p:nvSpPr>
            <p:cNvPr id="22" name="文本框 21">
              <a:extLst>
                <a:ext uri="{FF2B5EF4-FFF2-40B4-BE49-F238E27FC236}">
                  <a16:creationId xmlns:a16="http://schemas.microsoft.com/office/drawing/2014/main" id="{EE5A0653-F479-441D-84A7-1717E4B8D763}"/>
                </a:ext>
              </a:extLst>
            </p:cNvPr>
            <p:cNvSpPr txBox="1"/>
            <p:nvPr>
              <p:custDataLst>
                <p:tags r:id="rId8"/>
              </p:custDataLst>
            </p:nvPr>
          </p:nvSpPr>
          <p:spPr>
            <a:xfrm>
              <a:off x="2746693" y="3926217"/>
              <a:ext cx="1723549" cy="400110"/>
            </a:xfrm>
            <a:prstGeom prst="rect">
              <a:avLst/>
            </a:prstGeom>
            <a:noFill/>
          </p:spPr>
          <p:txBody>
            <a:bodyPr wrap="none" rtlCol="0">
              <a:spAutoFit/>
            </a:bodyPr>
            <a:lstStyle>
              <a:defPPr>
                <a:defRPr lang="zh-CN"/>
              </a:defPPr>
              <a:lvl1pPr>
                <a:defRPr sz="20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dirty="0">
                  <a:sym typeface="+mn-lt"/>
                </a:rPr>
                <a:t>请输入小标题</a:t>
              </a:r>
            </a:p>
          </p:txBody>
        </p:sp>
        <p:cxnSp>
          <p:nvCxnSpPr>
            <p:cNvPr id="30" name="直接连接符 29">
              <a:extLst>
                <a:ext uri="{FF2B5EF4-FFF2-40B4-BE49-F238E27FC236}">
                  <a16:creationId xmlns:a16="http://schemas.microsoft.com/office/drawing/2014/main" id="{8001C7BC-92B1-F713-98B1-B3D9ADEBA5B0}"/>
                </a:ext>
              </a:extLst>
            </p:cNvPr>
            <p:cNvCxnSpPr>
              <a:cxnSpLocks/>
            </p:cNvCxnSpPr>
            <p:nvPr/>
          </p:nvCxnSpPr>
          <p:spPr>
            <a:xfrm flipH="1">
              <a:off x="2835594" y="4326327"/>
              <a:ext cx="2520000" cy="0"/>
            </a:xfrm>
            <a:prstGeom prst="line">
              <a:avLst/>
            </a:prstGeom>
            <a:ln>
              <a:gradFill>
                <a:gsLst>
                  <a:gs pos="100000">
                    <a:schemeClr val="accent2">
                      <a:lumMod val="20000"/>
                      <a:lumOff val="80000"/>
                    </a:schemeClr>
                  </a:gs>
                  <a:gs pos="0">
                    <a:schemeClr val="accent2">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7C5D0E0C-0251-682E-4127-F462DFDBE1FB}"/>
              </a:ext>
            </a:extLst>
          </p:cNvPr>
          <p:cNvGrpSpPr/>
          <p:nvPr/>
        </p:nvGrpSpPr>
        <p:grpSpPr>
          <a:xfrm>
            <a:off x="6368733" y="3919027"/>
            <a:ext cx="5039360" cy="1800000"/>
            <a:chOff x="6368733" y="3919027"/>
            <a:chExt cx="5039360" cy="1800000"/>
          </a:xfrm>
        </p:grpSpPr>
        <p:sp>
          <p:nvSpPr>
            <p:cNvPr id="24" name="椭圆 23">
              <a:extLst>
                <a:ext uri="{FF2B5EF4-FFF2-40B4-BE49-F238E27FC236}">
                  <a16:creationId xmlns:a16="http://schemas.microsoft.com/office/drawing/2014/main" id="{6FC662BB-28F4-FAA7-DD69-189CD8606104}"/>
                </a:ext>
              </a:extLst>
            </p:cNvPr>
            <p:cNvSpPr/>
            <p:nvPr>
              <p:custDataLst>
                <p:tags r:id="rId3"/>
              </p:custDataLst>
            </p:nvPr>
          </p:nvSpPr>
          <p:spPr>
            <a:xfrm>
              <a:off x="6368733" y="3919027"/>
              <a:ext cx="1800000" cy="1800000"/>
            </a:xfrm>
            <a:prstGeom prst="ellipse">
              <a:avLst/>
            </a:prstGeom>
            <a:noFill/>
            <a:ln w="158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pic>
          <p:nvPicPr>
            <p:cNvPr id="48" name="图片 47">
              <a:extLst>
                <a:ext uri="{FF2B5EF4-FFF2-40B4-BE49-F238E27FC236}">
                  <a16:creationId xmlns:a16="http://schemas.microsoft.com/office/drawing/2014/main" id="{BD09796B-D1CE-F0F1-92DC-D3990BB4ACFE}"/>
                </a:ext>
              </a:extLst>
            </p:cNvPr>
            <p:cNvPicPr>
              <a:picLocks noChangeAspect="1"/>
            </p:cNvPicPr>
            <p:nvPr/>
          </p:nvPicPr>
          <p:blipFill>
            <a:blip r:embed="rId19" cstate="screen">
              <a:extLst>
                <a:ext uri="{28A0092B-C50C-407E-A947-70E740481C1C}">
                  <a14:useLocalDpi xmlns:a14="http://schemas.microsoft.com/office/drawing/2010/main"/>
                </a:ext>
              </a:extLst>
            </a:blip>
            <a:srcRect/>
            <a:stretch>
              <a:fillRect/>
            </a:stretch>
          </p:blipFill>
          <p:spPr>
            <a:xfrm>
              <a:off x="6494733" y="4045027"/>
              <a:ext cx="1548000" cy="1548000"/>
            </a:xfrm>
            <a:custGeom>
              <a:avLst/>
              <a:gdLst>
                <a:gd name="connsiteX0" fmla="*/ 774000 w 1548000"/>
                <a:gd name="connsiteY0" fmla="*/ 0 h 1548000"/>
                <a:gd name="connsiteX1" fmla="*/ 1548000 w 1548000"/>
                <a:gd name="connsiteY1" fmla="*/ 774000 h 1548000"/>
                <a:gd name="connsiteX2" fmla="*/ 774000 w 1548000"/>
                <a:gd name="connsiteY2" fmla="*/ 1548000 h 1548000"/>
                <a:gd name="connsiteX3" fmla="*/ 0 w 1548000"/>
                <a:gd name="connsiteY3" fmla="*/ 774000 h 1548000"/>
                <a:gd name="connsiteX4" fmla="*/ 774000 w 1548000"/>
                <a:gd name="connsiteY4" fmla="*/ 0 h 154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8000" h="1548000">
                  <a:moveTo>
                    <a:pt x="774000" y="0"/>
                  </a:moveTo>
                  <a:cubicBezTo>
                    <a:pt x="1201468" y="0"/>
                    <a:pt x="1548000" y="346532"/>
                    <a:pt x="1548000" y="774000"/>
                  </a:cubicBezTo>
                  <a:cubicBezTo>
                    <a:pt x="1548000" y="1201468"/>
                    <a:pt x="1201468" y="1548000"/>
                    <a:pt x="774000" y="1548000"/>
                  </a:cubicBezTo>
                  <a:cubicBezTo>
                    <a:pt x="346532" y="1548000"/>
                    <a:pt x="0" y="1201468"/>
                    <a:pt x="0" y="774000"/>
                  </a:cubicBezTo>
                  <a:cubicBezTo>
                    <a:pt x="0" y="346532"/>
                    <a:pt x="346532" y="0"/>
                    <a:pt x="774000" y="0"/>
                  </a:cubicBezTo>
                  <a:close/>
                </a:path>
              </a:pathLst>
            </a:custGeom>
          </p:spPr>
        </p:pic>
        <p:sp>
          <p:nvSpPr>
            <p:cNvPr id="26" name="文本框 38">
              <a:extLst>
                <a:ext uri="{FF2B5EF4-FFF2-40B4-BE49-F238E27FC236}">
                  <a16:creationId xmlns:a16="http://schemas.microsoft.com/office/drawing/2014/main" id="{A4DD0CB0-0A71-5225-9045-C90E9E1F9AF2}"/>
                </a:ext>
              </a:extLst>
            </p:cNvPr>
            <p:cNvSpPr txBox="1"/>
            <p:nvPr>
              <p:custDataLst>
                <p:tags r:id="rId4"/>
              </p:custDataLst>
            </p:nvPr>
          </p:nvSpPr>
          <p:spPr bwMode="auto">
            <a:xfrm>
              <a:off x="8331518" y="4461828"/>
              <a:ext cx="3076575" cy="1221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just" fontAlgn="auto">
                <a:lnSpc>
                  <a:spcPct val="120000"/>
                </a:lnSpc>
              </a:pPr>
              <a:r>
                <a:rPr lang="zh-CN" altLang="en-US" sz="1600" dirty="0">
                  <a:solidFill>
                    <a:schemeClr val="bg1"/>
                  </a:solidFill>
                  <a:latin typeface="+mn-ea"/>
                  <a:ea typeface="+mn-ea"/>
                  <a:cs typeface="+mn-ea"/>
                  <a:sym typeface="+mn-lt"/>
                </a:rPr>
                <a:t>在这里输入你的正文，阐述与关键词标题相关的具体内容，若字数太多酌情先删减文案，再缩小字号。</a:t>
              </a:r>
            </a:p>
          </p:txBody>
        </p:sp>
        <p:sp>
          <p:nvSpPr>
            <p:cNvPr id="27" name="文本框 26">
              <a:extLst>
                <a:ext uri="{FF2B5EF4-FFF2-40B4-BE49-F238E27FC236}">
                  <a16:creationId xmlns:a16="http://schemas.microsoft.com/office/drawing/2014/main" id="{33C53248-6D89-CA77-3FB6-A7F040D1A5BF}"/>
                </a:ext>
              </a:extLst>
            </p:cNvPr>
            <p:cNvSpPr txBox="1"/>
            <p:nvPr>
              <p:custDataLst>
                <p:tags r:id="rId5"/>
              </p:custDataLst>
            </p:nvPr>
          </p:nvSpPr>
          <p:spPr>
            <a:xfrm>
              <a:off x="8331518" y="3955098"/>
              <a:ext cx="1723549" cy="400110"/>
            </a:xfrm>
            <a:prstGeom prst="rect">
              <a:avLst/>
            </a:prstGeom>
            <a:noFill/>
          </p:spPr>
          <p:txBody>
            <a:bodyPr wrap="none" rtlCol="0">
              <a:spAutoFit/>
            </a:bodyPr>
            <a:lstStyle>
              <a:defPPr>
                <a:defRPr lang="zh-CN"/>
              </a:defPPr>
              <a:lvl1pPr>
                <a:defRPr sz="20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dirty="0">
                  <a:sym typeface="+mn-lt"/>
                </a:rPr>
                <a:t>请输入小标题</a:t>
              </a:r>
            </a:p>
          </p:txBody>
        </p:sp>
        <p:cxnSp>
          <p:nvCxnSpPr>
            <p:cNvPr id="31" name="直接连接符 30">
              <a:extLst>
                <a:ext uri="{FF2B5EF4-FFF2-40B4-BE49-F238E27FC236}">
                  <a16:creationId xmlns:a16="http://schemas.microsoft.com/office/drawing/2014/main" id="{6DAD259F-50B8-915D-743E-86AB594A42AE}"/>
                </a:ext>
              </a:extLst>
            </p:cNvPr>
            <p:cNvCxnSpPr>
              <a:cxnSpLocks/>
            </p:cNvCxnSpPr>
            <p:nvPr/>
          </p:nvCxnSpPr>
          <p:spPr>
            <a:xfrm flipH="1">
              <a:off x="8417244" y="4355208"/>
              <a:ext cx="2520000" cy="0"/>
            </a:xfrm>
            <a:prstGeom prst="line">
              <a:avLst/>
            </a:prstGeom>
            <a:ln>
              <a:gradFill>
                <a:gsLst>
                  <a:gs pos="100000">
                    <a:schemeClr val="accent2">
                      <a:lumMod val="20000"/>
                      <a:lumOff val="80000"/>
                    </a:schemeClr>
                  </a:gs>
                  <a:gs pos="0">
                    <a:schemeClr val="accent2">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8" name="文本框 7">
            <a:extLst>
              <a:ext uri="{FF2B5EF4-FFF2-40B4-BE49-F238E27FC236}">
                <a16:creationId xmlns:a16="http://schemas.microsoft.com/office/drawing/2014/main" id="{EAD00DA8-1065-F75B-5A05-278668B5988D}"/>
              </a:ext>
            </a:extLst>
          </p:cNvPr>
          <p:cNvSpPr txBox="1"/>
          <p:nvPr>
            <p:custDataLst>
              <p:tags r:id="rId1"/>
            </p:custDataLst>
          </p:nvPr>
        </p:nvSpPr>
        <p:spPr>
          <a:xfrm>
            <a:off x="575311" y="440750"/>
            <a:ext cx="1826141" cy="584775"/>
          </a:xfrm>
          <a:prstGeom prst="rect">
            <a:avLst/>
          </a:prstGeom>
          <a:noFill/>
        </p:spPr>
        <p:txBody>
          <a:bodyPr wrap="none" rtlCol="0">
            <a:spAutoFit/>
          </a:bodyPr>
          <a:lstStyle>
            <a:defPPr>
              <a:defRPr lang="zh-CN"/>
            </a:defPPr>
            <a:lvl1pPr>
              <a:defRPr sz="24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sz="3200" dirty="0">
                <a:sym typeface="+mn-lt"/>
              </a:rPr>
              <a:t>团队介绍</a:t>
            </a:r>
          </a:p>
        </p:txBody>
      </p:sp>
      <p:sp>
        <p:nvSpPr>
          <p:cNvPr id="13" name="文本框 12">
            <a:extLst>
              <a:ext uri="{FF2B5EF4-FFF2-40B4-BE49-F238E27FC236}">
                <a16:creationId xmlns:a16="http://schemas.microsoft.com/office/drawing/2014/main" id="{06757EA8-F120-465A-C969-70500B35A9E9}"/>
              </a:ext>
            </a:extLst>
          </p:cNvPr>
          <p:cNvSpPr txBox="1"/>
          <p:nvPr/>
        </p:nvSpPr>
        <p:spPr>
          <a:xfrm>
            <a:off x="10802938" y="635318"/>
            <a:ext cx="815975" cy="369332"/>
          </a:xfrm>
          <a:prstGeom prst="rect">
            <a:avLst/>
          </a:prstGeom>
          <a:noFill/>
        </p:spPr>
        <p:txBody>
          <a:bodyPr wrap="square" rtlCol="0">
            <a:spAutoFit/>
          </a:bodyPr>
          <a:lstStyle/>
          <a:p>
            <a:r>
              <a:rPr lang="en-US" altLang="zh-CN" dirty="0">
                <a:solidFill>
                  <a:schemeClr val="bg1"/>
                </a:solidFill>
                <a:cs typeface="+mn-ea"/>
                <a:sym typeface="+mn-lt"/>
              </a:rPr>
              <a:t>LOGO</a:t>
            </a:r>
            <a:endParaRPr lang="zh-CN" altLang="en-US" dirty="0">
              <a:solidFill>
                <a:schemeClr val="bg1"/>
              </a:solidFill>
              <a:cs typeface="+mn-ea"/>
              <a:sym typeface="+mn-lt"/>
            </a:endParaRPr>
          </a:p>
        </p:txBody>
      </p:sp>
      <p:grpSp>
        <p:nvGrpSpPr>
          <p:cNvPr id="18" name="组合 17">
            <a:extLst>
              <a:ext uri="{FF2B5EF4-FFF2-40B4-BE49-F238E27FC236}">
                <a16:creationId xmlns:a16="http://schemas.microsoft.com/office/drawing/2014/main" id="{100CC491-980A-E6E7-60B9-FCB4AB9C4A0A}"/>
              </a:ext>
            </a:extLst>
          </p:cNvPr>
          <p:cNvGrpSpPr/>
          <p:nvPr/>
        </p:nvGrpSpPr>
        <p:grpSpPr>
          <a:xfrm>
            <a:off x="676276" y="986628"/>
            <a:ext cx="1258824" cy="46250"/>
            <a:chOff x="554736" y="1011937"/>
            <a:chExt cx="1258824" cy="46250"/>
          </a:xfrm>
        </p:grpSpPr>
        <p:sp>
          <p:nvSpPr>
            <p:cNvPr id="23" name="平行四边形 22">
              <a:extLst>
                <a:ext uri="{FF2B5EF4-FFF2-40B4-BE49-F238E27FC236}">
                  <a16:creationId xmlns:a16="http://schemas.microsoft.com/office/drawing/2014/main" id="{7ED45E3D-B4A2-9A2F-8813-C6CD0771A50A}"/>
                </a:ext>
              </a:extLst>
            </p:cNvPr>
            <p:cNvSpPr/>
            <p:nvPr/>
          </p:nvSpPr>
          <p:spPr>
            <a:xfrm>
              <a:off x="554736" y="1011937"/>
              <a:ext cx="256032" cy="46250"/>
            </a:xfrm>
            <a:prstGeom prst="parallelogram">
              <a:avLst>
                <a:gd name="adj" fmla="val 8358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a:extLst>
                <a:ext uri="{FF2B5EF4-FFF2-40B4-BE49-F238E27FC236}">
                  <a16:creationId xmlns:a16="http://schemas.microsoft.com/office/drawing/2014/main" id="{63FD97A8-1649-E4FE-0E7A-F005D5B8AD08}"/>
                </a:ext>
              </a:extLst>
            </p:cNvPr>
            <p:cNvSpPr/>
            <p:nvPr/>
          </p:nvSpPr>
          <p:spPr>
            <a:xfrm>
              <a:off x="793020" y="1011937"/>
              <a:ext cx="386556" cy="46250"/>
            </a:xfrm>
            <a:prstGeom prst="parallelogram">
              <a:avLst>
                <a:gd name="adj" fmla="val 83582"/>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a:extLst>
                <a:ext uri="{FF2B5EF4-FFF2-40B4-BE49-F238E27FC236}">
                  <a16:creationId xmlns:a16="http://schemas.microsoft.com/office/drawing/2014/main" id="{CAC794A8-EC4B-0317-813A-F398A100F719}"/>
                </a:ext>
              </a:extLst>
            </p:cNvPr>
            <p:cNvSpPr/>
            <p:nvPr/>
          </p:nvSpPr>
          <p:spPr>
            <a:xfrm>
              <a:off x="1161288" y="1011937"/>
              <a:ext cx="652272" cy="46250"/>
            </a:xfrm>
            <a:prstGeom prst="parallelogram">
              <a:avLst>
                <a:gd name="adj" fmla="val 83582"/>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a:extLst>
              <a:ext uri="{FF2B5EF4-FFF2-40B4-BE49-F238E27FC236}">
                <a16:creationId xmlns:a16="http://schemas.microsoft.com/office/drawing/2014/main" id="{C506647A-ECE6-7828-CAAD-047F4311B58F}"/>
              </a:ext>
            </a:extLst>
          </p:cNvPr>
          <p:cNvSpPr txBox="1"/>
          <p:nvPr>
            <p:custDataLst>
              <p:tags r:id="rId2"/>
            </p:custDataLst>
          </p:nvPr>
        </p:nvSpPr>
        <p:spPr>
          <a:xfrm>
            <a:off x="-1" y="6631945"/>
            <a:ext cx="12192001" cy="246221"/>
          </a:xfrm>
          <a:prstGeom prst="rect">
            <a:avLst/>
          </a:prstGeom>
          <a:noFill/>
        </p:spPr>
        <p:txBody>
          <a:bodyPr wrap="square" rtlCol="0">
            <a:spAutoFit/>
          </a:bodyPr>
          <a:lstStyle/>
          <a:p>
            <a:pPr algn="dist"/>
            <a:r>
              <a:rPr lang="en-US" altLang="zh-CN" sz="1000" kern="100" dirty="0">
                <a:solidFill>
                  <a:schemeClr val="accent1"/>
                </a:solidFill>
                <a:uFillTx/>
                <a:cs typeface="+mn-ea"/>
                <a:sym typeface="+mn-lt"/>
              </a:rPr>
              <a:t>ENTERPRISES </a:t>
            </a:r>
            <a:r>
              <a:rPr lang="zh-CN" altLang="en-US" sz="1000" kern="100" dirty="0">
                <a:solidFill>
                  <a:schemeClr val="accent1"/>
                </a:solidFill>
                <a:uFillTx/>
                <a:cs typeface="+mn-ea"/>
                <a:sym typeface="+mn-lt"/>
              </a:rPr>
              <a:t>BUSINESS PLAN</a:t>
            </a:r>
          </a:p>
        </p:txBody>
      </p:sp>
    </p:spTree>
    <p:extLst>
      <p:ext uri="{BB962C8B-B14F-4D97-AF65-F5344CB8AC3E}">
        <p14:creationId xmlns:p14="http://schemas.microsoft.com/office/powerpoint/2010/main" val="10093866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游戏机, 黑暗, 窗帘, 灯光&#10;&#10;描述已自动生成">
            <a:extLst>
              <a:ext uri="{FF2B5EF4-FFF2-40B4-BE49-F238E27FC236}">
                <a16:creationId xmlns:a16="http://schemas.microsoft.com/office/drawing/2014/main" id="{9DDEDA5E-6F80-1D36-CBD0-EA92DF72CAB5}"/>
              </a:ext>
            </a:extLst>
          </p:cNvPr>
          <p:cNvPicPr>
            <a:picLocks noChangeAspect="1"/>
          </p:cNvPicPr>
          <p:nvPr/>
        </p:nvPicPr>
        <p:blipFill>
          <a:blip r:embed="rId3" cstate="screen">
            <a:alphaModFix amt="64000"/>
            <a:extLst>
              <a:ext uri="{28A0092B-C50C-407E-A947-70E740481C1C}">
                <a14:useLocalDpi xmlns:a14="http://schemas.microsoft.com/office/drawing/2010/main"/>
              </a:ext>
            </a:extLst>
          </a:blip>
          <a:srcRect/>
          <a:stretch>
            <a:fillRect/>
          </a:stretch>
        </p:blipFill>
        <p:spPr>
          <a:xfrm>
            <a:off x="320843" y="0"/>
            <a:ext cx="11550315" cy="5848576"/>
          </a:xfrm>
          <a:custGeom>
            <a:avLst/>
            <a:gdLst>
              <a:gd name="connsiteX0" fmla="*/ 0 w 11550315"/>
              <a:gd name="connsiteY0" fmla="*/ 0 h 5848576"/>
              <a:gd name="connsiteX1" fmla="*/ 11550315 w 11550315"/>
              <a:gd name="connsiteY1" fmla="*/ 0 h 5848576"/>
              <a:gd name="connsiteX2" fmla="*/ 11550315 w 11550315"/>
              <a:gd name="connsiteY2" fmla="*/ 5848576 h 5848576"/>
              <a:gd name="connsiteX3" fmla="*/ 0 w 11550315"/>
              <a:gd name="connsiteY3" fmla="*/ 5848576 h 5848576"/>
            </a:gdLst>
            <a:ahLst/>
            <a:cxnLst>
              <a:cxn ang="0">
                <a:pos x="connsiteX0" y="connsiteY0"/>
              </a:cxn>
              <a:cxn ang="0">
                <a:pos x="connsiteX1" y="connsiteY1"/>
              </a:cxn>
              <a:cxn ang="0">
                <a:pos x="connsiteX2" y="connsiteY2"/>
              </a:cxn>
              <a:cxn ang="0">
                <a:pos x="connsiteX3" y="connsiteY3"/>
              </a:cxn>
            </a:cxnLst>
            <a:rect l="l" t="t" r="r" b="b"/>
            <a:pathLst>
              <a:path w="11550315" h="5848576">
                <a:moveTo>
                  <a:pt x="0" y="0"/>
                </a:moveTo>
                <a:lnTo>
                  <a:pt x="11550315" y="0"/>
                </a:lnTo>
                <a:lnTo>
                  <a:pt x="11550315" y="5848576"/>
                </a:lnTo>
                <a:lnTo>
                  <a:pt x="0" y="5848576"/>
                </a:lnTo>
                <a:close/>
              </a:path>
            </a:pathLst>
          </a:custGeom>
        </p:spPr>
      </p:pic>
      <p:sp>
        <p:nvSpPr>
          <p:cNvPr id="5" name="文本占位符 1">
            <a:extLst>
              <a:ext uri="{FF2B5EF4-FFF2-40B4-BE49-F238E27FC236}">
                <a16:creationId xmlns:a16="http://schemas.microsoft.com/office/drawing/2014/main" id="{0365F701-C737-7A50-C041-4A522CD4EE18}"/>
              </a:ext>
            </a:extLst>
          </p:cNvPr>
          <p:cNvSpPr txBox="1">
            <a:spLocks/>
          </p:cNvSpPr>
          <p:nvPr/>
        </p:nvSpPr>
        <p:spPr>
          <a:xfrm>
            <a:off x="2284216" y="2211399"/>
            <a:ext cx="2138407" cy="1911292"/>
          </a:xfrm>
          <a:prstGeom prst="rect">
            <a:avLst/>
          </a:prstGeom>
        </p:spPr>
        <p:txBody>
          <a:bodyPr wrap="none" lIns="0" tIns="0" rIns="0" bIns="0" anchor="ctr">
            <a:spAutoFit/>
          </a:bodyPr>
          <a:lstStyle>
            <a:defPPr>
              <a:defRPr lang="zh-CN"/>
            </a:defPPr>
            <a:lvl1pPr marR="0" lvl="0" indent="0" algn="r" fontAlgn="auto">
              <a:lnSpc>
                <a:spcPct val="90000"/>
              </a:lnSpc>
              <a:spcBef>
                <a:spcPts val="1000"/>
              </a:spcBef>
              <a:spcAft>
                <a:spcPts val="0"/>
              </a:spcAft>
              <a:buClrTx/>
              <a:buSzTx/>
              <a:buFont typeface="Arial" panose="020B0604020202020204" pitchFamily="34" charset="0"/>
              <a:buNone/>
              <a:tabLst/>
              <a:defRPr kumimoji="0" sz="13800" b="1" i="0" u="none" strike="noStrike" cap="none" spc="300" normalizeH="0" baseline="0">
                <a:ln w="6350">
                  <a:gradFill>
                    <a:gsLst>
                      <a:gs pos="0">
                        <a:schemeClr val="bg1"/>
                      </a:gs>
                      <a:gs pos="76000">
                        <a:schemeClr val="bg1">
                          <a:alpha val="0"/>
                        </a:schemeClr>
                      </a:gs>
                    </a:gsLst>
                    <a:lin ang="5400000" scaled="1"/>
                  </a:gradFill>
                </a:ln>
                <a:noFill/>
                <a:effectLst/>
                <a:uLnTx/>
                <a:uFillTx/>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en-US" dirty="0">
                <a:sym typeface="+mn-lt"/>
              </a:rPr>
              <a:t>02</a:t>
            </a:r>
          </a:p>
        </p:txBody>
      </p:sp>
      <p:sp>
        <p:nvSpPr>
          <p:cNvPr id="6" name="文本占位符 4">
            <a:extLst>
              <a:ext uri="{FF2B5EF4-FFF2-40B4-BE49-F238E27FC236}">
                <a16:creationId xmlns:a16="http://schemas.microsoft.com/office/drawing/2014/main" id="{A6FEA44E-45FB-3EF5-4FBC-E2107C0A9436}"/>
              </a:ext>
            </a:extLst>
          </p:cNvPr>
          <p:cNvSpPr txBox="1">
            <a:spLocks/>
          </p:cNvSpPr>
          <p:nvPr/>
        </p:nvSpPr>
        <p:spPr>
          <a:xfrm>
            <a:off x="4521693" y="2512505"/>
            <a:ext cx="5386090" cy="830997"/>
          </a:xfrm>
          <a:prstGeom prst="rect">
            <a:avLst/>
          </a:prstGeom>
          <a:effectLst/>
        </p:spPr>
        <p:txBody>
          <a:bodyPr wrap="none" lIns="0" tIns="0" rIns="0" bIns="0" anchor="b">
            <a:sp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6000" b="1" i="0" u="none" strike="noStrike" kern="1200" cap="none" spc="0" normalizeH="0" baseline="0" smtClean="0">
                <a:ln>
                  <a:noFill/>
                </a:ln>
                <a:gradFill flip="none" rotWithShape="1">
                  <a:gsLst>
                    <a:gs pos="0">
                      <a:schemeClr val="accent3"/>
                    </a:gs>
                    <a:gs pos="100000">
                      <a:schemeClr val="accent3">
                        <a:lumMod val="75000"/>
                      </a:schemeClr>
                    </a:gs>
                  </a:gsLst>
                  <a:lin ang="0" scaled="0"/>
                  <a:tileRect/>
                </a:gradFill>
                <a:effectLst/>
                <a:uLnTx/>
                <a:uFillTx/>
                <a:latin typeface="Arial"/>
                <a:ea typeface="微软雅黑"/>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sz="6000" dirty="0">
                <a:gradFill flip="none" rotWithShape="1">
                  <a:gsLst>
                    <a:gs pos="100000">
                      <a:schemeClr val="accent2"/>
                    </a:gs>
                    <a:gs pos="10000">
                      <a:schemeClr val="accent1"/>
                    </a:gs>
                  </a:gsLst>
                  <a:lin ang="5400000" scaled="1"/>
                  <a:tileRect/>
                </a:gradFill>
                <a:latin typeface="+mj-ea"/>
                <a:ea typeface="+mj-ea"/>
                <a:cs typeface="+mn-ea"/>
                <a:sym typeface="+mn-lt"/>
              </a:rPr>
              <a:t>产品及运营方法</a:t>
            </a:r>
          </a:p>
        </p:txBody>
      </p:sp>
      <p:sp>
        <p:nvSpPr>
          <p:cNvPr id="7" name="文本占位符 12">
            <a:extLst>
              <a:ext uri="{FF2B5EF4-FFF2-40B4-BE49-F238E27FC236}">
                <a16:creationId xmlns:a16="http://schemas.microsoft.com/office/drawing/2014/main" id="{3ACA60B6-F814-483B-C402-34DA4B7FF6EF}"/>
              </a:ext>
            </a:extLst>
          </p:cNvPr>
          <p:cNvSpPr txBox="1">
            <a:spLocks/>
          </p:cNvSpPr>
          <p:nvPr/>
        </p:nvSpPr>
        <p:spPr>
          <a:xfrm>
            <a:off x="4569317" y="3408118"/>
            <a:ext cx="4654095" cy="276999"/>
          </a:xfrm>
          <a:prstGeom prst="rect">
            <a:avLst/>
          </a:prstGeom>
          <a:effectLst/>
        </p:spPr>
        <p:txBody>
          <a:bodyPr wrap="none" lIns="0" tIns="0" rIns="0" bIns="0">
            <a:sp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2376" b="0" i="0" u="none" strike="noStrike" kern="1200" cap="none" spc="0" normalizeH="0" baseline="0" smtClean="0">
                <a:ln>
                  <a:noFill/>
                </a:ln>
                <a:solidFill>
                  <a:schemeClr val="bg1">
                    <a:alpha val="80000"/>
                  </a:schemeClr>
                </a:solidFill>
                <a:effectLst/>
                <a:uLnTx/>
                <a:uFillTx/>
                <a:latin typeface="Arial"/>
                <a:ea typeface="微软雅黑"/>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en-US" sz="2000" b="0" i="0" u="none" strike="noStrike" kern="1200" cap="none" spc="0" normalizeH="0" baseline="0" noProof="0" dirty="0">
                <a:ln>
                  <a:noFill/>
                </a:ln>
                <a:solidFill>
                  <a:srgbClr val="FFFFFF">
                    <a:alpha val="80000"/>
                  </a:srgbClr>
                </a:solidFill>
                <a:effectLst/>
                <a:uLnTx/>
                <a:uFillTx/>
                <a:latin typeface="+mn-lt"/>
                <a:ea typeface="+mn-ea"/>
                <a:cs typeface="+mn-ea"/>
                <a:sym typeface="+mn-lt"/>
              </a:rPr>
              <a:t>PRODUCTS AND OPERATION METHODS</a:t>
            </a:r>
          </a:p>
        </p:txBody>
      </p:sp>
      <p:cxnSp>
        <p:nvCxnSpPr>
          <p:cNvPr id="2" name="直接连接符 1">
            <a:extLst>
              <a:ext uri="{FF2B5EF4-FFF2-40B4-BE49-F238E27FC236}">
                <a16:creationId xmlns:a16="http://schemas.microsoft.com/office/drawing/2014/main" id="{2EF6C285-ADC0-ACEF-9033-B783C53AB801}"/>
              </a:ext>
            </a:extLst>
          </p:cNvPr>
          <p:cNvCxnSpPr>
            <a:cxnSpLocks/>
          </p:cNvCxnSpPr>
          <p:nvPr/>
        </p:nvCxnSpPr>
        <p:spPr>
          <a:xfrm>
            <a:off x="2369193" y="3898354"/>
            <a:ext cx="7478166" cy="0"/>
          </a:xfrm>
          <a:prstGeom prst="line">
            <a:avLst/>
          </a:prstGeom>
          <a:ln w="12700">
            <a:gradFill>
              <a:gsLst>
                <a:gs pos="0">
                  <a:schemeClr val="accent1">
                    <a:lumMod val="75000"/>
                    <a:alpha val="50000"/>
                  </a:schemeClr>
                </a:gs>
                <a:gs pos="100000">
                  <a:schemeClr val="accent1">
                    <a:lumMod val="90000"/>
                    <a:alpha val="5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918B011E-71DF-785C-5FEB-6E1B918440A4}"/>
              </a:ext>
            </a:extLst>
          </p:cNvPr>
          <p:cNvSpPr txBox="1"/>
          <p:nvPr/>
        </p:nvSpPr>
        <p:spPr>
          <a:xfrm>
            <a:off x="5688013" y="740093"/>
            <a:ext cx="815975" cy="369332"/>
          </a:xfrm>
          <a:prstGeom prst="rect">
            <a:avLst/>
          </a:prstGeom>
          <a:noFill/>
        </p:spPr>
        <p:txBody>
          <a:bodyPr wrap="square" rtlCol="0">
            <a:spAutoFit/>
          </a:bodyPr>
          <a:lstStyle/>
          <a:p>
            <a:r>
              <a:rPr lang="en-US" altLang="zh-CN" dirty="0">
                <a:solidFill>
                  <a:schemeClr val="bg1"/>
                </a:solidFill>
                <a:cs typeface="+mn-ea"/>
                <a:sym typeface="+mn-lt"/>
              </a:rPr>
              <a:t>LOGO</a:t>
            </a:r>
            <a:endParaRPr lang="zh-CN" altLang="en-US" dirty="0">
              <a:solidFill>
                <a:schemeClr val="bg1"/>
              </a:solidFill>
              <a:cs typeface="+mn-ea"/>
              <a:sym typeface="+mn-lt"/>
            </a:endParaRPr>
          </a:p>
        </p:txBody>
      </p:sp>
      <p:sp>
        <p:nvSpPr>
          <p:cNvPr id="10" name="文本框 9">
            <a:extLst>
              <a:ext uri="{FF2B5EF4-FFF2-40B4-BE49-F238E27FC236}">
                <a16:creationId xmlns:a16="http://schemas.microsoft.com/office/drawing/2014/main" id="{3F7D98C6-D76A-E3B7-EF6C-B9BE80A1DA11}"/>
              </a:ext>
            </a:extLst>
          </p:cNvPr>
          <p:cNvSpPr txBox="1"/>
          <p:nvPr>
            <p:custDataLst>
              <p:tags r:id="rId1"/>
            </p:custDataLst>
          </p:nvPr>
        </p:nvSpPr>
        <p:spPr>
          <a:xfrm>
            <a:off x="-1" y="6631945"/>
            <a:ext cx="12192001" cy="246221"/>
          </a:xfrm>
          <a:prstGeom prst="rect">
            <a:avLst/>
          </a:prstGeom>
          <a:noFill/>
        </p:spPr>
        <p:txBody>
          <a:bodyPr wrap="square" rtlCol="0">
            <a:spAutoFit/>
          </a:bodyPr>
          <a:lstStyle/>
          <a:p>
            <a:pPr algn="dist"/>
            <a:r>
              <a:rPr lang="en-US" altLang="zh-CN" sz="1000" kern="100" dirty="0">
                <a:solidFill>
                  <a:schemeClr val="accent1"/>
                </a:solidFill>
                <a:uFillTx/>
                <a:cs typeface="+mn-ea"/>
                <a:sym typeface="+mn-lt"/>
              </a:rPr>
              <a:t>ENTERPRISES </a:t>
            </a:r>
            <a:r>
              <a:rPr lang="zh-CN" altLang="en-US" sz="1000" kern="100" dirty="0">
                <a:solidFill>
                  <a:schemeClr val="accent1"/>
                </a:solidFill>
                <a:uFillTx/>
                <a:cs typeface="+mn-ea"/>
                <a:sym typeface="+mn-lt"/>
              </a:rPr>
              <a:t>BUSINESS PLAN</a:t>
            </a:r>
          </a:p>
        </p:txBody>
      </p:sp>
    </p:spTree>
    <p:extLst>
      <p:ext uri="{BB962C8B-B14F-4D97-AF65-F5344CB8AC3E}">
        <p14:creationId xmlns:p14="http://schemas.microsoft.com/office/powerpoint/2010/main" val="1553508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3332CC87-5A7F-ED4C-1C64-6669FC09A152}"/>
              </a:ext>
            </a:extLst>
          </p:cNvPr>
          <p:cNvGrpSpPr/>
          <p:nvPr/>
        </p:nvGrpSpPr>
        <p:grpSpPr>
          <a:xfrm>
            <a:off x="4630540" y="2256391"/>
            <a:ext cx="2930920" cy="2759990"/>
            <a:chOff x="4359077" y="2494495"/>
            <a:chExt cx="3438526" cy="3237992"/>
          </a:xfrm>
        </p:grpSpPr>
        <p:sp>
          <p:nvSpPr>
            <p:cNvPr id="18" name="Freeform 5">
              <a:extLst>
                <a:ext uri="{FF2B5EF4-FFF2-40B4-BE49-F238E27FC236}">
                  <a16:creationId xmlns:a16="http://schemas.microsoft.com/office/drawing/2014/main" id="{89C317B3-B4D1-D12E-C0A5-3A3C58966EC3}"/>
                </a:ext>
              </a:extLst>
            </p:cNvPr>
            <p:cNvSpPr>
              <a:spLocks/>
            </p:cNvSpPr>
            <p:nvPr/>
          </p:nvSpPr>
          <p:spPr bwMode="auto">
            <a:xfrm>
              <a:off x="4359077" y="3312840"/>
              <a:ext cx="1614574" cy="741672"/>
            </a:xfrm>
            <a:custGeom>
              <a:avLst/>
              <a:gdLst>
                <a:gd name="T0" fmla="*/ 462 w 462"/>
                <a:gd name="T1" fmla="*/ 0 h 212"/>
                <a:gd name="T2" fmla="*/ 392 w 462"/>
                <a:gd name="T3" fmla="*/ 36 h 212"/>
                <a:gd name="T4" fmla="*/ 108 w 462"/>
                <a:gd name="T5" fmla="*/ 36 h 212"/>
                <a:gd name="T6" fmla="*/ 93 w 462"/>
                <a:gd name="T7" fmla="*/ 48 h 212"/>
                <a:gd name="T8" fmla="*/ 7 w 462"/>
                <a:gd name="T9" fmla="*/ 199 h 212"/>
                <a:gd name="T10" fmla="*/ 22 w 462"/>
                <a:gd name="T11" fmla="*/ 212 h 212"/>
                <a:gd name="T12" fmla="*/ 294 w 462"/>
                <a:gd name="T13" fmla="*/ 212 h 212"/>
                <a:gd name="T14" fmla="*/ 366 w 462"/>
                <a:gd name="T15" fmla="*/ 176 h 212"/>
                <a:gd name="T16" fmla="*/ 462 w 462"/>
                <a:gd name="T1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2" h="212">
                  <a:moveTo>
                    <a:pt x="462" y="0"/>
                  </a:moveTo>
                  <a:cubicBezTo>
                    <a:pt x="462" y="0"/>
                    <a:pt x="447" y="36"/>
                    <a:pt x="392" y="36"/>
                  </a:cubicBezTo>
                  <a:cubicBezTo>
                    <a:pt x="108" y="36"/>
                    <a:pt x="108" y="36"/>
                    <a:pt x="108" y="36"/>
                  </a:cubicBezTo>
                  <a:cubicBezTo>
                    <a:pt x="96" y="36"/>
                    <a:pt x="93" y="48"/>
                    <a:pt x="93" y="48"/>
                  </a:cubicBezTo>
                  <a:cubicBezTo>
                    <a:pt x="7" y="199"/>
                    <a:pt x="7" y="199"/>
                    <a:pt x="7" y="199"/>
                  </a:cubicBezTo>
                  <a:cubicBezTo>
                    <a:pt x="7" y="199"/>
                    <a:pt x="0" y="212"/>
                    <a:pt x="22" y="212"/>
                  </a:cubicBezTo>
                  <a:cubicBezTo>
                    <a:pt x="294" y="212"/>
                    <a:pt x="294" y="212"/>
                    <a:pt x="294" y="212"/>
                  </a:cubicBezTo>
                  <a:cubicBezTo>
                    <a:pt x="345" y="212"/>
                    <a:pt x="366" y="176"/>
                    <a:pt x="366" y="176"/>
                  </a:cubicBezTo>
                  <a:lnTo>
                    <a:pt x="462" y="0"/>
                  </a:lnTo>
                  <a:close/>
                </a:path>
              </a:pathLst>
            </a:custGeom>
            <a:noFill/>
            <a:ln>
              <a:solidFill>
                <a:schemeClr val="accent1"/>
              </a:solid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9" name="Freeform 6">
              <a:extLst>
                <a:ext uri="{FF2B5EF4-FFF2-40B4-BE49-F238E27FC236}">
                  <a16:creationId xmlns:a16="http://schemas.microsoft.com/office/drawing/2014/main" id="{7F6B308B-C781-6285-FDF6-F72F14988416}"/>
                </a:ext>
              </a:extLst>
            </p:cNvPr>
            <p:cNvSpPr>
              <a:spLocks/>
            </p:cNvSpPr>
            <p:nvPr/>
          </p:nvSpPr>
          <p:spPr bwMode="auto">
            <a:xfrm>
              <a:off x="5973651" y="2494495"/>
              <a:ext cx="740197" cy="1618996"/>
            </a:xfrm>
            <a:custGeom>
              <a:avLst/>
              <a:gdLst>
                <a:gd name="T0" fmla="*/ 212 w 212"/>
                <a:gd name="T1" fmla="*/ 463 h 463"/>
                <a:gd name="T2" fmla="*/ 176 w 212"/>
                <a:gd name="T3" fmla="*/ 392 h 463"/>
                <a:gd name="T4" fmla="*/ 176 w 212"/>
                <a:gd name="T5" fmla="*/ 108 h 463"/>
                <a:gd name="T6" fmla="*/ 164 w 212"/>
                <a:gd name="T7" fmla="*/ 93 h 463"/>
                <a:gd name="T8" fmla="*/ 13 w 212"/>
                <a:gd name="T9" fmla="*/ 7 h 463"/>
                <a:gd name="T10" fmla="*/ 0 w 212"/>
                <a:gd name="T11" fmla="*/ 22 h 463"/>
                <a:gd name="T12" fmla="*/ 0 w 212"/>
                <a:gd name="T13" fmla="*/ 294 h 463"/>
                <a:gd name="T14" fmla="*/ 36 w 212"/>
                <a:gd name="T15" fmla="*/ 366 h 463"/>
                <a:gd name="T16" fmla="*/ 212 w 212"/>
                <a:gd name="T17" fmla="*/ 463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463">
                  <a:moveTo>
                    <a:pt x="212" y="463"/>
                  </a:moveTo>
                  <a:cubicBezTo>
                    <a:pt x="212" y="463"/>
                    <a:pt x="176" y="448"/>
                    <a:pt x="176" y="392"/>
                  </a:cubicBezTo>
                  <a:cubicBezTo>
                    <a:pt x="176" y="108"/>
                    <a:pt x="176" y="108"/>
                    <a:pt x="176" y="108"/>
                  </a:cubicBezTo>
                  <a:cubicBezTo>
                    <a:pt x="176" y="97"/>
                    <a:pt x="164" y="93"/>
                    <a:pt x="164" y="93"/>
                  </a:cubicBezTo>
                  <a:cubicBezTo>
                    <a:pt x="13" y="7"/>
                    <a:pt x="13" y="7"/>
                    <a:pt x="13" y="7"/>
                  </a:cubicBezTo>
                  <a:cubicBezTo>
                    <a:pt x="13" y="7"/>
                    <a:pt x="0" y="0"/>
                    <a:pt x="0" y="22"/>
                  </a:cubicBezTo>
                  <a:cubicBezTo>
                    <a:pt x="0" y="294"/>
                    <a:pt x="0" y="294"/>
                    <a:pt x="0" y="294"/>
                  </a:cubicBezTo>
                  <a:cubicBezTo>
                    <a:pt x="0" y="346"/>
                    <a:pt x="36" y="366"/>
                    <a:pt x="36" y="366"/>
                  </a:cubicBezTo>
                  <a:lnTo>
                    <a:pt x="212" y="463"/>
                  </a:lnTo>
                  <a:close/>
                </a:path>
              </a:pathLst>
            </a:custGeom>
            <a:noFill/>
            <a:ln>
              <a:solidFill>
                <a:schemeClr val="accent1"/>
              </a:solidFill>
            </a:ln>
          </p:spPr>
          <p:txBody>
            <a:bodyPr vert="horz" wrap="square" lIns="91440" tIns="45720" rIns="91440" bIns="45720" numCol="1" anchor="t" anchorCtr="0" compatLnSpc="1">
              <a:prstTxWarp prst="textNoShape">
                <a:avLst/>
              </a:prstTxWarp>
            </a:bodyPr>
            <a:lstStyle/>
            <a:p>
              <a:endParaRPr lang="id-ID">
                <a:ln w="0"/>
                <a:effectLst>
                  <a:outerShdw blurRad="38100" dist="19050" dir="2700000" algn="tl" rotWithShape="0">
                    <a:schemeClr val="dk1">
                      <a:alpha val="40000"/>
                    </a:schemeClr>
                  </a:outerShdw>
                </a:effectLst>
                <a:cs typeface="+mn-ea"/>
                <a:sym typeface="+mn-lt"/>
              </a:endParaRPr>
            </a:p>
          </p:txBody>
        </p:sp>
        <p:sp>
          <p:nvSpPr>
            <p:cNvPr id="20" name="Freeform 7">
              <a:extLst>
                <a:ext uri="{FF2B5EF4-FFF2-40B4-BE49-F238E27FC236}">
                  <a16:creationId xmlns:a16="http://schemas.microsoft.com/office/drawing/2014/main" id="{501EDBDB-D96C-7903-D114-E0ADF00084A8}"/>
                </a:ext>
              </a:extLst>
            </p:cNvPr>
            <p:cNvSpPr>
              <a:spLocks/>
            </p:cNvSpPr>
            <p:nvPr/>
          </p:nvSpPr>
          <p:spPr bwMode="auto">
            <a:xfrm>
              <a:off x="6180080" y="4148879"/>
              <a:ext cx="1617523" cy="740197"/>
            </a:xfrm>
            <a:custGeom>
              <a:avLst/>
              <a:gdLst>
                <a:gd name="T0" fmla="*/ 0 w 463"/>
                <a:gd name="T1" fmla="*/ 212 h 212"/>
                <a:gd name="T2" fmla="*/ 70 w 463"/>
                <a:gd name="T3" fmla="*/ 176 h 212"/>
                <a:gd name="T4" fmla="*/ 354 w 463"/>
                <a:gd name="T5" fmla="*/ 176 h 212"/>
                <a:gd name="T6" fmla="*/ 369 w 463"/>
                <a:gd name="T7" fmla="*/ 164 h 212"/>
                <a:gd name="T8" fmla="*/ 455 w 463"/>
                <a:gd name="T9" fmla="*/ 13 h 212"/>
                <a:gd name="T10" fmla="*/ 441 w 463"/>
                <a:gd name="T11" fmla="*/ 0 h 212"/>
                <a:gd name="T12" fmla="*/ 168 w 463"/>
                <a:gd name="T13" fmla="*/ 0 h 212"/>
                <a:gd name="T14" fmla="*/ 97 w 463"/>
                <a:gd name="T15" fmla="*/ 36 h 212"/>
                <a:gd name="T16" fmla="*/ 0 w 463"/>
                <a:gd name="T17"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3" h="212">
                  <a:moveTo>
                    <a:pt x="0" y="212"/>
                  </a:moveTo>
                  <a:cubicBezTo>
                    <a:pt x="0" y="212"/>
                    <a:pt x="15" y="176"/>
                    <a:pt x="70" y="176"/>
                  </a:cubicBezTo>
                  <a:cubicBezTo>
                    <a:pt x="354" y="176"/>
                    <a:pt x="354" y="176"/>
                    <a:pt x="354" y="176"/>
                  </a:cubicBezTo>
                  <a:cubicBezTo>
                    <a:pt x="366" y="176"/>
                    <a:pt x="369" y="164"/>
                    <a:pt x="369" y="164"/>
                  </a:cubicBezTo>
                  <a:cubicBezTo>
                    <a:pt x="455" y="13"/>
                    <a:pt x="455" y="13"/>
                    <a:pt x="455" y="13"/>
                  </a:cubicBezTo>
                  <a:cubicBezTo>
                    <a:pt x="455" y="13"/>
                    <a:pt x="463" y="0"/>
                    <a:pt x="441" y="0"/>
                  </a:cubicBezTo>
                  <a:cubicBezTo>
                    <a:pt x="168" y="0"/>
                    <a:pt x="168" y="0"/>
                    <a:pt x="168" y="0"/>
                  </a:cubicBezTo>
                  <a:cubicBezTo>
                    <a:pt x="117" y="0"/>
                    <a:pt x="97" y="36"/>
                    <a:pt x="97" y="36"/>
                  </a:cubicBezTo>
                  <a:lnTo>
                    <a:pt x="0" y="212"/>
                  </a:lnTo>
                  <a:close/>
                </a:path>
              </a:pathLst>
            </a:custGeom>
            <a:noFill/>
            <a:ln>
              <a:solidFill>
                <a:schemeClr val="accent1"/>
              </a:solid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1" name="Freeform 8">
              <a:extLst>
                <a:ext uri="{FF2B5EF4-FFF2-40B4-BE49-F238E27FC236}">
                  <a16:creationId xmlns:a16="http://schemas.microsoft.com/office/drawing/2014/main" id="{01F6481C-D259-9A05-ACE4-69C804E143DF}"/>
                </a:ext>
              </a:extLst>
            </p:cNvPr>
            <p:cNvSpPr>
              <a:spLocks/>
            </p:cNvSpPr>
            <p:nvPr/>
          </p:nvSpPr>
          <p:spPr bwMode="auto">
            <a:xfrm>
              <a:off x="5428087" y="4113491"/>
              <a:ext cx="737248" cy="1618996"/>
            </a:xfrm>
            <a:custGeom>
              <a:avLst/>
              <a:gdLst>
                <a:gd name="T0" fmla="*/ 0 w 211"/>
                <a:gd name="T1" fmla="*/ 0 h 463"/>
                <a:gd name="T2" fmla="*/ 35 w 211"/>
                <a:gd name="T3" fmla="*/ 70 h 463"/>
                <a:gd name="T4" fmla="*/ 35 w 211"/>
                <a:gd name="T5" fmla="*/ 355 h 463"/>
                <a:gd name="T6" fmla="*/ 47 w 211"/>
                <a:gd name="T7" fmla="*/ 370 h 463"/>
                <a:gd name="T8" fmla="*/ 199 w 211"/>
                <a:gd name="T9" fmla="*/ 456 h 463"/>
                <a:gd name="T10" fmla="*/ 211 w 211"/>
                <a:gd name="T11" fmla="*/ 441 h 463"/>
                <a:gd name="T12" fmla="*/ 211 w 211"/>
                <a:gd name="T13" fmla="*/ 169 h 463"/>
                <a:gd name="T14" fmla="*/ 176 w 211"/>
                <a:gd name="T15" fmla="*/ 97 h 463"/>
                <a:gd name="T16" fmla="*/ 0 w 211"/>
                <a:gd name="T17"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463">
                  <a:moveTo>
                    <a:pt x="0" y="0"/>
                  </a:moveTo>
                  <a:cubicBezTo>
                    <a:pt x="0" y="0"/>
                    <a:pt x="35" y="15"/>
                    <a:pt x="35" y="70"/>
                  </a:cubicBezTo>
                  <a:cubicBezTo>
                    <a:pt x="35" y="355"/>
                    <a:pt x="35" y="355"/>
                    <a:pt x="35" y="355"/>
                  </a:cubicBezTo>
                  <a:cubicBezTo>
                    <a:pt x="35" y="366"/>
                    <a:pt x="47" y="370"/>
                    <a:pt x="47" y="370"/>
                  </a:cubicBezTo>
                  <a:cubicBezTo>
                    <a:pt x="199" y="456"/>
                    <a:pt x="199" y="456"/>
                    <a:pt x="199" y="456"/>
                  </a:cubicBezTo>
                  <a:cubicBezTo>
                    <a:pt x="199" y="456"/>
                    <a:pt x="211" y="463"/>
                    <a:pt x="211" y="441"/>
                  </a:cubicBezTo>
                  <a:cubicBezTo>
                    <a:pt x="211" y="169"/>
                    <a:pt x="211" y="169"/>
                    <a:pt x="211" y="169"/>
                  </a:cubicBezTo>
                  <a:cubicBezTo>
                    <a:pt x="211" y="117"/>
                    <a:pt x="176" y="97"/>
                    <a:pt x="176" y="97"/>
                  </a:cubicBezTo>
                  <a:lnTo>
                    <a:pt x="0" y="0"/>
                  </a:lnTo>
                  <a:close/>
                </a:path>
              </a:pathLst>
            </a:custGeom>
            <a:noFill/>
            <a:ln>
              <a:solidFill>
                <a:schemeClr val="accent1"/>
              </a:solid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nvGrpSpPr>
          <p:cNvPr id="3" name="组合 2">
            <a:extLst>
              <a:ext uri="{FF2B5EF4-FFF2-40B4-BE49-F238E27FC236}">
                <a16:creationId xmlns:a16="http://schemas.microsoft.com/office/drawing/2014/main" id="{724CD203-9FD8-5556-7665-F1A85594AB7E}"/>
              </a:ext>
            </a:extLst>
          </p:cNvPr>
          <p:cNvGrpSpPr/>
          <p:nvPr/>
        </p:nvGrpSpPr>
        <p:grpSpPr>
          <a:xfrm>
            <a:off x="7804380" y="1861903"/>
            <a:ext cx="3798826" cy="1495824"/>
            <a:chOff x="7804380" y="1861903"/>
            <a:chExt cx="3798826" cy="1495824"/>
          </a:xfrm>
        </p:grpSpPr>
        <p:sp>
          <p:nvSpPr>
            <p:cNvPr id="8" name="Shape 960">
              <a:extLst>
                <a:ext uri="{FF2B5EF4-FFF2-40B4-BE49-F238E27FC236}">
                  <a16:creationId xmlns:a16="http://schemas.microsoft.com/office/drawing/2014/main" id="{22839E26-48C5-2C92-7477-C51FCAE28D11}"/>
                </a:ext>
              </a:extLst>
            </p:cNvPr>
            <p:cNvSpPr/>
            <p:nvPr/>
          </p:nvSpPr>
          <p:spPr>
            <a:xfrm>
              <a:off x="7852006" y="2403273"/>
              <a:ext cx="3751200" cy="95445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3542" tIns="43542" rIns="43542" bIns="43542" numCol="1" anchor="t">
              <a:spAutoFit/>
            </a:bodyPr>
            <a:lstStyle>
              <a:lvl1pPr>
                <a:lnSpc>
                  <a:spcPct val="120000"/>
                </a:lnSpc>
                <a:defRPr sz="1200">
                  <a:latin typeface="+mn-lt"/>
                  <a:ea typeface="+mn-ea"/>
                  <a:cs typeface="+mn-cs"/>
                  <a:sym typeface="Helvetica"/>
                </a:defRPr>
              </a:lvl1pPr>
            </a:lstStyle>
            <a:p>
              <a:pPr algn="just"/>
              <a:r>
                <a:rPr lang="zh-CN" altLang="en-US" sz="1600" dirty="0">
                  <a:solidFill>
                    <a:schemeClr val="bg1"/>
                  </a:solidFill>
                  <a:sym typeface="+mn-lt"/>
                </a:rPr>
                <a:t>在这里输入你的正文，阐述与关键词标题相关的具体内容，若字数太多酌情先删减文案，再缩小字号。</a:t>
              </a:r>
              <a:endParaRPr lang="en-US" altLang="zh-CN" sz="1600" dirty="0">
                <a:solidFill>
                  <a:schemeClr val="bg1"/>
                </a:solidFill>
                <a:sym typeface="+mn-lt"/>
              </a:endParaRPr>
            </a:p>
          </p:txBody>
        </p:sp>
        <p:sp>
          <p:nvSpPr>
            <p:cNvPr id="9" name="Shape 961">
              <a:extLst>
                <a:ext uri="{FF2B5EF4-FFF2-40B4-BE49-F238E27FC236}">
                  <a16:creationId xmlns:a16="http://schemas.microsoft.com/office/drawing/2014/main" id="{A3478BA5-4E0A-443E-B90E-455ADA53669C}"/>
                </a:ext>
              </a:extLst>
            </p:cNvPr>
            <p:cNvSpPr/>
            <p:nvPr/>
          </p:nvSpPr>
          <p:spPr>
            <a:xfrm>
              <a:off x="7804380" y="1861903"/>
              <a:ext cx="1723549" cy="369332"/>
            </a:xfrm>
            <a:prstGeom prst="rect">
              <a:avLst/>
            </a:prstGeom>
            <a:noFill/>
            <a:extLst>
              <a:ext uri="{C572A759-6A51-4108-AA02-DFA0A04FC94B}">
                <ma14:wrappingTextBoxFlag xmlns="" xmlns:ma14="http://schemas.microsoft.com/office/mac/drawingml/2011/main" val="1"/>
              </a:ext>
            </a:extLst>
          </p:spPr>
          <p:txBody>
            <a:bodyPr wrap="none" rtlCol="0">
              <a:spAutoFit/>
            </a:bodyPr>
            <a:lstStyle>
              <a:lvl1pPr>
                <a:lnSpc>
                  <a:spcPct val="90000"/>
                </a:lnSpc>
                <a:defRPr sz="2000" b="1">
                  <a:latin typeface="+mn-lt"/>
                  <a:ea typeface="+mn-ea"/>
                  <a:cs typeface="+mn-cs"/>
                  <a:sym typeface="Helvetica"/>
                </a:defRPr>
              </a:lvl1pPr>
            </a:lstStyle>
            <a:p>
              <a:r>
                <a:rPr lang="zh-CN" altLang="en-US" dirty="0">
                  <a:gradFill flip="none" rotWithShape="1">
                    <a:gsLst>
                      <a:gs pos="100000">
                        <a:schemeClr val="accent2"/>
                      </a:gs>
                      <a:gs pos="10000">
                        <a:schemeClr val="accent1"/>
                      </a:gs>
                    </a:gsLst>
                    <a:lin ang="5400000" scaled="1"/>
                    <a:tileRect/>
                  </a:gradFill>
                  <a:latin typeface="+mj-ea"/>
                  <a:ea typeface="+mj-ea"/>
                  <a:cs typeface="+mn-ea"/>
                  <a:sym typeface="+mn-lt"/>
                </a:rPr>
                <a:t>请输入小标题</a:t>
              </a:r>
            </a:p>
          </p:txBody>
        </p:sp>
        <p:cxnSp>
          <p:nvCxnSpPr>
            <p:cNvPr id="26" name="直接连接符 25">
              <a:extLst>
                <a:ext uri="{FF2B5EF4-FFF2-40B4-BE49-F238E27FC236}">
                  <a16:creationId xmlns:a16="http://schemas.microsoft.com/office/drawing/2014/main" id="{8EDA9334-209F-A6C7-0642-63C8DF7CC256}"/>
                </a:ext>
              </a:extLst>
            </p:cNvPr>
            <p:cNvCxnSpPr>
              <a:cxnSpLocks/>
            </p:cNvCxnSpPr>
            <p:nvPr/>
          </p:nvCxnSpPr>
          <p:spPr>
            <a:xfrm flipH="1">
              <a:off x="7923131" y="2250285"/>
              <a:ext cx="2520000" cy="0"/>
            </a:xfrm>
            <a:prstGeom prst="line">
              <a:avLst/>
            </a:prstGeom>
            <a:ln>
              <a:gradFill>
                <a:gsLst>
                  <a:gs pos="100000">
                    <a:schemeClr val="accent2">
                      <a:lumMod val="20000"/>
                      <a:lumOff val="80000"/>
                    </a:schemeClr>
                  </a:gs>
                  <a:gs pos="0">
                    <a:schemeClr val="accent2">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F03904A4-47B0-129B-1530-DC87F701643F}"/>
              </a:ext>
            </a:extLst>
          </p:cNvPr>
          <p:cNvGrpSpPr/>
          <p:nvPr/>
        </p:nvGrpSpPr>
        <p:grpSpPr>
          <a:xfrm>
            <a:off x="598320" y="1861904"/>
            <a:ext cx="3787861" cy="1495823"/>
            <a:chOff x="598320" y="1861904"/>
            <a:chExt cx="3787861" cy="1495823"/>
          </a:xfrm>
        </p:grpSpPr>
        <p:sp>
          <p:nvSpPr>
            <p:cNvPr id="5" name="Shape 953">
              <a:extLst>
                <a:ext uri="{FF2B5EF4-FFF2-40B4-BE49-F238E27FC236}">
                  <a16:creationId xmlns:a16="http://schemas.microsoft.com/office/drawing/2014/main" id="{706B2358-C2F1-71C2-9B08-53565C704B54}"/>
                </a:ext>
              </a:extLst>
            </p:cNvPr>
            <p:cNvSpPr/>
            <p:nvPr/>
          </p:nvSpPr>
          <p:spPr>
            <a:xfrm>
              <a:off x="636421" y="2403273"/>
              <a:ext cx="3749760" cy="95445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3542" tIns="43542" rIns="43542" bIns="43542" numCol="1" anchor="t">
              <a:spAutoFit/>
            </a:bodyPr>
            <a:lstStyle>
              <a:lvl1pPr>
                <a:lnSpc>
                  <a:spcPct val="120000"/>
                </a:lnSpc>
                <a:defRPr sz="1200">
                  <a:latin typeface="+mn-lt"/>
                  <a:ea typeface="+mn-ea"/>
                  <a:cs typeface="+mn-cs"/>
                  <a:sym typeface="Helvetica"/>
                </a:defRPr>
              </a:lvl1pPr>
            </a:lstStyle>
            <a:p>
              <a:pPr algn="just"/>
              <a:r>
                <a:rPr lang="zh-CN" altLang="en-US" sz="1600" dirty="0">
                  <a:solidFill>
                    <a:schemeClr val="bg1"/>
                  </a:solidFill>
                  <a:sym typeface="+mn-lt"/>
                </a:rPr>
                <a:t>在这里输入你的正文，阐述与关键词标题相关的具体内容，若字数太多酌情先删减文案，再缩小字号。</a:t>
              </a:r>
              <a:endParaRPr lang="en-US" altLang="zh-CN" sz="1600" dirty="0">
                <a:solidFill>
                  <a:schemeClr val="bg1"/>
                </a:solidFill>
                <a:sym typeface="+mn-lt"/>
              </a:endParaRPr>
            </a:p>
          </p:txBody>
        </p:sp>
        <p:sp>
          <p:nvSpPr>
            <p:cNvPr id="6" name="Shape 954">
              <a:extLst>
                <a:ext uri="{FF2B5EF4-FFF2-40B4-BE49-F238E27FC236}">
                  <a16:creationId xmlns:a16="http://schemas.microsoft.com/office/drawing/2014/main" id="{14CA2338-254A-E7B6-3902-9C1ECBA40D58}"/>
                </a:ext>
              </a:extLst>
            </p:cNvPr>
            <p:cNvSpPr/>
            <p:nvPr/>
          </p:nvSpPr>
          <p:spPr>
            <a:xfrm>
              <a:off x="598320" y="1861904"/>
              <a:ext cx="1723549" cy="369332"/>
            </a:xfrm>
            <a:prstGeom prst="rect">
              <a:avLst/>
            </a:prstGeom>
            <a:noFill/>
            <a:extLst>
              <a:ext uri="{C572A759-6A51-4108-AA02-DFA0A04FC94B}">
                <ma14:wrappingTextBoxFlag xmlns="" xmlns:ma14="http://schemas.microsoft.com/office/mac/drawingml/2011/main" val="1"/>
              </a:ext>
            </a:extLst>
          </p:spPr>
          <p:txBody>
            <a:bodyPr wrap="none" rtlCol="0">
              <a:spAutoFit/>
            </a:bodyPr>
            <a:lstStyle>
              <a:lvl1pPr>
                <a:lnSpc>
                  <a:spcPct val="90000"/>
                </a:lnSpc>
                <a:defRPr sz="2000" b="1">
                  <a:latin typeface="+mn-lt"/>
                  <a:ea typeface="+mn-ea"/>
                  <a:cs typeface="+mn-cs"/>
                  <a:sym typeface="Helvetica"/>
                </a:defRPr>
              </a:lvl1pPr>
            </a:lstStyle>
            <a:p>
              <a:r>
                <a:rPr lang="zh-CN" altLang="en-US" dirty="0">
                  <a:gradFill flip="none" rotWithShape="1">
                    <a:gsLst>
                      <a:gs pos="100000">
                        <a:schemeClr val="accent2"/>
                      </a:gs>
                      <a:gs pos="10000">
                        <a:schemeClr val="accent1"/>
                      </a:gs>
                    </a:gsLst>
                    <a:lin ang="5400000" scaled="1"/>
                    <a:tileRect/>
                  </a:gradFill>
                  <a:latin typeface="+mj-ea"/>
                  <a:ea typeface="+mj-ea"/>
                  <a:cs typeface="+mn-ea"/>
                  <a:sym typeface="+mn-lt"/>
                </a:rPr>
                <a:t>请输入小标题</a:t>
              </a:r>
            </a:p>
          </p:txBody>
        </p:sp>
        <p:cxnSp>
          <p:nvCxnSpPr>
            <p:cNvPr id="25" name="直接连接符 24">
              <a:extLst>
                <a:ext uri="{FF2B5EF4-FFF2-40B4-BE49-F238E27FC236}">
                  <a16:creationId xmlns:a16="http://schemas.microsoft.com/office/drawing/2014/main" id="{601259BF-9E2D-5634-9C70-49451879CA1D}"/>
                </a:ext>
              </a:extLst>
            </p:cNvPr>
            <p:cNvCxnSpPr>
              <a:cxnSpLocks/>
            </p:cNvCxnSpPr>
            <p:nvPr/>
          </p:nvCxnSpPr>
          <p:spPr>
            <a:xfrm flipH="1">
              <a:off x="684131" y="2250285"/>
              <a:ext cx="2520000" cy="0"/>
            </a:xfrm>
            <a:prstGeom prst="line">
              <a:avLst/>
            </a:prstGeom>
            <a:ln>
              <a:gradFill>
                <a:gsLst>
                  <a:gs pos="100000">
                    <a:schemeClr val="accent2">
                      <a:lumMod val="20000"/>
                      <a:lumOff val="80000"/>
                    </a:schemeClr>
                  </a:gs>
                  <a:gs pos="0">
                    <a:schemeClr val="accent2">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id="{8B6B5A49-8294-C287-16A0-8943E23F5632}"/>
              </a:ext>
            </a:extLst>
          </p:cNvPr>
          <p:cNvGrpSpPr/>
          <p:nvPr/>
        </p:nvGrpSpPr>
        <p:grpSpPr>
          <a:xfrm>
            <a:off x="588795" y="3886470"/>
            <a:ext cx="3797384" cy="1524398"/>
            <a:chOff x="588795" y="3886470"/>
            <a:chExt cx="3797384" cy="1524398"/>
          </a:xfrm>
        </p:grpSpPr>
        <p:sp>
          <p:nvSpPr>
            <p:cNvPr id="11" name="Shape 967">
              <a:extLst>
                <a:ext uri="{FF2B5EF4-FFF2-40B4-BE49-F238E27FC236}">
                  <a16:creationId xmlns:a16="http://schemas.microsoft.com/office/drawing/2014/main" id="{E74EE0DC-74FF-DB81-8315-2E530D679C33}"/>
                </a:ext>
              </a:extLst>
            </p:cNvPr>
            <p:cNvSpPr/>
            <p:nvPr/>
          </p:nvSpPr>
          <p:spPr>
            <a:xfrm>
              <a:off x="636420" y="4456414"/>
              <a:ext cx="3749759" cy="95445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3542" tIns="43542" rIns="43542" bIns="43542" numCol="1" anchor="t">
              <a:spAutoFit/>
            </a:bodyPr>
            <a:lstStyle>
              <a:lvl1pPr>
                <a:lnSpc>
                  <a:spcPct val="120000"/>
                </a:lnSpc>
                <a:defRPr sz="1200">
                  <a:latin typeface="+mn-lt"/>
                  <a:ea typeface="+mn-ea"/>
                  <a:cs typeface="+mn-cs"/>
                  <a:sym typeface="Helvetica"/>
                </a:defRPr>
              </a:lvl1pPr>
            </a:lstStyle>
            <a:p>
              <a:pPr algn="just"/>
              <a:r>
                <a:rPr lang="zh-CN" altLang="en-US" sz="1600" dirty="0">
                  <a:solidFill>
                    <a:schemeClr val="bg1"/>
                  </a:solidFill>
                  <a:sym typeface="+mn-lt"/>
                </a:rPr>
                <a:t>在这里输入你的正文，阐述与关键词标题相关的具体内容，若字数太多酌情先删减文案，再缩小字号。</a:t>
              </a:r>
              <a:endParaRPr lang="en-US" altLang="zh-CN" sz="1600" dirty="0">
                <a:solidFill>
                  <a:schemeClr val="bg1"/>
                </a:solidFill>
                <a:sym typeface="+mn-lt"/>
              </a:endParaRPr>
            </a:p>
          </p:txBody>
        </p:sp>
        <p:sp>
          <p:nvSpPr>
            <p:cNvPr id="12" name="Shape 968">
              <a:extLst>
                <a:ext uri="{FF2B5EF4-FFF2-40B4-BE49-F238E27FC236}">
                  <a16:creationId xmlns:a16="http://schemas.microsoft.com/office/drawing/2014/main" id="{977A9487-0068-9123-65B8-B2DCD347EA1C}"/>
                </a:ext>
              </a:extLst>
            </p:cNvPr>
            <p:cNvSpPr/>
            <p:nvPr/>
          </p:nvSpPr>
          <p:spPr>
            <a:xfrm>
              <a:off x="588795" y="3886470"/>
              <a:ext cx="1723549" cy="369332"/>
            </a:xfrm>
            <a:prstGeom prst="rect">
              <a:avLst/>
            </a:prstGeom>
            <a:noFill/>
            <a:extLst>
              <a:ext uri="{C572A759-6A51-4108-AA02-DFA0A04FC94B}">
                <ma14:wrappingTextBoxFlag xmlns="" xmlns:ma14="http://schemas.microsoft.com/office/mac/drawingml/2011/main" val="1"/>
              </a:ext>
            </a:extLst>
          </p:spPr>
          <p:txBody>
            <a:bodyPr wrap="none" rtlCol="0">
              <a:spAutoFit/>
            </a:bodyPr>
            <a:lstStyle>
              <a:lvl1pPr>
                <a:lnSpc>
                  <a:spcPct val="90000"/>
                </a:lnSpc>
                <a:defRPr sz="2000" b="1">
                  <a:latin typeface="+mn-lt"/>
                  <a:ea typeface="+mn-ea"/>
                  <a:cs typeface="+mn-cs"/>
                  <a:sym typeface="Helvetica"/>
                </a:defRPr>
              </a:lvl1pPr>
            </a:lstStyle>
            <a:p>
              <a:r>
                <a:rPr lang="zh-CN" altLang="en-US" dirty="0">
                  <a:gradFill flip="none" rotWithShape="1">
                    <a:gsLst>
                      <a:gs pos="100000">
                        <a:schemeClr val="accent2"/>
                      </a:gs>
                      <a:gs pos="10000">
                        <a:schemeClr val="accent1"/>
                      </a:gs>
                    </a:gsLst>
                    <a:lin ang="5400000" scaled="1"/>
                    <a:tileRect/>
                  </a:gradFill>
                  <a:latin typeface="+mj-ea"/>
                  <a:ea typeface="+mj-ea"/>
                  <a:cs typeface="+mn-ea"/>
                  <a:sym typeface="+mn-lt"/>
                </a:rPr>
                <a:t>请输入小标题</a:t>
              </a:r>
            </a:p>
          </p:txBody>
        </p:sp>
        <p:cxnSp>
          <p:nvCxnSpPr>
            <p:cNvPr id="27" name="直接连接符 26">
              <a:extLst>
                <a:ext uri="{FF2B5EF4-FFF2-40B4-BE49-F238E27FC236}">
                  <a16:creationId xmlns:a16="http://schemas.microsoft.com/office/drawing/2014/main" id="{B6E2AA03-EB13-95B2-C72B-A1B286BBC892}"/>
                </a:ext>
              </a:extLst>
            </p:cNvPr>
            <p:cNvCxnSpPr>
              <a:cxnSpLocks/>
            </p:cNvCxnSpPr>
            <p:nvPr/>
          </p:nvCxnSpPr>
          <p:spPr>
            <a:xfrm flipH="1">
              <a:off x="684131" y="4277237"/>
              <a:ext cx="2520000" cy="0"/>
            </a:xfrm>
            <a:prstGeom prst="line">
              <a:avLst/>
            </a:prstGeom>
            <a:ln>
              <a:gradFill>
                <a:gsLst>
                  <a:gs pos="100000">
                    <a:schemeClr val="accent2">
                      <a:lumMod val="20000"/>
                      <a:lumOff val="80000"/>
                    </a:schemeClr>
                  </a:gs>
                  <a:gs pos="0">
                    <a:schemeClr val="accent2">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7988151F-DE6B-5FE9-4DA8-4915D9B41DF4}"/>
              </a:ext>
            </a:extLst>
          </p:cNvPr>
          <p:cNvGrpSpPr/>
          <p:nvPr/>
        </p:nvGrpSpPr>
        <p:grpSpPr>
          <a:xfrm>
            <a:off x="7813905" y="3886470"/>
            <a:ext cx="3789301" cy="1524398"/>
            <a:chOff x="7813905" y="3886470"/>
            <a:chExt cx="3789301" cy="1524398"/>
          </a:xfrm>
        </p:grpSpPr>
        <p:sp>
          <p:nvSpPr>
            <p:cNvPr id="14" name="Shape 974">
              <a:extLst>
                <a:ext uri="{FF2B5EF4-FFF2-40B4-BE49-F238E27FC236}">
                  <a16:creationId xmlns:a16="http://schemas.microsoft.com/office/drawing/2014/main" id="{2B64DBF1-A490-0C78-42DD-FF9DC2DC34ED}"/>
                </a:ext>
              </a:extLst>
            </p:cNvPr>
            <p:cNvSpPr/>
            <p:nvPr/>
          </p:nvSpPr>
          <p:spPr>
            <a:xfrm>
              <a:off x="7852006" y="4456414"/>
              <a:ext cx="3751200" cy="95445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3542" tIns="43542" rIns="43542" bIns="43542" numCol="1" anchor="t">
              <a:spAutoFit/>
            </a:bodyPr>
            <a:lstStyle>
              <a:lvl1pPr>
                <a:lnSpc>
                  <a:spcPct val="120000"/>
                </a:lnSpc>
                <a:defRPr sz="1200">
                  <a:latin typeface="+mn-lt"/>
                  <a:ea typeface="+mn-ea"/>
                  <a:cs typeface="+mn-cs"/>
                  <a:sym typeface="Helvetica"/>
                </a:defRPr>
              </a:lvl1pPr>
            </a:lstStyle>
            <a:p>
              <a:pPr algn="just"/>
              <a:r>
                <a:rPr lang="zh-CN" altLang="en-US" sz="1600" dirty="0">
                  <a:solidFill>
                    <a:schemeClr val="bg1"/>
                  </a:solidFill>
                  <a:sym typeface="+mn-lt"/>
                </a:rPr>
                <a:t>在这里输入你的正文，阐述与关键词标题相关的具体内容，若字数太多酌情先删减文案，再缩小字号。</a:t>
              </a:r>
              <a:endParaRPr lang="en-US" altLang="zh-CN" sz="1600" dirty="0">
                <a:solidFill>
                  <a:schemeClr val="bg1"/>
                </a:solidFill>
                <a:sym typeface="+mn-lt"/>
              </a:endParaRPr>
            </a:p>
          </p:txBody>
        </p:sp>
        <p:sp>
          <p:nvSpPr>
            <p:cNvPr id="15" name="Shape 975">
              <a:extLst>
                <a:ext uri="{FF2B5EF4-FFF2-40B4-BE49-F238E27FC236}">
                  <a16:creationId xmlns:a16="http://schemas.microsoft.com/office/drawing/2014/main" id="{385A5716-2112-2E18-6386-62212202535E}"/>
                </a:ext>
              </a:extLst>
            </p:cNvPr>
            <p:cNvSpPr/>
            <p:nvPr/>
          </p:nvSpPr>
          <p:spPr>
            <a:xfrm>
              <a:off x="7813905" y="3886470"/>
              <a:ext cx="1723549" cy="369332"/>
            </a:xfrm>
            <a:prstGeom prst="rect">
              <a:avLst/>
            </a:prstGeom>
            <a:noFill/>
            <a:extLst>
              <a:ext uri="{C572A759-6A51-4108-AA02-DFA0A04FC94B}">
                <ma14:wrappingTextBoxFlag xmlns="" xmlns:ma14="http://schemas.microsoft.com/office/mac/drawingml/2011/main" val="1"/>
              </a:ext>
            </a:extLst>
          </p:spPr>
          <p:txBody>
            <a:bodyPr wrap="none" rtlCol="0">
              <a:spAutoFit/>
            </a:bodyPr>
            <a:lstStyle>
              <a:lvl1pPr>
                <a:lnSpc>
                  <a:spcPct val="90000"/>
                </a:lnSpc>
                <a:defRPr sz="2000" b="1">
                  <a:latin typeface="+mn-lt"/>
                  <a:ea typeface="+mn-ea"/>
                  <a:cs typeface="+mn-cs"/>
                  <a:sym typeface="Helvetica"/>
                </a:defRPr>
              </a:lvl1pPr>
            </a:lstStyle>
            <a:p>
              <a:r>
                <a:rPr lang="zh-CN" altLang="en-US" dirty="0">
                  <a:gradFill flip="none" rotWithShape="1">
                    <a:gsLst>
                      <a:gs pos="100000">
                        <a:schemeClr val="accent2"/>
                      </a:gs>
                      <a:gs pos="10000">
                        <a:schemeClr val="accent1"/>
                      </a:gs>
                    </a:gsLst>
                    <a:lin ang="5400000" scaled="1"/>
                    <a:tileRect/>
                  </a:gradFill>
                  <a:latin typeface="+mj-ea"/>
                  <a:ea typeface="+mj-ea"/>
                  <a:cs typeface="+mn-ea"/>
                  <a:sym typeface="+mn-lt"/>
                </a:rPr>
                <a:t>请输入小标题</a:t>
              </a:r>
            </a:p>
          </p:txBody>
        </p:sp>
        <p:cxnSp>
          <p:nvCxnSpPr>
            <p:cNvPr id="28" name="直接连接符 27">
              <a:extLst>
                <a:ext uri="{FF2B5EF4-FFF2-40B4-BE49-F238E27FC236}">
                  <a16:creationId xmlns:a16="http://schemas.microsoft.com/office/drawing/2014/main" id="{8F235965-23FD-DBCE-18F7-95838080FB91}"/>
                </a:ext>
              </a:extLst>
            </p:cNvPr>
            <p:cNvCxnSpPr>
              <a:cxnSpLocks/>
            </p:cNvCxnSpPr>
            <p:nvPr/>
          </p:nvCxnSpPr>
          <p:spPr>
            <a:xfrm flipH="1">
              <a:off x="7923131" y="4277237"/>
              <a:ext cx="2520000" cy="0"/>
            </a:xfrm>
            <a:prstGeom prst="line">
              <a:avLst/>
            </a:prstGeom>
            <a:ln>
              <a:gradFill>
                <a:gsLst>
                  <a:gs pos="100000">
                    <a:schemeClr val="accent2">
                      <a:lumMod val="20000"/>
                      <a:lumOff val="80000"/>
                    </a:schemeClr>
                  </a:gs>
                  <a:gs pos="0">
                    <a:schemeClr val="accent2">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7" name="文本框 6">
            <a:extLst>
              <a:ext uri="{FF2B5EF4-FFF2-40B4-BE49-F238E27FC236}">
                <a16:creationId xmlns:a16="http://schemas.microsoft.com/office/drawing/2014/main" id="{9884621B-6075-1779-4AE7-CE0F819049CE}"/>
              </a:ext>
            </a:extLst>
          </p:cNvPr>
          <p:cNvSpPr txBox="1"/>
          <p:nvPr>
            <p:custDataLst>
              <p:tags r:id="rId1"/>
            </p:custDataLst>
          </p:nvPr>
        </p:nvSpPr>
        <p:spPr>
          <a:xfrm>
            <a:off x="575311" y="440750"/>
            <a:ext cx="1826141" cy="584775"/>
          </a:xfrm>
          <a:prstGeom prst="rect">
            <a:avLst/>
          </a:prstGeom>
          <a:noFill/>
        </p:spPr>
        <p:txBody>
          <a:bodyPr wrap="none" rtlCol="0">
            <a:spAutoFit/>
          </a:bodyPr>
          <a:lstStyle>
            <a:defPPr>
              <a:defRPr lang="zh-CN"/>
            </a:defPPr>
            <a:lvl1pPr>
              <a:defRPr sz="24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sz="3200" dirty="0">
                <a:sym typeface="+mn-lt"/>
              </a:rPr>
              <a:t>产品优势</a:t>
            </a:r>
          </a:p>
        </p:txBody>
      </p:sp>
      <p:sp>
        <p:nvSpPr>
          <p:cNvPr id="10" name="文本框 9">
            <a:extLst>
              <a:ext uri="{FF2B5EF4-FFF2-40B4-BE49-F238E27FC236}">
                <a16:creationId xmlns:a16="http://schemas.microsoft.com/office/drawing/2014/main" id="{034411DD-B5C7-EC95-2F55-F70C2F7672E2}"/>
              </a:ext>
            </a:extLst>
          </p:cNvPr>
          <p:cNvSpPr txBox="1"/>
          <p:nvPr/>
        </p:nvSpPr>
        <p:spPr>
          <a:xfrm>
            <a:off x="10802938" y="635318"/>
            <a:ext cx="815975" cy="369332"/>
          </a:xfrm>
          <a:prstGeom prst="rect">
            <a:avLst/>
          </a:prstGeom>
          <a:noFill/>
        </p:spPr>
        <p:txBody>
          <a:bodyPr wrap="square" rtlCol="0">
            <a:spAutoFit/>
          </a:bodyPr>
          <a:lstStyle/>
          <a:p>
            <a:r>
              <a:rPr lang="en-US" altLang="zh-CN" dirty="0">
                <a:solidFill>
                  <a:schemeClr val="bg1"/>
                </a:solidFill>
                <a:cs typeface="+mn-ea"/>
                <a:sym typeface="+mn-lt"/>
              </a:rPr>
              <a:t>LOGO</a:t>
            </a:r>
            <a:endParaRPr lang="zh-CN" altLang="en-US" dirty="0">
              <a:solidFill>
                <a:schemeClr val="bg1"/>
              </a:solidFill>
              <a:cs typeface="+mn-ea"/>
              <a:sym typeface="+mn-lt"/>
            </a:endParaRPr>
          </a:p>
        </p:txBody>
      </p:sp>
      <p:grpSp>
        <p:nvGrpSpPr>
          <p:cNvPr id="13" name="组合 12">
            <a:extLst>
              <a:ext uri="{FF2B5EF4-FFF2-40B4-BE49-F238E27FC236}">
                <a16:creationId xmlns:a16="http://schemas.microsoft.com/office/drawing/2014/main" id="{49928A7E-6814-ECA2-C2E1-AAB0663666B8}"/>
              </a:ext>
            </a:extLst>
          </p:cNvPr>
          <p:cNvGrpSpPr/>
          <p:nvPr/>
        </p:nvGrpSpPr>
        <p:grpSpPr>
          <a:xfrm>
            <a:off x="676276" y="986628"/>
            <a:ext cx="1258824" cy="46250"/>
            <a:chOff x="554736" y="1011937"/>
            <a:chExt cx="1258824" cy="46250"/>
          </a:xfrm>
        </p:grpSpPr>
        <p:sp>
          <p:nvSpPr>
            <p:cNvPr id="16" name="平行四边形 15">
              <a:extLst>
                <a:ext uri="{FF2B5EF4-FFF2-40B4-BE49-F238E27FC236}">
                  <a16:creationId xmlns:a16="http://schemas.microsoft.com/office/drawing/2014/main" id="{FF924BC6-86A7-338C-5781-0D6C62D55F54}"/>
                </a:ext>
              </a:extLst>
            </p:cNvPr>
            <p:cNvSpPr/>
            <p:nvPr/>
          </p:nvSpPr>
          <p:spPr>
            <a:xfrm>
              <a:off x="554736" y="1011937"/>
              <a:ext cx="256032" cy="46250"/>
            </a:xfrm>
            <a:prstGeom prst="parallelogram">
              <a:avLst>
                <a:gd name="adj" fmla="val 8358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a:extLst>
                <a:ext uri="{FF2B5EF4-FFF2-40B4-BE49-F238E27FC236}">
                  <a16:creationId xmlns:a16="http://schemas.microsoft.com/office/drawing/2014/main" id="{3FDDB273-7CF0-2CCA-F8EF-8E5DCA92143F}"/>
                </a:ext>
              </a:extLst>
            </p:cNvPr>
            <p:cNvSpPr/>
            <p:nvPr/>
          </p:nvSpPr>
          <p:spPr>
            <a:xfrm>
              <a:off x="793020" y="1011937"/>
              <a:ext cx="386556" cy="46250"/>
            </a:xfrm>
            <a:prstGeom prst="parallelogram">
              <a:avLst>
                <a:gd name="adj" fmla="val 83582"/>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a:extLst>
                <a:ext uri="{FF2B5EF4-FFF2-40B4-BE49-F238E27FC236}">
                  <a16:creationId xmlns:a16="http://schemas.microsoft.com/office/drawing/2014/main" id="{BCC42033-807A-1F90-497D-1C8BD771B0BA}"/>
                </a:ext>
              </a:extLst>
            </p:cNvPr>
            <p:cNvSpPr/>
            <p:nvPr/>
          </p:nvSpPr>
          <p:spPr>
            <a:xfrm>
              <a:off x="1161288" y="1011937"/>
              <a:ext cx="652272" cy="46250"/>
            </a:xfrm>
            <a:prstGeom prst="parallelogram">
              <a:avLst>
                <a:gd name="adj" fmla="val 83582"/>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a:extLst>
              <a:ext uri="{FF2B5EF4-FFF2-40B4-BE49-F238E27FC236}">
                <a16:creationId xmlns:a16="http://schemas.microsoft.com/office/drawing/2014/main" id="{86AEC212-646B-CCBC-583A-0D4BDE8AEA2D}"/>
              </a:ext>
            </a:extLst>
          </p:cNvPr>
          <p:cNvSpPr txBox="1"/>
          <p:nvPr>
            <p:custDataLst>
              <p:tags r:id="rId2"/>
            </p:custDataLst>
          </p:nvPr>
        </p:nvSpPr>
        <p:spPr>
          <a:xfrm>
            <a:off x="-1" y="6631945"/>
            <a:ext cx="12192001" cy="246221"/>
          </a:xfrm>
          <a:prstGeom prst="rect">
            <a:avLst/>
          </a:prstGeom>
          <a:noFill/>
        </p:spPr>
        <p:txBody>
          <a:bodyPr wrap="square" rtlCol="0">
            <a:spAutoFit/>
          </a:bodyPr>
          <a:lstStyle/>
          <a:p>
            <a:pPr algn="dist"/>
            <a:r>
              <a:rPr lang="en-US" altLang="zh-CN" sz="1000" kern="100" dirty="0">
                <a:solidFill>
                  <a:schemeClr val="accent1"/>
                </a:solidFill>
                <a:uFillTx/>
                <a:cs typeface="+mn-ea"/>
                <a:sym typeface="+mn-lt"/>
              </a:rPr>
              <a:t>ENTERPRISES </a:t>
            </a:r>
            <a:r>
              <a:rPr lang="zh-CN" altLang="en-US" sz="1000" kern="100" dirty="0">
                <a:solidFill>
                  <a:schemeClr val="accent1"/>
                </a:solidFill>
                <a:uFillTx/>
                <a:cs typeface="+mn-ea"/>
                <a:sym typeface="+mn-lt"/>
              </a:rPr>
              <a:t>BUSINESS PLAN</a:t>
            </a:r>
          </a:p>
        </p:txBody>
      </p:sp>
    </p:spTree>
    <p:extLst>
      <p:ext uri="{BB962C8B-B14F-4D97-AF65-F5344CB8AC3E}">
        <p14:creationId xmlns:p14="http://schemas.microsoft.com/office/powerpoint/2010/main" val="17379316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00E96F00-3027-1CD1-87D4-FE67630F6F10}"/>
              </a:ext>
            </a:extLst>
          </p:cNvPr>
          <p:cNvGrpSpPr/>
          <p:nvPr/>
        </p:nvGrpSpPr>
        <p:grpSpPr>
          <a:xfrm>
            <a:off x="673099" y="1437394"/>
            <a:ext cx="3213101" cy="4281378"/>
            <a:chOff x="673099" y="1437394"/>
            <a:chExt cx="3213101" cy="4281378"/>
          </a:xfrm>
        </p:grpSpPr>
        <p:sp>
          <p:nvSpPr>
            <p:cNvPr id="5" name="矩形 4">
              <a:extLst>
                <a:ext uri="{FF2B5EF4-FFF2-40B4-BE49-F238E27FC236}">
                  <a16:creationId xmlns:a16="http://schemas.microsoft.com/office/drawing/2014/main" id="{97EBE9E2-48F9-AF9A-78D9-EEFA08146B27}"/>
                </a:ext>
              </a:extLst>
            </p:cNvPr>
            <p:cNvSpPr/>
            <p:nvPr/>
          </p:nvSpPr>
          <p:spPr>
            <a:xfrm>
              <a:off x="673099" y="3087171"/>
              <a:ext cx="3213101" cy="2631601"/>
            </a:xfrm>
            <a:prstGeom prst="rect">
              <a:avLst/>
            </a:prstGeom>
            <a:solidFill>
              <a:schemeClr val="accent1">
                <a:alpha val="10000"/>
              </a:schemeClr>
            </a:solidFill>
            <a:ln w="6350">
              <a:gradFill>
                <a:gsLst>
                  <a:gs pos="0">
                    <a:schemeClr val="accent1">
                      <a:lumMod val="5000"/>
                      <a:lumOff val="95000"/>
                      <a:alpha val="7000"/>
                    </a:schemeClr>
                  </a:gs>
                  <a:gs pos="100000">
                    <a:schemeClr val="accent1">
                      <a:lumMod val="30000"/>
                      <a:lumOff val="70000"/>
                      <a:alpha val="28000"/>
                    </a:scheme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endParaRPr lang="en-US" sz="11435">
                <a:solidFill>
                  <a:prstClr val="white"/>
                </a:solidFill>
                <a:cs typeface="+mn-ea"/>
                <a:sym typeface="+mn-lt"/>
              </a:endParaRPr>
            </a:p>
          </p:txBody>
        </p:sp>
        <p:sp>
          <p:nvSpPr>
            <p:cNvPr id="6" name="矩形: 圆顶角 5">
              <a:extLst>
                <a:ext uri="{FF2B5EF4-FFF2-40B4-BE49-F238E27FC236}">
                  <a16:creationId xmlns:a16="http://schemas.microsoft.com/office/drawing/2014/main" id="{C7794295-199B-5D11-56AC-0D46D9AEB773}"/>
                </a:ext>
              </a:extLst>
            </p:cNvPr>
            <p:cNvSpPr/>
            <p:nvPr/>
          </p:nvSpPr>
          <p:spPr>
            <a:xfrm>
              <a:off x="673099" y="2301036"/>
              <a:ext cx="3213101" cy="786135"/>
            </a:xfrm>
            <a:prstGeom prst="round2SameRect">
              <a:avLst/>
            </a:prstGeom>
            <a:gradFill flip="none" rotWithShape="1">
              <a:gsLst>
                <a:gs pos="88000">
                  <a:schemeClr val="accent1">
                    <a:lumMod val="75000"/>
                  </a:schemeClr>
                </a:gs>
                <a:gs pos="0">
                  <a:schemeClr val="accent1">
                    <a:lumMod val="90000"/>
                  </a:schemeClr>
                </a:gs>
              </a:gsLst>
              <a:lin ang="27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r>
                <a:rPr lang="zh-CN" altLang="en-US" sz="2400" dirty="0">
                  <a:solidFill>
                    <a:schemeClr val="tx1">
                      <a:lumMod val="85000"/>
                      <a:lumOff val="15000"/>
                    </a:schemeClr>
                  </a:solidFill>
                  <a:latin typeface="+mj-ea"/>
                  <a:ea typeface="+mj-ea"/>
                  <a:sym typeface="+mn-lt"/>
                </a:rPr>
                <a:t>请输入小标题</a:t>
              </a:r>
            </a:p>
          </p:txBody>
        </p:sp>
        <p:sp>
          <p:nvSpPr>
            <p:cNvPr id="7" name="文本框 6">
              <a:extLst>
                <a:ext uri="{FF2B5EF4-FFF2-40B4-BE49-F238E27FC236}">
                  <a16:creationId xmlns:a16="http://schemas.microsoft.com/office/drawing/2014/main" id="{F8036C87-EE81-0BBA-9CC2-1C1BBA00B7B1}"/>
                </a:ext>
              </a:extLst>
            </p:cNvPr>
            <p:cNvSpPr txBox="1"/>
            <p:nvPr/>
          </p:nvSpPr>
          <p:spPr>
            <a:xfrm>
              <a:off x="889367" y="3362996"/>
              <a:ext cx="2780564" cy="2048381"/>
            </a:xfrm>
            <a:prstGeom prst="rect">
              <a:avLst/>
            </a:prstGeom>
            <a:noFill/>
          </p:spPr>
          <p:txBody>
            <a:bodyPr wrap="square" lIns="0" tIns="0" rIns="0" bIns="0">
              <a:spAutoFit/>
            </a:bodyPr>
            <a:lstStyle/>
            <a:p>
              <a:pPr algn="just">
                <a:lnSpc>
                  <a:spcPct val="120000"/>
                </a:lnSpc>
              </a:pPr>
              <a:r>
                <a:rPr lang="zh-CN" altLang="en-US" sz="1600" dirty="0">
                  <a:solidFill>
                    <a:schemeClr val="bg1">
                      <a:alpha val="85000"/>
                    </a:schemeClr>
                  </a:solidFill>
                  <a:cs typeface="+mn-ea"/>
                  <a:sym typeface="+mn-lt"/>
                </a:rPr>
                <a:t>在这里输入你的正文，阐述与关键词标题相关的具体内容若字数太多酌情先删减文案再缩小字号。在这里输入你的正文，阐述与关键词标题相关的具体内容，若字数太多酌情先删减文案，再缩小字号。</a:t>
              </a:r>
            </a:p>
          </p:txBody>
        </p:sp>
        <p:sp>
          <p:nvSpPr>
            <p:cNvPr id="17" name="文本占位符 1">
              <a:extLst>
                <a:ext uri="{FF2B5EF4-FFF2-40B4-BE49-F238E27FC236}">
                  <a16:creationId xmlns:a16="http://schemas.microsoft.com/office/drawing/2014/main" id="{482D177E-5CB0-D281-771F-FC3BCBEAF1D5}"/>
                </a:ext>
              </a:extLst>
            </p:cNvPr>
            <p:cNvSpPr txBox="1">
              <a:spLocks/>
            </p:cNvSpPr>
            <p:nvPr/>
          </p:nvSpPr>
          <p:spPr>
            <a:xfrm>
              <a:off x="1583946" y="1437394"/>
              <a:ext cx="1391407" cy="1218795"/>
            </a:xfrm>
            <a:prstGeom prst="rect">
              <a:avLst/>
            </a:prstGeom>
          </p:spPr>
          <p:txBody>
            <a:bodyPr wrap="none" lIns="0" tIns="0" rIns="0" bIns="0" anchor="ctr">
              <a:spAutoFit/>
            </a:bodyPr>
            <a:lstStyle>
              <a:lvl1pPr marL="0" indent="0" algn="r" defTabSz="914400" rtl="0" eaLnBrk="1" latinLnBrk="0" hangingPunct="1">
                <a:lnSpc>
                  <a:spcPct val="90000"/>
                </a:lnSpc>
                <a:spcBef>
                  <a:spcPts val="1000"/>
                </a:spcBef>
                <a:buFont typeface="Arial" panose="020B0604020202020204" pitchFamily="34" charset="0"/>
                <a:buNone/>
                <a:defRPr kumimoji="0" lang="zh-CN" altLang="en-US" sz="13800" b="1" i="0" u="none" strike="noStrike" kern="1200" cap="none" spc="300" normalizeH="0" baseline="0" smtClean="0">
                  <a:ln w="6350">
                    <a:gradFill>
                      <a:gsLst>
                        <a:gs pos="0">
                          <a:schemeClr val="bg1"/>
                        </a:gs>
                        <a:gs pos="76000">
                          <a:schemeClr val="bg1">
                            <a:alpha val="0"/>
                          </a:schemeClr>
                        </a:gs>
                      </a:gsLst>
                      <a:lin ang="5400000" scaled="1"/>
                    </a:gradFill>
                  </a:ln>
                  <a:noFill/>
                  <a:effectLst/>
                  <a:uLnTx/>
                  <a:uFillTx/>
                  <a:latin typeface="Arial"/>
                  <a:ea typeface="微软雅黑"/>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en-US" sz="8800" b="1" i="0" u="none" strike="noStrike" kern="1200" cap="none" spc="300" normalizeH="0" baseline="0" noProof="0" dirty="0">
                  <a:noFill/>
                  <a:effectLst/>
                  <a:uLnTx/>
                  <a:uFillTx/>
                  <a:latin typeface="+mn-lt"/>
                  <a:ea typeface="+mn-ea"/>
                  <a:cs typeface="+mn-ea"/>
                  <a:sym typeface="+mn-lt"/>
                </a:rPr>
                <a:t>01</a:t>
              </a:r>
            </a:p>
          </p:txBody>
        </p:sp>
      </p:grpSp>
      <p:grpSp>
        <p:nvGrpSpPr>
          <p:cNvPr id="16" name="组合 15">
            <a:extLst>
              <a:ext uri="{FF2B5EF4-FFF2-40B4-BE49-F238E27FC236}">
                <a16:creationId xmlns:a16="http://schemas.microsoft.com/office/drawing/2014/main" id="{4C334A4A-87C5-30F4-5B7A-481540E28C32}"/>
              </a:ext>
            </a:extLst>
          </p:cNvPr>
          <p:cNvGrpSpPr/>
          <p:nvPr/>
        </p:nvGrpSpPr>
        <p:grpSpPr>
          <a:xfrm>
            <a:off x="4477409" y="1437394"/>
            <a:ext cx="3214800" cy="4281378"/>
            <a:chOff x="4477409" y="1437394"/>
            <a:chExt cx="3214800" cy="4281378"/>
          </a:xfrm>
        </p:grpSpPr>
        <p:sp>
          <p:nvSpPr>
            <p:cNvPr id="9" name="矩形 8">
              <a:extLst>
                <a:ext uri="{FF2B5EF4-FFF2-40B4-BE49-F238E27FC236}">
                  <a16:creationId xmlns:a16="http://schemas.microsoft.com/office/drawing/2014/main" id="{170DC296-CE6A-6532-1F1F-5B0CCFBF060A}"/>
                </a:ext>
              </a:extLst>
            </p:cNvPr>
            <p:cNvSpPr/>
            <p:nvPr/>
          </p:nvSpPr>
          <p:spPr>
            <a:xfrm>
              <a:off x="4477409" y="3087171"/>
              <a:ext cx="3214800" cy="2631601"/>
            </a:xfrm>
            <a:prstGeom prst="rect">
              <a:avLst/>
            </a:prstGeom>
            <a:solidFill>
              <a:schemeClr val="accent1">
                <a:alpha val="10000"/>
              </a:schemeClr>
            </a:solidFill>
            <a:ln w="6350">
              <a:gradFill>
                <a:gsLst>
                  <a:gs pos="0">
                    <a:schemeClr val="accent1">
                      <a:lumMod val="5000"/>
                      <a:lumOff val="95000"/>
                      <a:alpha val="7000"/>
                    </a:schemeClr>
                  </a:gs>
                  <a:gs pos="100000">
                    <a:schemeClr val="accent1">
                      <a:lumMod val="30000"/>
                      <a:lumOff val="70000"/>
                      <a:alpha val="28000"/>
                    </a:scheme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endParaRPr lang="en-US" sz="11435">
                <a:solidFill>
                  <a:prstClr val="white"/>
                </a:solidFill>
                <a:cs typeface="+mn-ea"/>
                <a:sym typeface="+mn-lt"/>
              </a:endParaRPr>
            </a:p>
          </p:txBody>
        </p:sp>
        <p:sp>
          <p:nvSpPr>
            <p:cNvPr id="10" name="矩形: 圆顶角 9">
              <a:extLst>
                <a:ext uri="{FF2B5EF4-FFF2-40B4-BE49-F238E27FC236}">
                  <a16:creationId xmlns:a16="http://schemas.microsoft.com/office/drawing/2014/main" id="{4AFBB8A9-368A-0C22-5129-1C599F1BEAFC}"/>
                </a:ext>
              </a:extLst>
            </p:cNvPr>
            <p:cNvSpPr/>
            <p:nvPr/>
          </p:nvSpPr>
          <p:spPr>
            <a:xfrm>
              <a:off x="4477409" y="2301036"/>
              <a:ext cx="3214800" cy="786135"/>
            </a:xfrm>
            <a:prstGeom prst="round2SameRect">
              <a:avLst/>
            </a:prstGeom>
            <a:gradFill flip="none" rotWithShape="1">
              <a:gsLst>
                <a:gs pos="88000">
                  <a:schemeClr val="accent1">
                    <a:lumMod val="75000"/>
                  </a:schemeClr>
                </a:gs>
                <a:gs pos="0">
                  <a:schemeClr val="accent1">
                    <a:lumMod val="90000"/>
                  </a:schemeClr>
                </a:gs>
              </a:gsLst>
              <a:lin ang="27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r>
                <a:rPr lang="zh-CN" altLang="en-US" sz="2400" dirty="0">
                  <a:solidFill>
                    <a:schemeClr val="tx1">
                      <a:lumMod val="85000"/>
                      <a:lumOff val="15000"/>
                    </a:schemeClr>
                  </a:solidFill>
                  <a:latin typeface="+mj-ea"/>
                  <a:ea typeface="+mj-ea"/>
                  <a:sym typeface="+mn-lt"/>
                </a:rPr>
                <a:t>请输入小标题</a:t>
              </a:r>
            </a:p>
          </p:txBody>
        </p:sp>
        <p:sp>
          <p:nvSpPr>
            <p:cNvPr id="11" name="文本框 10">
              <a:extLst>
                <a:ext uri="{FF2B5EF4-FFF2-40B4-BE49-F238E27FC236}">
                  <a16:creationId xmlns:a16="http://schemas.microsoft.com/office/drawing/2014/main" id="{F8BF7669-BB35-F590-EA82-19CE4F911CCE}"/>
                </a:ext>
              </a:extLst>
            </p:cNvPr>
            <p:cNvSpPr txBox="1"/>
            <p:nvPr/>
          </p:nvSpPr>
          <p:spPr>
            <a:xfrm>
              <a:off x="4698228" y="3362996"/>
              <a:ext cx="2779200" cy="2048381"/>
            </a:xfrm>
            <a:prstGeom prst="rect">
              <a:avLst/>
            </a:prstGeom>
            <a:noFill/>
          </p:spPr>
          <p:txBody>
            <a:bodyPr wrap="square" lIns="0" tIns="0" rIns="0" bIns="0">
              <a:spAutoFit/>
            </a:bodyPr>
            <a:lstStyle/>
            <a:p>
              <a:pPr algn="just">
                <a:lnSpc>
                  <a:spcPct val="120000"/>
                </a:lnSpc>
              </a:pPr>
              <a:r>
                <a:rPr lang="zh-CN" altLang="en-US" sz="1600" dirty="0">
                  <a:solidFill>
                    <a:schemeClr val="bg1">
                      <a:alpha val="85000"/>
                    </a:schemeClr>
                  </a:solidFill>
                  <a:cs typeface="+mn-ea"/>
                  <a:sym typeface="+mn-lt"/>
                </a:rPr>
                <a:t>在这里输入你的正文，阐述与关键词标题相关的具体内容若字数太多酌情先删减文案再缩小字号。在这里输入你的正文，阐述与关键词标题相关的具体内容，若字数太多酌情先删减文案，再缩小字号。</a:t>
              </a:r>
            </a:p>
          </p:txBody>
        </p:sp>
        <p:sp>
          <p:nvSpPr>
            <p:cNvPr id="21" name="文本占位符 1">
              <a:extLst>
                <a:ext uri="{FF2B5EF4-FFF2-40B4-BE49-F238E27FC236}">
                  <a16:creationId xmlns:a16="http://schemas.microsoft.com/office/drawing/2014/main" id="{4B6834F9-39C6-4B2A-738B-5F10EB29FA70}"/>
                </a:ext>
              </a:extLst>
            </p:cNvPr>
            <p:cNvSpPr txBox="1">
              <a:spLocks/>
            </p:cNvSpPr>
            <p:nvPr/>
          </p:nvSpPr>
          <p:spPr>
            <a:xfrm>
              <a:off x="5386087" y="1437394"/>
              <a:ext cx="1391407" cy="1218795"/>
            </a:xfrm>
            <a:prstGeom prst="rect">
              <a:avLst/>
            </a:prstGeom>
          </p:spPr>
          <p:txBody>
            <a:bodyPr wrap="none" lIns="0" tIns="0" rIns="0" bIns="0" anchor="ctr">
              <a:spAutoFit/>
            </a:bodyPr>
            <a:lstStyle>
              <a:defPPr>
                <a:defRPr lang="zh-CN"/>
              </a:defPPr>
              <a:lvl1pPr marR="0" lvl="0" indent="0" algn="r" fontAlgn="auto">
                <a:lnSpc>
                  <a:spcPct val="90000"/>
                </a:lnSpc>
                <a:spcBef>
                  <a:spcPts val="1000"/>
                </a:spcBef>
                <a:spcAft>
                  <a:spcPts val="0"/>
                </a:spcAft>
                <a:buClrTx/>
                <a:buSzTx/>
                <a:buFont typeface="Arial" panose="020B0604020202020204" pitchFamily="34" charset="0"/>
                <a:buNone/>
                <a:tabLst/>
                <a:defRPr kumimoji="0" sz="8800" b="1" i="0" u="none" strike="noStrike" cap="none" spc="300" normalizeH="0" baseline="0">
                  <a:ln w="6350">
                    <a:gradFill>
                      <a:gsLst>
                        <a:gs pos="0">
                          <a:schemeClr val="bg1"/>
                        </a:gs>
                        <a:gs pos="76000">
                          <a:schemeClr val="bg1">
                            <a:alpha val="0"/>
                          </a:schemeClr>
                        </a:gs>
                      </a:gsLst>
                      <a:lin ang="5400000" scaled="1"/>
                    </a:gradFill>
                  </a:ln>
                  <a:noFill/>
                  <a:effectLst/>
                  <a:uLnTx/>
                  <a:uFillTx/>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en-US">
                  <a:sym typeface="+mn-lt"/>
                </a:rPr>
                <a:t>02</a:t>
              </a:r>
              <a:endParaRPr lang="en-US" altLang="en-US" dirty="0">
                <a:sym typeface="+mn-lt"/>
              </a:endParaRPr>
            </a:p>
          </p:txBody>
        </p:sp>
      </p:grpSp>
      <p:grpSp>
        <p:nvGrpSpPr>
          <p:cNvPr id="18" name="组合 17">
            <a:extLst>
              <a:ext uri="{FF2B5EF4-FFF2-40B4-BE49-F238E27FC236}">
                <a16:creationId xmlns:a16="http://schemas.microsoft.com/office/drawing/2014/main" id="{29FF4479-8EE7-4885-AC7C-F15EAD0F3577}"/>
              </a:ext>
            </a:extLst>
          </p:cNvPr>
          <p:cNvGrpSpPr/>
          <p:nvPr/>
        </p:nvGrpSpPr>
        <p:grpSpPr>
          <a:xfrm>
            <a:off x="8283417" y="1437394"/>
            <a:ext cx="3214800" cy="4281378"/>
            <a:chOff x="8283417" y="1437394"/>
            <a:chExt cx="3214800" cy="4281378"/>
          </a:xfrm>
        </p:grpSpPr>
        <p:sp>
          <p:nvSpPr>
            <p:cNvPr id="13" name="矩形 12">
              <a:extLst>
                <a:ext uri="{FF2B5EF4-FFF2-40B4-BE49-F238E27FC236}">
                  <a16:creationId xmlns:a16="http://schemas.microsoft.com/office/drawing/2014/main" id="{DB280F70-0217-7B0E-3FF2-D8F4E66CED9A}"/>
                </a:ext>
              </a:extLst>
            </p:cNvPr>
            <p:cNvSpPr/>
            <p:nvPr/>
          </p:nvSpPr>
          <p:spPr>
            <a:xfrm>
              <a:off x="8283417" y="3087171"/>
              <a:ext cx="3214800" cy="2631601"/>
            </a:xfrm>
            <a:prstGeom prst="rect">
              <a:avLst/>
            </a:prstGeom>
            <a:solidFill>
              <a:schemeClr val="accent1">
                <a:alpha val="10000"/>
              </a:schemeClr>
            </a:solidFill>
            <a:ln w="6350">
              <a:gradFill>
                <a:gsLst>
                  <a:gs pos="0">
                    <a:schemeClr val="accent1">
                      <a:lumMod val="5000"/>
                      <a:lumOff val="95000"/>
                      <a:alpha val="7000"/>
                    </a:schemeClr>
                  </a:gs>
                  <a:gs pos="100000">
                    <a:schemeClr val="accent1">
                      <a:lumMod val="30000"/>
                      <a:lumOff val="70000"/>
                      <a:alpha val="28000"/>
                    </a:scheme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endParaRPr lang="en-US" sz="11435">
                <a:solidFill>
                  <a:prstClr val="white"/>
                </a:solidFill>
                <a:cs typeface="+mn-ea"/>
                <a:sym typeface="+mn-lt"/>
              </a:endParaRPr>
            </a:p>
          </p:txBody>
        </p:sp>
        <p:sp>
          <p:nvSpPr>
            <p:cNvPr id="14" name="矩形: 圆顶角 13">
              <a:extLst>
                <a:ext uri="{FF2B5EF4-FFF2-40B4-BE49-F238E27FC236}">
                  <a16:creationId xmlns:a16="http://schemas.microsoft.com/office/drawing/2014/main" id="{457D0239-7152-7212-4CC1-A5786F2FA095}"/>
                </a:ext>
              </a:extLst>
            </p:cNvPr>
            <p:cNvSpPr/>
            <p:nvPr/>
          </p:nvSpPr>
          <p:spPr>
            <a:xfrm>
              <a:off x="8283417" y="2301036"/>
              <a:ext cx="3214800" cy="786135"/>
            </a:xfrm>
            <a:prstGeom prst="round2SameRect">
              <a:avLst/>
            </a:prstGeom>
            <a:gradFill flip="none" rotWithShape="1">
              <a:gsLst>
                <a:gs pos="88000">
                  <a:schemeClr val="accent1">
                    <a:lumMod val="75000"/>
                  </a:schemeClr>
                </a:gs>
                <a:gs pos="0">
                  <a:schemeClr val="accent1">
                    <a:lumMod val="90000"/>
                  </a:schemeClr>
                </a:gs>
              </a:gsLst>
              <a:lin ang="2700000" scaled="1"/>
              <a:tileRect/>
            </a:gra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808726"/>
              <a:r>
                <a:rPr lang="zh-CN" altLang="en-US" sz="2400" dirty="0">
                  <a:solidFill>
                    <a:schemeClr val="tx1">
                      <a:lumMod val="85000"/>
                      <a:lumOff val="15000"/>
                    </a:schemeClr>
                  </a:solidFill>
                  <a:latin typeface="+mj-ea"/>
                  <a:ea typeface="+mj-ea"/>
                  <a:sym typeface="+mn-lt"/>
                </a:rPr>
                <a:t>请输入小标题</a:t>
              </a:r>
            </a:p>
          </p:txBody>
        </p:sp>
        <p:sp>
          <p:nvSpPr>
            <p:cNvPr id="15" name="文本框 14">
              <a:extLst>
                <a:ext uri="{FF2B5EF4-FFF2-40B4-BE49-F238E27FC236}">
                  <a16:creationId xmlns:a16="http://schemas.microsoft.com/office/drawing/2014/main" id="{2BC5D174-8CBB-4E64-D7D2-BEB22CA5F625}"/>
                </a:ext>
              </a:extLst>
            </p:cNvPr>
            <p:cNvSpPr txBox="1"/>
            <p:nvPr/>
          </p:nvSpPr>
          <p:spPr>
            <a:xfrm>
              <a:off x="8504236" y="3362996"/>
              <a:ext cx="2779200" cy="2048381"/>
            </a:xfrm>
            <a:prstGeom prst="rect">
              <a:avLst/>
            </a:prstGeom>
            <a:noFill/>
          </p:spPr>
          <p:txBody>
            <a:bodyPr wrap="square" lIns="0" tIns="0" rIns="0" bIns="0">
              <a:spAutoFit/>
            </a:bodyPr>
            <a:lstStyle/>
            <a:p>
              <a:pPr algn="just">
                <a:lnSpc>
                  <a:spcPct val="120000"/>
                </a:lnSpc>
              </a:pPr>
              <a:r>
                <a:rPr lang="zh-CN" altLang="en-US" sz="1600" dirty="0">
                  <a:solidFill>
                    <a:schemeClr val="bg1">
                      <a:alpha val="85000"/>
                    </a:schemeClr>
                  </a:solidFill>
                  <a:cs typeface="+mn-ea"/>
                  <a:sym typeface="+mn-lt"/>
                </a:rPr>
                <a:t>在这里输入你的正文，阐述与关键词标题相关的具体内容若字数太多酌情先删减文案再缩小字号。在这里输入你的正文，阐述与关键词标题相关的具体内容，若字数太多酌情先删减文案，再缩小字号。</a:t>
              </a:r>
            </a:p>
          </p:txBody>
        </p:sp>
        <p:sp>
          <p:nvSpPr>
            <p:cNvPr id="22" name="文本占位符 1">
              <a:extLst>
                <a:ext uri="{FF2B5EF4-FFF2-40B4-BE49-F238E27FC236}">
                  <a16:creationId xmlns:a16="http://schemas.microsoft.com/office/drawing/2014/main" id="{5F6F03DE-A337-8A74-DEA0-D5DFFA235A85}"/>
                </a:ext>
              </a:extLst>
            </p:cNvPr>
            <p:cNvSpPr txBox="1">
              <a:spLocks/>
            </p:cNvSpPr>
            <p:nvPr/>
          </p:nvSpPr>
          <p:spPr>
            <a:xfrm>
              <a:off x="9192095" y="1437394"/>
              <a:ext cx="1391407" cy="1218795"/>
            </a:xfrm>
            <a:prstGeom prst="rect">
              <a:avLst/>
            </a:prstGeom>
          </p:spPr>
          <p:txBody>
            <a:bodyPr wrap="none" lIns="0" tIns="0" rIns="0" bIns="0" anchor="ctr">
              <a:spAutoFit/>
            </a:bodyPr>
            <a:lstStyle>
              <a:defPPr>
                <a:defRPr lang="zh-CN"/>
              </a:defPPr>
              <a:lvl1pPr marR="0" lvl="0" indent="0" algn="r" fontAlgn="auto">
                <a:lnSpc>
                  <a:spcPct val="90000"/>
                </a:lnSpc>
                <a:spcBef>
                  <a:spcPts val="1000"/>
                </a:spcBef>
                <a:spcAft>
                  <a:spcPts val="0"/>
                </a:spcAft>
                <a:buClrTx/>
                <a:buSzTx/>
                <a:buFont typeface="Arial" panose="020B0604020202020204" pitchFamily="34" charset="0"/>
                <a:buNone/>
                <a:tabLst/>
                <a:defRPr kumimoji="0" sz="8800" b="1" i="0" u="none" strike="noStrike" cap="none" spc="300" normalizeH="0" baseline="0">
                  <a:ln w="6350">
                    <a:gradFill>
                      <a:gsLst>
                        <a:gs pos="0">
                          <a:schemeClr val="bg1"/>
                        </a:gs>
                        <a:gs pos="76000">
                          <a:schemeClr val="bg1">
                            <a:alpha val="0"/>
                          </a:schemeClr>
                        </a:gs>
                      </a:gsLst>
                      <a:lin ang="5400000" scaled="1"/>
                    </a:gradFill>
                  </a:ln>
                  <a:noFill/>
                  <a:effectLst/>
                  <a:uLnTx/>
                  <a:uFillTx/>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en-US" dirty="0">
                  <a:sym typeface="+mn-lt"/>
                </a:rPr>
                <a:t>03</a:t>
              </a:r>
            </a:p>
          </p:txBody>
        </p:sp>
      </p:grpSp>
      <p:sp>
        <p:nvSpPr>
          <p:cNvPr id="19" name="文本框 18">
            <a:extLst>
              <a:ext uri="{FF2B5EF4-FFF2-40B4-BE49-F238E27FC236}">
                <a16:creationId xmlns:a16="http://schemas.microsoft.com/office/drawing/2014/main" id="{0600D6F3-E1F6-6002-00F6-C9CED9B5FD39}"/>
              </a:ext>
            </a:extLst>
          </p:cNvPr>
          <p:cNvSpPr txBox="1"/>
          <p:nvPr>
            <p:custDataLst>
              <p:tags r:id="rId1"/>
            </p:custDataLst>
          </p:nvPr>
        </p:nvSpPr>
        <p:spPr>
          <a:xfrm>
            <a:off x="575311" y="440750"/>
            <a:ext cx="1826141" cy="584775"/>
          </a:xfrm>
          <a:prstGeom prst="rect">
            <a:avLst/>
          </a:prstGeom>
          <a:noFill/>
        </p:spPr>
        <p:txBody>
          <a:bodyPr wrap="none" rtlCol="0">
            <a:spAutoFit/>
          </a:bodyPr>
          <a:lstStyle>
            <a:defPPr>
              <a:defRPr lang="zh-CN"/>
            </a:defPPr>
            <a:lvl1pPr>
              <a:defRPr sz="2400">
                <a:gradFill flip="none" rotWithShape="1">
                  <a:gsLst>
                    <a:gs pos="100000">
                      <a:schemeClr val="accent2"/>
                    </a:gs>
                    <a:gs pos="10000">
                      <a:schemeClr val="accent1"/>
                    </a:gs>
                  </a:gsLst>
                  <a:lin ang="5400000" scaled="1"/>
                  <a:tileRect/>
                </a:gradFill>
                <a:latin typeface="+mj-ea"/>
                <a:ea typeface="+mj-ea"/>
                <a:cs typeface="+mn-ea"/>
              </a:defRPr>
            </a:lvl1pPr>
          </a:lstStyle>
          <a:p>
            <a:r>
              <a:rPr lang="zh-CN" altLang="en-US" sz="3200" dirty="0">
                <a:sym typeface="+mn-lt"/>
              </a:rPr>
              <a:t>运营方法</a:t>
            </a:r>
          </a:p>
        </p:txBody>
      </p:sp>
      <p:sp>
        <p:nvSpPr>
          <p:cNvPr id="20" name="文本框 19">
            <a:extLst>
              <a:ext uri="{FF2B5EF4-FFF2-40B4-BE49-F238E27FC236}">
                <a16:creationId xmlns:a16="http://schemas.microsoft.com/office/drawing/2014/main" id="{C555F2B1-1053-49B2-F02B-B068ACAF4E90}"/>
              </a:ext>
            </a:extLst>
          </p:cNvPr>
          <p:cNvSpPr txBox="1"/>
          <p:nvPr/>
        </p:nvSpPr>
        <p:spPr>
          <a:xfrm>
            <a:off x="10802938" y="635318"/>
            <a:ext cx="815975" cy="369332"/>
          </a:xfrm>
          <a:prstGeom prst="rect">
            <a:avLst/>
          </a:prstGeom>
          <a:noFill/>
        </p:spPr>
        <p:txBody>
          <a:bodyPr wrap="square" rtlCol="0">
            <a:spAutoFit/>
          </a:bodyPr>
          <a:lstStyle/>
          <a:p>
            <a:r>
              <a:rPr lang="en-US" altLang="zh-CN" dirty="0">
                <a:solidFill>
                  <a:schemeClr val="bg1"/>
                </a:solidFill>
                <a:cs typeface="+mn-ea"/>
                <a:sym typeface="+mn-lt"/>
              </a:rPr>
              <a:t>LOGO</a:t>
            </a:r>
            <a:endParaRPr lang="zh-CN" altLang="en-US" dirty="0">
              <a:solidFill>
                <a:schemeClr val="bg1"/>
              </a:solidFill>
              <a:cs typeface="+mn-ea"/>
              <a:sym typeface="+mn-lt"/>
            </a:endParaRPr>
          </a:p>
        </p:txBody>
      </p:sp>
      <p:grpSp>
        <p:nvGrpSpPr>
          <p:cNvPr id="23" name="组合 22">
            <a:extLst>
              <a:ext uri="{FF2B5EF4-FFF2-40B4-BE49-F238E27FC236}">
                <a16:creationId xmlns:a16="http://schemas.microsoft.com/office/drawing/2014/main" id="{394A34C8-57E7-AF77-C3D9-071F96CE29D6}"/>
              </a:ext>
            </a:extLst>
          </p:cNvPr>
          <p:cNvGrpSpPr/>
          <p:nvPr/>
        </p:nvGrpSpPr>
        <p:grpSpPr>
          <a:xfrm>
            <a:off x="676276" y="986628"/>
            <a:ext cx="1258824" cy="46250"/>
            <a:chOff x="554736" y="1011937"/>
            <a:chExt cx="1258824" cy="46250"/>
          </a:xfrm>
        </p:grpSpPr>
        <p:sp>
          <p:nvSpPr>
            <p:cNvPr id="24" name="平行四边形 23">
              <a:extLst>
                <a:ext uri="{FF2B5EF4-FFF2-40B4-BE49-F238E27FC236}">
                  <a16:creationId xmlns:a16="http://schemas.microsoft.com/office/drawing/2014/main" id="{8A5B811B-BB36-B40A-EDDB-1A8CF4FB3295}"/>
                </a:ext>
              </a:extLst>
            </p:cNvPr>
            <p:cNvSpPr/>
            <p:nvPr/>
          </p:nvSpPr>
          <p:spPr>
            <a:xfrm>
              <a:off x="554736" y="1011937"/>
              <a:ext cx="256032" cy="46250"/>
            </a:xfrm>
            <a:prstGeom prst="parallelogram">
              <a:avLst>
                <a:gd name="adj" fmla="val 8358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a:extLst>
                <a:ext uri="{FF2B5EF4-FFF2-40B4-BE49-F238E27FC236}">
                  <a16:creationId xmlns:a16="http://schemas.microsoft.com/office/drawing/2014/main" id="{C2746C03-2BD4-459D-77D7-AB2A139EB872}"/>
                </a:ext>
              </a:extLst>
            </p:cNvPr>
            <p:cNvSpPr/>
            <p:nvPr/>
          </p:nvSpPr>
          <p:spPr>
            <a:xfrm>
              <a:off x="793020" y="1011937"/>
              <a:ext cx="386556" cy="46250"/>
            </a:xfrm>
            <a:prstGeom prst="parallelogram">
              <a:avLst>
                <a:gd name="adj" fmla="val 83582"/>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a:extLst>
                <a:ext uri="{FF2B5EF4-FFF2-40B4-BE49-F238E27FC236}">
                  <a16:creationId xmlns:a16="http://schemas.microsoft.com/office/drawing/2014/main" id="{0C3833C5-EEE8-A21B-7E7D-9C3C99B91A5B}"/>
                </a:ext>
              </a:extLst>
            </p:cNvPr>
            <p:cNvSpPr/>
            <p:nvPr/>
          </p:nvSpPr>
          <p:spPr>
            <a:xfrm>
              <a:off x="1161288" y="1011937"/>
              <a:ext cx="652272" cy="46250"/>
            </a:xfrm>
            <a:prstGeom prst="parallelogram">
              <a:avLst>
                <a:gd name="adj" fmla="val 83582"/>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a:extLst>
              <a:ext uri="{FF2B5EF4-FFF2-40B4-BE49-F238E27FC236}">
                <a16:creationId xmlns:a16="http://schemas.microsoft.com/office/drawing/2014/main" id="{C29D0C0C-1BC8-1513-55E2-2A212F6856EE}"/>
              </a:ext>
            </a:extLst>
          </p:cNvPr>
          <p:cNvSpPr txBox="1"/>
          <p:nvPr>
            <p:custDataLst>
              <p:tags r:id="rId2"/>
            </p:custDataLst>
          </p:nvPr>
        </p:nvSpPr>
        <p:spPr>
          <a:xfrm>
            <a:off x="-1" y="6631945"/>
            <a:ext cx="12192001" cy="246221"/>
          </a:xfrm>
          <a:prstGeom prst="rect">
            <a:avLst/>
          </a:prstGeom>
          <a:noFill/>
        </p:spPr>
        <p:txBody>
          <a:bodyPr wrap="square" rtlCol="0">
            <a:spAutoFit/>
          </a:bodyPr>
          <a:lstStyle/>
          <a:p>
            <a:pPr algn="dist"/>
            <a:r>
              <a:rPr lang="en-US" altLang="zh-CN" sz="1000" kern="100" dirty="0">
                <a:solidFill>
                  <a:schemeClr val="accent1"/>
                </a:solidFill>
                <a:uFillTx/>
                <a:cs typeface="+mn-ea"/>
                <a:sym typeface="+mn-lt"/>
              </a:rPr>
              <a:t>ENTERPRISES </a:t>
            </a:r>
            <a:r>
              <a:rPr lang="zh-CN" altLang="en-US" sz="1000" kern="100" dirty="0">
                <a:solidFill>
                  <a:schemeClr val="accent1"/>
                </a:solidFill>
                <a:uFillTx/>
                <a:cs typeface="+mn-ea"/>
                <a:sym typeface="+mn-lt"/>
              </a:rPr>
              <a:t>BUSINESS PLAN</a:t>
            </a:r>
          </a:p>
        </p:txBody>
      </p:sp>
    </p:spTree>
    <p:extLst>
      <p:ext uri="{BB962C8B-B14F-4D97-AF65-F5344CB8AC3E}">
        <p14:creationId xmlns:p14="http://schemas.microsoft.com/office/powerpoint/2010/main" val="373776145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0,&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商业计划书">
      <a:dk1>
        <a:sysClr val="windowText" lastClr="000000"/>
      </a:dk1>
      <a:lt1>
        <a:sysClr val="window" lastClr="FFFFFF"/>
      </a:lt1>
      <a:dk2>
        <a:srgbClr val="44546A"/>
      </a:dk2>
      <a:lt2>
        <a:srgbClr val="E7E6E6"/>
      </a:lt2>
      <a:accent1>
        <a:srgbClr val="FCDDAA"/>
      </a:accent1>
      <a:accent2>
        <a:srgbClr val="F5C986"/>
      </a:accent2>
      <a:accent3>
        <a:srgbClr val="FFC000"/>
      </a:accent3>
      <a:accent4>
        <a:srgbClr val="A5A5A5"/>
      </a:accent4>
      <a:accent5>
        <a:srgbClr val="5B9BD5"/>
      </a:accent5>
      <a:accent6>
        <a:srgbClr val="70AD47"/>
      </a:accent6>
      <a:hlink>
        <a:srgbClr val="0563C1"/>
      </a:hlink>
      <a:folHlink>
        <a:srgbClr val="954F72"/>
      </a:folHlink>
    </a:clrScheme>
    <a:fontScheme name="自定义 1">
      <a:majorFont>
        <a:latin typeface="思源黑体 CN Regular"/>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732</TotalTime>
  <Words>1899</Words>
  <Application>Microsoft Office PowerPoint</Application>
  <PresentationFormat>宽屏</PresentationFormat>
  <Paragraphs>168</Paragraphs>
  <Slides>18</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18</vt:i4>
      </vt:variant>
    </vt:vector>
  </HeadingPairs>
  <TitlesOfParts>
    <vt:vector size="26" baseType="lpstr">
      <vt:lpstr>OPPOSans H</vt:lpstr>
      <vt:lpstr>OPPOSans M</vt:lpstr>
      <vt:lpstr>阿里巴巴普惠体 2.0 55 Regular</vt:lpstr>
      <vt:lpstr>阿里巴巴普惠体 2.0 65 Medium</vt:lpstr>
      <vt:lpstr>思源黑体 CN Bold</vt:lpstr>
      <vt:lpstr>思源黑体 CN Regular</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大气金灰商业计划书ppt模板</dc:title>
  <dc:creator>©海鸟与鱼</dc:creator>
  <cp:keywords>P界达人</cp:keywords>
  <dc:description>51PPT模板网，幻灯片演示模板及素材免费下载！_x000d_
51PPT模板网 唯一访问网址：www.51pptmoban.com</dc:description>
  <cp:lastModifiedBy>51pptmoban .com</cp:lastModifiedBy>
  <cp:revision>50</cp:revision>
  <dcterms:created xsi:type="dcterms:W3CDTF">2023-08-08T08:05:29Z</dcterms:created>
  <dcterms:modified xsi:type="dcterms:W3CDTF">2023-11-30T11:50:46Z</dcterms:modified>
  <cp:contentStatus>大气金灰商业计划书ppt模板，www.51pptmoban.com</cp:contentStatus>
  <cp:version>51pptmoban.com（V51-120104版）</cp:version>
</cp:coreProperties>
</file>