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9" r:id="rId2"/>
    <p:sldId id="293" r:id="rId3"/>
    <p:sldId id="294" r:id="rId4"/>
    <p:sldId id="295" r:id="rId5"/>
    <p:sldId id="296" r:id="rId6"/>
    <p:sldId id="297" r:id="rId7"/>
    <p:sldId id="298" r:id="rId8"/>
    <p:sldId id="301" r:id="rId9"/>
    <p:sldId id="300" r:id="rId10"/>
    <p:sldId id="302" r:id="rId11"/>
    <p:sldId id="303" r:id="rId12"/>
    <p:sldId id="304" r:id="rId13"/>
    <p:sldId id="306" r:id="rId14"/>
    <p:sldId id="305" r:id="rId15"/>
    <p:sldId id="307" r:id="rId16"/>
    <p:sldId id="309" r:id="rId17"/>
    <p:sldId id="308" r:id="rId18"/>
    <p:sldId id="311" r:id="rId19"/>
    <p:sldId id="310" r:id="rId20"/>
    <p:sldId id="312" r:id="rId21"/>
    <p:sldId id="313" r:id="rId22"/>
    <p:sldId id="314" r:id="rId23"/>
    <p:sldId id="315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C000"/>
    <a:srgbClr val="DB362E"/>
    <a:srgbClr val="FFDF8C"/>
    <a:srgbClr val="FCB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252"/>
      </p:cViewPr>
      <p:guideLst>
        <p:guide orient="horz" pos="2160"/>
        <p:guide pos="3840"/>
        <p:guide pos="597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6BA93-FFD5-4664-89D6-49254621813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0D451-5336-4F2D-9B9F-CC5A78781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86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78E1E3-485E-1F66-9F1C-AFD0DC4F60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1B1217-7E49-B852-E132-6BDFB58067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364366-734C-AE67-C277-CAB72D533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D796B4-8DF1-3A89-881E-F87770C42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43AF1D-AD80-2EDE-03AA-FC0CBBC21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97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B814B4-CA47-89A6-2965-55A1ECC3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DB3184-8115-FBC1-7F07-CF091ECA19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7BB2AD-E5CD-9C2C-90B1-AAA9EDF23E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045EBF-E6DE-488F-9585-50EEB615E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9D58FB-E09D-F373-F7A9-F15F0CEA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A25DA4-7575-906D-B37C-1B494B85C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704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22537B-DC5D-4C9E-8BF4-878E11953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3203FE-C3BB-A36A-D629-1209421DD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122F4F-45A9-21D6-7240-6F1A74EE9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42328-4AD9-554A-BF2B-74AB2FAD2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E0D236-986C-475E-91C2-75ABAC6D4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500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9E374B-5834-4EDF-35B6-5DAA583CD5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529F2B-C70D-3458-13E5-9F25537D4D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650E6F-6D7B-A4F0-20A4-C6DB339A3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023033-809D-5C88-BD49-111993210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34A4EA-8518-7E1B-39ED-4357089D5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9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6568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808108-9204-8642-46A4-F982AB1C7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2AB58F-3DE5-69C7-7BA4-24707E274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A724EB-5557-F950-3E23-956EB0B3D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74132-4B92-48E7-930D-21A9A02EC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3D3179-109E-C49C-8E94-C85F33729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878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7A5266-56C8-4B6B-D431-28611793A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696620-D71F-A003-2F6E-E6386CA63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52C031-D0B8-3B5F-EA2F-7E3AC99F9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9B72F0-5157-7560-E19C-FBF2C043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7AD657-3DA9-6668-DE60-87A170C0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3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7EDAD3-3785-4164-A291-A8209B58B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02259F-4CD6-9E9D-4896-287F5532F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8F71E5-795E-AA1C-B668-F17903EEF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861BE8-A38C-8232-0343-5473227F7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D2445D-93AD-0D79-4472-3BE328EEE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6F0BE6-B914-4743-D3B5-BEDE2EF8C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37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6499CE-1200-3BE1-AAC4-4384FC54B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7BAA4A-4775-4815-7777-45DFB5244C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518A96-93B6-847D-B955-62D7E3B2F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F157DB3-D4BF-4502-A420-D252B91AD8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EFA2CAB-ABAD-AC96-6EE9-53B3F8BA4B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E130CAA-F2E4-DF86-4678-841BFAFA7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591B346-A363-327A-0575-EEDFD4821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49D692A-87FB-8AB4-7E25-D03CDCDB5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75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3EF2B5-33F9-B0C6-0535-A25DBA219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4C7F8C7-E697-F6A5-1BE1-ED31E5F4E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9D5E0BE-291D-F838-006C-4455D7FC2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E17558A-AF0D-874A-BE8F-F9BF22843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95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613608E-DF00-A4CA-794F-3B1415B3E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531BA3-9497-D90B-96CF-FFA634472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EC252B-AD58-D319-499C-0FC7E9548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555EF6-2EAA-7791-0955-78B3469900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799" y="0"/>
            <a:ext cx="7078069" cy="2629572"/>
          </a:xfrm>
          <a:custGeom>
            <a:avLst/>
            <a:gdLst>
              <a:gd name="connsiteX0" fmla="*/ 0 w 7078069"/>
              <a:gd name="connsiteY0" fmla="*/ 0 h 2629572"/>
              <a:gd name="connsiteX1" fmla="*/ 7078069 w 7078069"/>
              <a:gd name="connsiteY1" fmla="*/ 0 h 2629572"/>
              <a:gd name="connsiteX2" fmla="*/ 7078069 w 7078069"/>
              <a:gd name="connsiteY2" fmla="*/ 2629572 h 2629572"/>
              <a:gd name="connsiteX3" fmla="*/ 0 w 7078069"/>
              <a:gd name="connsiteY3" fmla="*/ 2629572 h 262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8069" h="2629572">
                <a:moveTo>
                  <a:pt x="0" y="0"/>
                </a:moveTo>
                <a:lnTo>
                  <a:pt x="7078069" y="0"/>
                </a:lnTo>
                <a:lnTo>
                  <a:pt x="7078069" y="2629572"/>
                </a:lnTo>
                <a:lnTo>
                  <a:pt x="0" y="2629572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5BE2B35-0DC1-AC0A-A98C-341758C9D5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01" t="71662"/>
          <a:stretch>
            <a:fillRect/>
          </a:stretch>
        </p:blipFill>
        <p:spPr>
          <a:xfrm>
            <a:off x="1" y="1"/>
            <a:ext cx="5213347" cy="1831283"/>
          </a:xfrm>
          <a:custGeom>
            <a:avLst/>
            <a:gdLst>
              <a:gd name="connsiteX0" fmla="*/ 0 w 5213347"/>
              <a:gd name="connsiteY0" fmla="*/ 0 h 1831283"/>
              <a:gd name="connsiteX1" fmla="*/ 5213347 w 5213347"/>
              <a:gd name="connsiteY1" fmla="*/ 0 h 1831283"/>
              <a:gd name="connsiteX2" fmla="*/ 5213347 w 5213347"/>
              <a:gd name="connsiteY2" fmla="*/ 1831283 h 1831283"/>
              <a:gd name="connsiteX3" fmla="*/ 0 w 5213347"/>
              <a:gd name="connsiteY3" fmla="*/ 1831283 h 183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3347" h="1831283">
                <a:moveTo>
                  <a:pt x="0" y="0"/>
                </a:moveTo>
                <a:lnTo>
                  <a:pt x="5213347" y="0"/>
                </a:lnTo>
                <a:lnTo>
                  <a:pt x="5213347" y="1831283"/>
                </a:lnTo>
                <a:lnTo>
                  <a:pt x="0" y="1831283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5543410-3151-D4A8-7F5C-2D1FBD8ADC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586" r="43584"/>
          <a:stretch>
            <a:fillRect/>
          </a:stretch>
        </p:blipFill>
        <p:spPr>
          <a:xfrm>
            <a:off x="9505827" y="0"/>
            <a:ext cx="2686173" cy="2545263"/>
          </a:xfrm>
          <a:custGeom>
            <a:avLst/>
            <a:gdLst>
              <a:gd name="connsiteX0" fmla="*/ 0 w 2686173"/>
              <a:gd name="connsiteY0" fmla="*/ 0 h 2545263"/>
              <a:gd name="connsiteX1" fmla="*/ 2686173 w 2686173"/>
              <a:gd name="connsiteY1" fmla="*/ 0 h 2545263"/>
              <a:gd name="connsiteX2" fmla="*/ 2686173 w 2686173"/>
              <a:gd name="connsiteY2" fmla="*/ 2545263 h 2545263"/>
              <a:gd name="connsiteX3" fmla="*/ 0 w 2686173"/>
              <a:gd name="connsiteY3" fmla="*/ 2545263 h 254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173" h="2545263">
                <a:moveTo>
                  <a:pt x="0" y="0"/>
                </a:moveTo>
                <a:lnTo>
                  <a:pt x="2686173" y="0"/>
                </a:lnTo>
                <a:lnTo>
                  <a:pt x="2686173" y="2545263"/>
                </a:lnTo>
                <a:lnTo>
                  <a:pt x="0" y="254526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4530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613608E-DF00-A4CA-794F-3B1415B3E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531BA3-9497-D90B-96CF-FFA634472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EC252B-AD58-D319-499C-0FC7E9548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555EF6-2EAA-7791-0955-78B3469900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799" y="0"/>
            <a:ext cx="7078069" cy="2629572"/>
          </a:xfrm>
          <a:custGeom>
            <a:avLst/>
            <a:gdLst>
              <a:gd name="connsiteX0" fmla="*/ 0 w 7078069"/>
              <a:gd name="connsiteY0" fmla="*/ 0 h 2629572"/>
              <a:gd name="connsiteX1" fmla="*/ 7078069 w 7078069"/>
              <a:gd name="connsiteY1" fmla="*/ 0 h 2629572"/>
              <a:gd name="connsiteX2" fmla="*/ 7078069 w 7078069"/>
              <a:gd name="connsiteY2" fmla="*/ 2629572 h 2629572"/>
              <a:gd name="connsiteX3" fmla="*/ 0 w 7078069"/>
              <a:gd name="connsiteY3" fmla="*/ 2629572 h 262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8069" h="2629572">
                <a:moveTo>
                  <a:pt x="0" y="0"/>
                </a:moveTo>
                <a:lnTo>
                  <a:pt x="7078069" y="0"/>
                </a:lnTo>
                <a:lnTo>
                  <a:pt x="7078069" y="2629572"/>
                </a:lnTo>
                <a:lnTo>
                  <a:pt x="0" y="2629572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5543410-3151-D4A8-7F5C-2D1FBD8ADC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586" r="43584"/>
          <a:stretch>
            <a:fillRect/>
          </a:stretch>
        </p:blipFill>
        <p:spPr>
          <a:xfrm>
            <a:off x="9505827" y="0"/>
            <a:ext cx="2686173" cy="2545263"/>
          </a:xfrm>
          <a:custGeom>
            <a:avLst/>
            <a:gdLst>
              <a:gd name="connsiteX0" fmla="*/ 0 w 2686173"/>
              <a:gd name="connsiteY0" fmla="*/ 0 h 2545263"/>
              <a:gd name="connsiteX1" fmla="*/ 2686173 w 2686173"/>
              <a:gd name="connsiteY1" fmla="*/ 0 h 2545263"/>
              <a:gd name="connsiteX2" fmla="*/ 2686173 w 2686173"/>
              <a:gd name="connsiteY2" fmla="*/ 2545263 h 2545263"/>
              <a:gd name="connsiteX3" fmla="*/ 0 w 2686173"/>
              <a:gd name="connsiteY3" fmla="*/ 2545263 h 254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173" h="2545263">
                <a:moveTo>
                  <a:pt x="0" y="0"/>
                </a:moveTo>
                <a:lnTo>
                  <a:pt x="2686173" y="0"/>
                </a:lnTo>
                <a:lnTo>
                  <a:pt x="2686173" y="2545263"/>
                </a:lnTo>
                <a:lnTo>
                  <a:pt x="0" y="2545263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87854F3-3763-B7F6-2D08-4EAF0A91E6A1}"/>
              </a:ext>
            </a:extLst>
          </p:cNvPr>
          <p:cNvSpPr/>
          <p:nvPr userDrawn="1"/>
        </p:nvSpPr>
        <p:spPr bwMode="auto">
          <a:xfrm>
            <a:off x="0" y="6582380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3D937AA-B17C-CA9C-3FF5-B75D2BF7082E}"/>
              </a:ext>
            </a:extLst>
          </p:cNvPr>
          <p:cNvPicPr>
            <a:picLocks/>
          </p:cNvPicPr>
          <p:nvPr userDrawn="1"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5209553"/>
            <a:ext cx="7092298" cy="1053479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9133645-C3FD-4A7D-E41D-4F49452625EA}"/>
              </a:ext>
            </a:extLst>
          </p:cNvPr>
          <p:cNvSpPr/>
          <p:nvPr userDrawn="1"/>
        </p:nvSpPr>
        <p:spPr bwMode="auto">
          <a:xfrm>
            <a:off x="0" y="5913005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C636EB9-251D-1348-A811-6490FF461AA8}"/>
              </a:ext>
            </a:extLst>
          </p:cNvPr>
          <p:cNvSpPr/>
          <p:nvPr userDrawn="1"/>
        </p:nvSpPr>
        <p:spPr bwMode="auto">
          <a:xfrm>
            <a:off x="6393101" y="6236556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0A3220B-129A-650B-BEB4-5E43E9E8B6AB}"/>
              </a:ext>
            </a:extLst>
          </p:cNvPr>
          <p:cNvSpPr/>
          <p:nvPr userDrawn="1"/>
        </p:nvSpPr>
        <p:spPr bwMode="auto">
          <a:xfrm>
            <a:off x="1116504" y="6302119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3DDE468-1EC4-67E5-79E3-8AA63FBAFF2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05111" y="5368343"/>
            <a:ext cx="2986889" cy="1174424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8D8816-4E46-AB54-75E3-8C969697F02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01" t="71662"/>
          <a:stretch>
            <a:fillRect/>
          </a:stretch>
        </p:blipFill>
        <p:spPr>
          <a:xfrm>
            <a:off x="1" y="1"/>
            <a:ext cx="5213347" cy="1831283"/>
          </a:xfrm>
          <a:custGeom>
            <a:avLst/>
            <a:gdLst>
              <a:gd name="connsiteX0" fmla="*/ 0 w 5213347"/>
              <a:gd name="connsiteY0" fmla="*/ 0 h 1831283"/>
              <a:gd name="connsiteX1" fmla="*/ 5213347 w 5213347"/>
              <a:gd name="connsiteY1" fmla="*/ 0 h 1831283"/>
              <a:gd name="connsiteX2" fmla="*/ 5213347 w 5213347"/>
              <a:gd name="connsiteY2" fmla="*/ 1831283 h 1831283"/>
              <a:gd name="connsiteX3" fmla="*/ 0 w 5213347"/>
              <a:gd name="connsiteY3" fmla="*/ 1831283 h 183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3347" h="1831283">
                <a:moveTo>
                  <a:pt x="0" y="0"/>
                </a:moveTo>
                <a:lnTo>
                  <a:pt x="5213347" y="0"/>
                </a:lnTo>
                <a:lnTo>
                  <a:pt x="5213347" y="1831283"/>
                </a:lnTo>
                <a:lnTo>
                  <a:pt x="0" y="183128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1684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7BECAF-8848-9F4D-DA85-06762B515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DEED92-1B47-A3D9-B887-9BFA78450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D88B84-80E5-68F9-5CAD-7EE2618C6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6290B0-4EF8-9797-0B77-33972BC53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5B58FE2-47CD-E7EF-55D0-C0704ACC6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52DB0F-90AC-470E-6137-B72BD05C9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5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B73F96-B8EB-9E68-CB85-F8F589A29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65F324-2314-270E-CEEC-55DD526D0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F1C9F1-32B0-736E-9DD9-478BA99388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CCACB-CD9E-4921-8655-7EAD455F9293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6EA6BA-274A-F9EC-FD02-84A2121AB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8C8188-3A6B-A1E7-6C20-FC4E630C20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2AD1D-08A5-484F-98E8-A7DF12E2D5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8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00EBAF9-C062-262B-C967-5543B444374D}"/>
              </a:ext>
            </a:extLst>
          </p:cNvPr>
          <p:cNvSpPr/>
          <p:nvPr/>
        </p:nvSpPr>
        <p:spPr bwMode="auto">
          <a:xfrm>
            <a:off x="2606510" y="2844512"/>
            <a:ext cx="5867473" cy="392292"/>
          </a:xfrm>
          <a:custGeom>
            <a:avLst/>
            <a:gdLst>
              <a:gd name="connsiteX0" fmla="*/ 0 w 5867473"/>
              <a:gd name="connsiteY0" fmla="*/ 0 h 392292"/>
              <a:gd name="connsiteX1" fmla="*/ 1691591 w 5867473"/>
              <a:gd name="connsiteY1" fmla="*/ 0 h 392292"/>
              <a:gd name="connsiteX2" fmla="*/ 2484291 w 5867473"/>
              <a:gd name="connsiteY2" fmla="*/ 0 h 392292"/>
              <a:gd name="connsiteX3" fmla="*/ 3383182 w 5867473"/>
              <a:gd name="connsiteY3" fmla="*/ 0 h 392292"/>
              <a:gd name="connsiteX4" fmla="*/ 4175882 w 5867473"/>
              <a:gd name="connsiteY4" fmla="*/ 0 h 392292"/>
              <a:gd name="connsiteX5" fmla="*/ 5867473 w 5867473"/>
              <a:gd name="connsiteY5" fmla="*/ 0 h 392292"/>
              <a:gd name="connsiteX6" fmla="*/ 5832266 w 5867473"/>
              <a:gd name="connsiteY6" fmla="*/ 28203 h 392292"/>
              <a:gd name="connsiteX7" fmla="*/ 5790230 w 5867473"/>
              <a:gd name="connsiteY7" fmla="*/ 217364 h 392292"/>
              <a:gd name="connsiteX8" fmla="*/ 5629093 w 5867473"/>
              <a:gd name="connsiteY8" fmla="*/ 308442 h 392292"/>
              <a:gd name="connsiteX9" fmla="*/ 5602930 w 5867473"/>
              <a:gd name="connsiteY9" fmla="*/ 354747 h 392292"/>
              <a:gd name="connsiteX10" fmla="*/ 5589390 w 5867473"/>
              <a:gd name="connsiteY10" fmla="*/ 392292 h 392292"/>
              <a:gd name="connsiteX11" fmla="*/ 3897799 w 5867473"/>
              <a:gd name="connsiteY11" fmla="*/ 392292 h 392292"/>
              <a:gd name="connsiteX12" fmla="*/ 3383182 w 5867473"/>
              <a:gd name="connsiteY12" fmla="*/ 392292 h 392292"/>
              <a:gd name="connsiteX13" fmla="*/ 2206208 w 5867473"/>
              <a:gd name="connsiteY13" fmla="*/ 392292 h 392292"/>
              <a:gd name="connsiteX14" fmla="*/ 1691591 w 5867473"/>
              <a:gd name="connsiteY14" fmla="*/ 392292 h 392292"/>
              <a:gd name="connsiteX15" fmla="*/ 0 w 5867473"/>
              <a:gd name="connsiteY15" fmla="*/ 392292 h 39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67473" h="392292">
                <a:moveTo>
                  <a:pt x="0" y="0"/>
                </a:moveTo>
                <a:lnTo>
                  <a:pt x="1691591" y="0"/>
                </a:lnTo>
                <a:lnTo>
                  <a:pt x="2484291" y="0"/>
                </a:lnTo>
                <a:lnTo>
                  <a:pt x="3383182" y="0"/>
                </a:lnTo>
                <a:lnTo>
                  <a:pt x="4175882" y="0"/>
                </a:lnTo>
                <a:lnTo>
                  <a:pt x="5867473" y="0"/>
                </a:lnTo>
                <a:lnTo>
                  <a:pt x="5832266" y="28203"/>
                </a:lnTo>
                <a:cubicBezTo>
                  <a:pt x="5783224" y="80747"/>
                  <a:pt x="5824092" y="170658"/>
                  <a:pt x="5790230" y="217364"/>
                </a:cubicBezTo>
                <a:cubicBezTo>
                  <a:pt x="5756368" y="264071"/>
                  <a:pt x="5668793" y="254729"/>
                  <a:pt x="5629093" y="308442"/>
                </a:cubicBezTo>
                <a:cubicBezTo>
                  <a:pt x="5619167" y="321870"/>
                  <a:pt x="5610557" y="337487"/>
                  <a:pt x="5602930" y="354747"/>
                </a:cubicBezTo>
                <a:lnTo>
                  <a:pt x="5589390" y="392292"/>
                </a:lnTo>
                <a:lnTo>
                  <a:pt x="3897799" y="392292"/>
                </a:lnTo>
                <a:lnTo>
                  <a:pt x="3383182" y="392292"/>
                </a:lnTo>
                <a:lnTo>
                  <a:pt x="2206208" y="392292"/>
                </a:lnTo>
                <a:lnTo>
                  <a:pt x="1691591" y="392292"/>
                </a:lnTo>
                <a:lnTo>
                  <a:pt x="0" y="39229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D72E25">
                  <a:alpha val="6000"/>
                </a:srgbClr>
              </a:gs>
            </a:gsLst>
            <a:lin ang="0" scaled="1"/>
            <a:tileRect/>
          </a:gra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B362E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EAF9168-6342-7D4F-899A-8223F98E232A}"/>
              </a:ext>
            </a:extLst>
          </p:cNvPr>
          <p:cNvSpPr/>
          <p:nvPr/>
        </p:nvSpPr>
        <p:spPr bwMode="auto">
          <a:xfrm rot="2700000">
            <a:off x="4149892" y="14314"/>
            <a:ext cx="1449332" cy="1449331"/>
          </a:xfrm>
          <a:custGeom>
            <a:avLst/>
            <a:gdLst>
              <a:gd name="connsiteX0" fmla="*/ 24453 w 1449332"/>
              <a:gd name="connsiteY0" fmla="*/ 972854 h 1449331"/>
              <a:gd name="connsiteX1" fmla="*/ 83489 w 1449332"/>
              <a:gd name="connsiteY1" fmla="*/ 948401 h 1449331"/>
              <a:gd name="connsiteX2" fmla="*/ 316134 w 1449332"/>
              <a:gd name="connsiteY2" fmla="*/ 948400 h 1449331"/>
              <a:gd name="connsiteX3" fmla="*/ 316134 w 1449332"/>
              <a:gd name="connsiteY3" fmla="*/ 715757 h 1449331"/>
              <a:gd name="connsiteX4" fmla="*/ 340588 w 1449332"/>
              <a:gd name="connsiteY4" fmla="*/ 656721 h 1449331"/>
              <a:gd name="connsiteX5" fmla="*/ 399624 w 1449332"/>
              <a:gd name="connsiteY5" fmla="*/ 632267 h 1449331"/>
              <a:gd name="connsiteX6" fmla="*/ 632268 w 1449332"/>
              <a:gd name="connsiteY6" fmla="*/ 632267 h 1449331"/>
              <a:gd name="connsiteX7" fmla="*/ 632268 w 1449332"/>
              <a:gd name="connsiteY7" fmla="*/ 399623 h 1449331"/>
              <a:gd name="connsiteX8" fmla="*/ 656722 w 1449332"/>
              <a:gd name="connsiteY8" fmla="*/ 340587 h 1449331"/>
              <a:gd name="connsiteX9" fmla="*/ 715758 w 1449332"/>
              <a:gd name="connsiteY9" fmla="*/ 316133 h 1449331"/>
              <a:gd name="connsiteX10" fmla="*/ 948403 w 1449332"/>
              <a:gd name="connsiteY10" fmla="*/ 316133 h 1449331"/>
              <a:gd name="connsiteX11" fmla="*/ 948403 w 1449332"/>
              <a:gd name="connsiteY11" fmla="*/ 83490 h 1449331"/>
              <a:gd name="connsiteX12" fmla="*/ 1031893 w 1449332"/>
              <a:gd name="connsiteY12" fmla="*/ 0 h 1449331"/>
              <a:gd name="connsiteX13" fmla="*/ 1365842 w 1449332"/>
              <a:gd name="connsiteY13" fmla="*/ 0 h 1449331"/>
              <a:gd name="connsiteX14" fmla="*/ 1449332 w 1449332"/>
              <a:gd name="connsiteY14" fmla="*/ 83490 h 1449331"/>
              <a:gd name="connsiteX15" fmla="*/ 1449332 w 1449332"/>
              <a:gd name="connsiteY15" fmla="*/ 417440 h 1449331"/>
              <a:gd name="connsiteX16" fmla="*/ 1365842 w 1449332"/>
              <a:gd name="connsiteY16" fmla="*/ 500930 h 1449331"/>
              <a:gd name="connsiteX17" fmla="*/ 1133197 w 1449332"/>
              <a:gd name="connsiteY17" fmla="*/ 500930 h 1449331"/>
              <a:gd name="connsiteX18" fmla="*/ 1133197 w 1449332"/>
              <a:gd name="connsiteY18" fmla="*/ 733573 h 1449331"/>
              <a:gd name="connsiteX19" fmla="*/ 1049707 w 1449332"/>
              <a:gd name="connsiteY19" fmla="*/ 817063 h 1449331"/>
              <a:gd name="connsiteX20" fmla="*/ 817063 w 1449332"/>
              <a:gd name="connsiteY20" fmla="*/ 817063 h 1449331"/>
              <a:gd name="connsiteX21" fmla="*/ 817063 w 1449332"/>
              <a:gd name="connsiteY21" fmla="*/ 1049707 h 1449331"/>
              <a:gd name="connsiteX22" fmla="*/ 733573 w 1449332"/>
              <a:gd name="connsiteY22" fmla="*/ 1133197 h 1449331"/>
              <a:gd name="connsiteX23" fmla="*/ 500929 w 1449332"/>
              <a:gd name="connsiteY23" fmla="*/ 1133197 h 1449331"/>
              <a:gd name="connsiteX24" fmla="*/ 500929 w 1449332"/>
              <a:gd name="connsiteY24" fmla="*/ 1365841 h 1449331"/>
              <a:gd name="connsiteX25" fmla="*/ 417439 w 1449332"/>
              <a:gd name="connsiteY25" fmla="*/ 1449331 h 1449331"/>
              <a:gd name="connsiteX26" fmla="*/ 83490 w 1449332"/>
              <a:gd name="connsiteY26" fmla="*/ 1449331 h 1449331"/>
              <a:gd name="connsiteX27" fmla="*/ 0 w 1449332"/>
              <a:gd name="connsiteY27" fmla="*/ 1365841 h 1449331"/>
              <a:gd name="connsiteX28" fmla="*/ 0 w 1449332"/>
              <a:gd name="connsiteY28" fmla="*/ 1031891 h 1449331"/>
              <a:gd name="connsiteX29" fmla="*/ 24453 w 1449332"/>
              <a:gd name="connsiteY29" fmla="*/ 972854 h 144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9332" h="1449331">
                <a:moveTo>
                  <a:pt x="24453" y="972854"/>
                </a:moveTo>
                <a:cubicBezTo>
                  <a:pt x="39562" y="957746"/>
                  <a:pt x="60435" y="948400"/>
                  <a:pt x="83489" y="948401"/>
                </a:cubicBezTo>
                <a:lnTo>
                  <a:pt x="316134" y="948400"/>
                </a:lnTo>
                <a:lnTo>
                  <a:pt x="316134" y="715757"/>
                </a:lnTo>
                <a:cubicBezTo>
                  <a:pt x="316134" y="692702"/>
                  <a:pt x="325479" y="671830"/>
                  <a:pt x="340588" y="656721"/>
                </a:cubicBezTo>
                <a:cubicBezTo>
                  <a:pt x="355697" y="641612"/>
                  <a:pt x="376569" y="632267"/>
                  <a:pt x="399624" y="632267"/>
                </a:cubicBezTo>
                <a:lnTo>
                  <a:pt x="632268" y="632267"/>
                </a:lnTo>
                <a:lnTo>
                  <a:pt x="632268" y="399623"/>
                </a:lnTo>
                <a:cubicBezTo>
                  <a:pt x="632268" y="376568"/>
                  <a:pt x="641613" y="355696"/>
                  <a:pt x="656722" y="340587"/>
                </a:cubicBezTo>
                <a:cubicBezTo>
                  <a:pt x="671831" y="325478"/>
                  <a:pt x="692703" y="316133"/>
                  <a:pt x="715758" y="316133"/>
                </a:cubicBezTo>
                <a:lnTo>
                  <a:pt x="948403" y="316133"/>
                </a:lnTo>
                <a:lnTo>
                  <a:pt x="948403" y="83490"/>
                </a:lnTo>
                <a:cubicBezTo>
                  <a:pt x="948403" y="37380"/>
                  <a:pt x="985783" y="0"/>
                  <a:pt x="1031893" y="0"/>
                </a:cubicBezTo>
                <a:lnTo>
                  <a:pt x="1365842" y="0"/>
                </a:lnTo>
                <a:cubicBezTo>
                  <a:pt x="1411952" y="0"/>
                  <a:pt x="1449332" y="37380"/>
                  <a:pt x="1449332" y="83490"/>
                </a:cubicBezTo>
                <a:lnTo>
                  <a:pt x="1449332" y="417440"/>
                </a:lnTo>
                <a:cubicBezTo>
                  <a:pt x="1449332" y="463550"/>
                  <a:pt x="1411952" y="500930"/>
                  <a:pt x="1365842" y="500930"/>
                </a:cubicBezTo>
                <a:lnTo>
                  <a:pt x="1133197" y="500930"/>
                </a:lnTo>
                <a:lnTo>
                  <a:pt x="1133197" y="733573"/>
                </a:lnTo>
                <a:cubicBezTo>
                  <a:pt x="1133197" y="779683"/>
                  <a:pt x="1095817" y="817063"/>
                  <a:pt x="1049707" y="817063"/>
                </a:cubicBezTo>
                <a:lnTo>
                  <a:pt x="817063" y="817063"/>
                </a:lnTo>
                <a:lnTo>
                  <a:pt x="817063" y="1049707"/>
                </a:lnTo>
                <a:cubicBezTo>
                  <a:pt x="817063" y="1095817"/>
                  <a:pt x="779683" y="1133197"/>
                  <a:pt x="733573" y="1133197"/>
                </a:cubicBezTo>
                <a:lnTo>
                  <a:pt x="500929" y="1133197"/>
                </a:lnTo>
                <a:lnTo>
                  <a:pt x="500929" y="1365841"/>
                </a:lnTo>
                <a:cubicBezTo>
                  <a:pt x="500929" y="1411950"/>
                  <a:pt x="463549" y="1449331"/>
                  <a:pt x="417439" y="1449331"/>
                </a:cubicBezTo>
                <a:lnTo>
                  <a:pt x="83490" y="1449331"/>
                </a:lnTo>
                <a:cubicBezTo>
                  <a:pt x="37380" y="1449331"/>
                  <a:pt x="0" y="1411951"/>
                  <a:pt x="0" y="1365841"/>
                </a:cubicBezTo>
                <a:lnTo>
                  <a:pt x="0" y="1031891"/>
                </a:lnTo>
                <a:cubicBezTo>
                  <a:pt x="0" y="1008835"/>
                  <a:pt x="9345" y="987963"/>
                  <a:pt x="24453" y="972854"/>
                </a:cubicBezTo>
                <a:close/>
              </a:path>
            </a:pathLst>
          </a:custGeom>
          <a:noFill/>
          <a:ln w="9525" cap="flat" cmpd="sng" algn="ctr">
            <a:solidFill>
              <a:srgbClr val="D72E2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90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46597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54000">
                <a:srgbClr val="FF0000">
                  <a:alpha val="0"/>
                </a:srgbClr>
              </a:gs>
              <a:gs pos="100000">
                <a:srgbClr val="D72E25">
                  <a:alpha val="31000"/>
                </a:srgbClr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32869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39903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43139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43794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819854C-E69E-02D8-8441-90AF01373A73}"/>
              </a:ext>
            </a:extLst>
          </p:cNvPr>
          <p:cNvGrpSpPr/>
          <p:nvPr/>
        </p:nvGrpSpPr>
        <p:grpSpPr>
          <a:xfrm>
            <a:off x="3359360" y="5514324"/>
            <a:ext cx="2585261" cy="397570"/>
            <a:chOff x="3454101" y="5514324"/>
            <a:chExt cx="2585261" cy="39757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07B4844-88DC-73AB-CC8A-115AA6AD9E74}"/>
                </a:ext>
              </a:extLst>
            </p:cNvPr>
            <p:cNvSpPr/>
            <p:nvPr/>
          </p:nvSpPr>
          <p:spPr bwMode="auto">
            <a:xfrm>
              <a:off x="3454101" y="5514324"/>
              <a:ext cx="2585261" cy="397570"/>
            </a:xfrm>
            <a:prstGeom prst="roundRect">
              <a:avLst>
                <a:gd name="adj" fmla="val 50000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296BB3B-F187-32F7-A95F-B5EEA0F333A9}"/>
                </a:ext>
              </a:extLst>
            </p:cNvPr>
            <p:cNvSpPr txBox="1"/>
            <p:nvPr/>
          </p:nvSpPr>
          <p:spPr>
            <a:xfrm>
              <a:off x="4007769" y="557192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模板网</a:t>
              </a:r>
            </a:p>
          </p:txBody>
        </p:sp>
        <p:sp>
          <p:nvSpPr>
            <p:cNvPr id="87" name="iconfont-10019-4889788">
              <a:extLst>
                <a:ext uri="{FF2B5EF4-FFF2-40B4-BE49-F238E27FC236}">
                  <a16:creationId xmlns:a16="http://schemas.microsoft.com/office/drawing/2014/main" id="{B551143F-5D09-F3F9-C53B-06A2FDCC999C}"/>
                </a:ext>
              </a:extLst>
            </p:cNvPr>
            <p:cNvSpPr/>
            <p:nvPr/>
          </p:nvSpPr>
          <p:spPr>
            <a:xfrm>
              <a:off x="3702461" y="556464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CA2B5BC-C6D3-590F-6145-3784C61555F4}"/>
              </a:ext>
            </a:extLst>
          </p:cNvPr>
          <p:cNvGrpSpPr/>
          <p:nvPr/>
        </p:nvGrpSpPr>
        <p:grpSpPr>
          <a:xfrm>
            <a:off x="6245464" y="5514324"/>
            <a:ext cx="2585261" cy="397570"/>
            <a:chOff x="6152637" y="5514324"/>
            <a:chExt cx="2585261" cy="39757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0FE8A42-E801-6AF4-094A-4272B158B207}"/>
                </a:ext>
              </a:extLst>
            </p:cNvPr>
            <p:cNvSpPr/>
            <p:nvPr/>
          </p:nvSpPr>
          <p:spPr bwMode="auto">
            <a:xfrm>
              <a:off x="6152637" y="5514324"/>
              <a:ext cx="2585261" cy="397570"/>
            </a:xfrm>
            <a:prstGeom prst="roundRect">
              <a:avLst>
                <a:gd name="adj" fmla="val 50000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7D93368-6C2F-35A8-F804-ED65395C832A}"/>
                </a:ext>
              </a:extLst>
            </p:cNvPr>
            <p:cNvSpPr txBox="1"/>
            <p:nvPr/>
          </p:nvSpPr>
          <p:spPr>
            <a:xfrm>
              <a:off x="6708754" y="5564642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2023.12.04</a:t>
              </a:r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89" name="iconfont-11899-5651509">
              <a:extLst>
                <a:ext uri="{FF2B5EF4-FFF2-40B4-BE49-F238E27FC236}">
                  <a16:creationId xmlns:a16="http://schemas.microsoft.com/office/drawing/2014/main" id="{EFA23144-A29E-AF0E-DF8C-71AC7E9E7E8F}"/>
                </a:ext>
              </a:extLst>
            </p:cNvPr>
            <p:cNvSpPr/>
            <p:nvPr/>
          </p:nvSpPr>
          <p:spPr>
            <a:xfrm>
              <a:off x="6375183" y="5564646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749300" y="1261679"/>
            <a:ext cx="1069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党建工作汇报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96D7168-6E61-62F5-EC53-525F8D5EF463}"/>
              </a:ext>
            </a:extLst>
          </p:cNvPr>
          <p:cNvSpPr txBox="1"/>
          <p:nvPr/>
        </p:nvSpPr>
        <p:spPr>
          <a:xfrm>
            <a:off x="394259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勇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489B888-E419-0995-DF3F-8588ADDEC3DA}"/>
              </a:ext>
            </a:extLst>
          </p:cNvPr>
          <p:cNvSpPr txBox="1"/>
          <p:nvPr/>
        </p:nvSpPr>
        <p:spPr>
          <a:xfrm>
            <a:off x="438967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于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258B864-F088-34AA-B86B-2BD972F3014E}"/>
              </a:ext>
            </a:extLst>
          </p:cNvPr>
          <p:cNvSpPr txBox="1"/>
          <p:nvPr/>
        </p:nvSpPr>
        <p:spPr>
          <a:xfrm>
            <a:off x="4834782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创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A975E81-67FC-CA57-1F5B-07D91C173D72}"/>
              </a:ext>
            </a:extLst>
          </p:cNvPr>
          <p:cNvSpPr txBox="1"/>
          <p:nvPr/>
        </p:nvSpPr>
        <p:spPr>
          <a:xfrm>
            <a:off x="5281861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新</a:t>
            </a:r>
          </a:p>
        </p:txBody>
      </p:sp>
      <p:sp>
        <p:nvSpPr>
          <p:cNvPr id="103" name="iconfont-1096-617929">
            <a:extLst>
              <a:ext uri="{FF2B5EF4-FFF2-40B4-BE49-F238E27FC236}">
                <a16:creationId xmlns:a16="http://schemas.microsoft.com/office/drawing/2014/main" id="{888EE6A2-3025-CEC2-82C7-6CDA0337D927}"/>
              </a:ext>
            </a:extLst>
          </p:cNvPr>
          <p:cNvSpPr/>
          <p:nvPr/>
        </p:nvSpPr>
        <p:spPr>
          <a:xfrm>
            <a:off x="6034647" y="677164"/>
            <a:ext cx="124109" cy="1236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9787" y="2269305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7E3F9E6-900A-0C25-FE38-ED18FD607D2F}"/>
              </a:ext>
            </a:extLst>
          </p:cNvPr>
          <p:cNvSpPr txBox="1"/>
          <p:nvPr/>
        </p:nvSpPr>
        <p:spPr>
          <a:xfrm>
            <a:off x="3458768" y="2889519"/>
            <a:ext cx="4185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党建工作汇报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工作总结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学习活动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心得体会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6924924-1B61-B7D6-0603-EB59BBE176B0}"/>
              </a:ext>
            </a:extLst>
          </p:cNvPr>
          <p:cNvSpPr/>
          <p:nvPr/>
        </p:nvSpPr>
        <p:spPr bwMode="auto">
          <a:xfrm rot="2700000">
            <a:off x="6596156" y="14314"/>
            <a:ext cx="1449332" cy="1449331"/>
          </a:xfrm>
          <a:custGeom>
            <a:avLst/>
            <a:gdLst>
              <a:gd name="connsiteX0" fmla="*/ 24453 w 1449332"/>
              <a:gd name="connsiteY0" fmla="*/ 972854 h 1449331"/>
              <a:gd name="connsiteX1" fmla="*/ 83489 w 1449332"/>
              <a:gd name="connsiteY1" fmla="*/ 948401 h 1449331"/>
              <a:gd name="connsiteX2" fmla="*/ 316134 w 1449332"/>
              <a:gd name="connsiteY2" fmla="*/ 948400 h 1449331"/>
              <a:gd name="connsiteX3" fmla="*/ 316134 w 1449332"/>
              <a:gd name="connsiteY3" fmla="*/ 715757 h 1449331"/>
              <a:gd name="connsiteX4" fmla="*/ 340588 w 1449332"/>
              <a:gd name="connsiteY4" fmla="*/ 656721 h 1449331"/>
              <a:gd name="connsiteX5" fmla="*/ 399624 w 1449332"/>
              <a:gd name="connsiteY5" fmla="*/ 632267 h 1449331"/>
              <a:gd name="connsiteX6" fmla="*/ 632268 w 1449332"/>
              <a:gd name="connsiteY6" fmla="*/ 632267 h 1449331"/>
              <a:gd name="connsiteX7" fmla="*/ 632268 w 1449332"/>
              <a:gd name="connsiteY7" fmla="*/ 399623 h 1449331"/>
              <a:gd name="connsiteX8" fmla="*/ 656722 w 1449332"/>
              <a:gd name="connsiteY8" fmla="*/ 340587 h 1449331"/>
              <a:gd name="connsiteX9" fmla="*/ 715758 w 1449332"/>
              <a:gd name="connsiteY9" fmla="*/ 316133 h 1449331"/>
              <a:gd name="connsiteX10" fmla="*/ 948403 w 1449332"/>
              <a:gd name="connsiteY10" fmla="*/ 316133 h 1449331"/>
              <a:gd name="connsiteX11" fmla="*/ 948403 w 1449332"/>
              <a:gd name="connsiteY11" fmla="*/ 83490 h 1449331"/>
              <a:gd name="connsiteX12" fmla="*/ 1031893 w 1449332"/>
              <a:gd name="connsiteY12" fmla="*/ 0 h 1449331"/>
              <a:gd name="connsiteX13" fmla="*/ 1365842 w 1449332"/>
              <a:gd name="connsiteY13" fmla="*/ 0 h 1449331"/>
              <a:gd name="connsiteX14" fmla="*/ 1449332 w 1449332"/>
              <a:gd name="connsiteY14" fmla="*/ 83490 h 1449331"/>
              <a:gd name="connsiteX15" fmla="*/ 1449332 w 1449332"/>
              <a:gd name="connsiteY15" fmla="*/ 417440 h 1449331"/>
              <a:gd name="connsiteX16" fmla="*/ 1365842 w 1449332"/>
              <a:gd name="connsiteY16" fmla="*/ 500930 h 1449331"/>
              <a:gd name="connsiteX17" fmla="*/ 1133197 w 1449332"/>
              <a:gd name="connsiteY17" fmla="*/ 500930 h 1449331"/>
              <a:gd name="connsiteX18" fmla="*/ 1133197 w 1449332"/>
              <a:gd name="connsiteY18" fmla="*/ 733573 h 1449331"/>
              <a:gd name="connsiteX19" fmla="*/ 1049707 w 1449332"/>
              <a:gd name="connsiteY19" fmla="*/ 817063 h 1449331"/>
              <a:gd name="connsiteX20" fmla="*/ 817063 w 1449332"/>
              <a:gd name="connsiteY20" fmla="*/ 817063 h 1449331"/>
              <a:gd name="connsiteX21" fmla="*/ 817063 w 1449332"/>
              <a:gd name="connsiteY21" fmla="*/ 1049707 h 1449331"/>
              <a:gd name="connsiteX22" fmla="*/ 733573 w 1449332"/>
              <a:gd name="connsiteY22" fmla="*/ 1133197 h 1449331"/>
              <a:gd name="connsiteX23" fmla="*/ 500929 w 1449332"/>
              <a:gd name="connsiteY23" fmla="*/ 1133197 h 1449331"/>
              <a:gd name="connsiteX24" fmla="*/ 500929 w 1449332"/>
              <a:gd name="connsiteY24" fmla="*/ 1365841 h 1449331"/>
              <a:gd name="connsiteX25" fmla="*/ 417439 w 1449332"/>
              <a:gd name="connsiteY25" fmla="*/ 1449331 h 1449331"/>
              <a:gd name="connsiteX26" fmla="*/ 83490 w 1449332"/>
              <a:gd name="connsiteY26" fmla="*/ 1449331 h 1449331"/>
              <a:gd name="connsiteX27" fmla="*/ 0 w 1449332"/>
              <a:gd name="connsiteY27" fmla="*/ 1365841 h 1449331"/>
              <a:gd name="connsiteX28" fmla="*/ 0 w 1449332"/>
              <a:gd name="connsiteY28" fmla="*/ 1031891 h 1449331"/>
              <a:gd name="connsiteX29" fmla="*/ 24453 w 1449332"/>
              <a:gd name="connsiteY29" fmla="*/ 972854 h 144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9332" h="1449331">
                <a:moveTo>
                  <a:pt x="24453" y="972854"/>
                </a:moveTo>
                <a:cubicBezTo>
                  <a:pt x="39562" y="957746"/>
                  <a:pt x="60435" y="948400"/>
                  <a:pt x="83489" y="948401"/>
                </a:cubicBezTo>
                <a:lnTo>
                  <a:pt x="316134" y="948400"/>
                </a:lnTo>
                <a:lnTo>
                  <a:pt x="316134" y="715757"/>
                </a:lnTo>
                <a:cubicBezTo>
                  <a:pt x="316134" y="692702"/>
                  <a:pt x="325479" y="671830"/>
                  <a:pt x="340588" y="656721"/>
                </a:cubicBezTo>
                <a:cubicBezTo>
                  <a:pt x="355697" y="641612"/>
                  <a:pt x="376569" y="632267"/>
                  <a:pt x="399624" y="632267"/>
                </a:cubicBezTo>
                <a:lnTo>
                  <a:pt x="632268" y="632267"/>
                </a:lnTo>
                <a:lnTo>
                  <a:pt x="632268" y="399623"/>
                </a:lnTo>
                <a:cubicBezTo>
                  <a:pt x="632268" y="376568"/>
                  <a:pt x="641613" y="355696"/>
                  <a:pt x="656722" y="340587"/>
                </a:cubicBezTo>
                <a:cubicBezTo>
                  <a:pt x="671831" y="325478"/>
                  <a:pt x="692703" y="316133"/>
                  <a:pt x="715758" y="316133"/>
                </a:cubicBezTo>
                <a:lnTo>
                  <a:pt x="948403" y="316133"/>
                </a:lnTo>
                <a:lnTo>
                  <a:pt x="948403" y="83490"/>
                </a:lnTo>
                <a:cubicBezTo>
                  <a:pt x="948403" y="37380"/>
                  <a:pt x="985783" y="0"/>
                  <a:pt x="1031893" y="0"/>
                </a:cubicBezTo>
                <a:lnTo>
                  <a:pt x="1365842" y="0"/>
                </a:lnTo>
                <a:cubicBezTo>
                  <a:pt x="1411952" y="0"/>
                  <a:pt x="1449332" y="37380"/>
                  <a:pt x="1449332" y="83490"/>
                </a:cubicBezTo>
                <a:lnTo>
                  <a:pt x="1449332" y="417440"/>
                </a:lnTo>
                <a:cubicBezTo>
                  <a:pt x="1449332" y="463550"/>
                  <a:pt x="1411952" y="500930"/>
                  <a:pt x="1365842" y="500930"/>
                </a:cubicBezTo>
                <a:lnTo>
                  <a:pt x="1133197" y="500930"/>
                </a:lnTo>
                <a:lnTo>
                  <a:pt x="1133197" y="733573"/>
                </a:lnTo>
                <a:cubicBezTo>
                  <a:pt x="1133197" y="779683"/>
                  <a:pt x="1095817" y="817063"/>
                  <a:pt x="1049707" y="817063"/>
                </a:cubicBezTo>
                <a:lnTo>
                  <a:pt x="817063" y="817063"/>
                </a:lnTo>
                <a:lnTo>
                  <a:pt x="817063" y="1049707"/>
                </a:lnTo>
                <a:cubicBezTo>
                  <a:pt x="817063" y="1095817"/>
                  <a:pt x="779683" y="1133197"/>
                  <a:pt x="733573" y="1133197"/>
                </a:cubicBezTo>
                <a:lnTo>
                  <a:pt x="500929" y="1133197"/>
                </a:lnTo>
                <a:lnTo>
                  <a:pt x="500929" y="1365841"/>
                </a:lnTo>
                <a:cubicBezTo>
                  <a:pt x="500929" y="1411950"/>
                  <a:pt x="463549" y="1449331"/>
                  <a:pt x="417439" y="1449331"/>
                </a:cubicBezTo>
                <a:lnTo>
                  <a:pt x="83490" y="1449331"/>
                </a:lnTo>
                <a:cubicBezTo>
                  <a:pt x="37380" y="1449331"/>
                  <a:pt x="0" y="1411951"/>
                  <a:pt x="0" y="1365841"/>
                </a:cubicBezTo>
                <a:lnTo>
                  <a:pt x="0" y="1031891"/>
                </a:lnTo>
                <a:cubicBezTo>
                  <a:pt x="0" y="1008835"/>
                  <a:pt x="9345" y="987963"/>
                  <a:pt x="24453" y="972854"/>
                </a:cubicBezTo>
                <a:close/>
              </a:path>
            </a:pathLst>
          </a:custGeom>
          <a:noFill/>
          <a:ln w="9525" cap="flat" cmpd="sng" algn="ctr">
            <a:solidFill>
              <a:srgbClr val="D72E2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90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AAF097-69B8-D7C8-C454-057C3B7308F3}"/>
              </a:ext>
            </a:extLst>
          </p:cNvPr>
          <p:cNvSpPr txBox="1"/>
          <p:nvPr/>
        </p:nvSpPr>
        <p:spPr>
          <a:xfrm>
            <a:off x="6388859" y="4388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C2DCE9-97BD-F635-B4AE-59FF6140569D}"/>
              </a:ext>
            </a:extLst>
          </p:cNvPr>
          <p:cNvSpPr txBox="1"/>
          <p:nvPr/>
        </p:nvSpPr>
        <p:spPr>
          <a:xfrm>
            <a:off x="6835939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9EAEB9-F9A6-21BA-3131-92BFAE39BA5A}"/>
              </a:ext>
            </a:extLst>
          </p:cNvPr>
          <p:cNvSpPr txBox="1"/>
          <p:nvPr/>
        </p:nvSpPr>
        <p:spPr>
          <a:xfrm>
            <a:off x="7281046" y="4388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担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B8F376-2A44-9E49-149F-E6B6D5DD8307}"/>
              </a:ext>
            </a:extLst>
          </p:cNvPr>
          <p:cNvSpPr txBox="1"/>
          <p:nvPr/>
        </p:nvSpPr>
        <p:spPr>
          <a:xfrm>
            <a:off x="772812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当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975B13-AABC-E999-00C4-D532FEB04F87}"/>
              </a:ext>
            </a:extLst>
          </p:cNvPr>
          <p:cNvGrpSpPr/>
          <p:nvPr/>
        </p:nvGrpSpPr>
        <p:grpSpPr>
          <a:xfrm>
            <a:off x="2590571" y="2831339"/>
            <a:ext cx="1017149" cy="65563"/>
            <a:chOff x="2590571" y="2831339"/>
            <a:chExt cx="446633" cy="408341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CDE7E972-51CB-8A66-0598-5CAD4B969F4E}"/>
                </a:ext>
              </a:extLst>
            </p:cNvPr>
            <p:cNvSpPr/>
            <p:nvPr/>
          </p:nvSpPr>
          <p:spPr>
            <a:xfrm>
              <a:off x="2590571" y="2831339"/>
              <a:ext cx="223317" cy="408341"/>
            </a:xfrm>
            <a:prstGeom prst="parallelogram">
              <a:avLst>
                <a:gd name="adj" fmla="val 50591"/>
              </a:avLst>
            </a:prstGeom>
            <a:gradFill>
              <a:gsLst>
                <a:gs pos="0">
                  <a:srgbClr val="DB362E"/>
                </a:gs>
                <a:gs pos="100000">
                  <a:srgbClr val="DB362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425E6D03-C611-34FD-3B4B-33CF5897B980}"/>
                </a:ext>
              </a:extLst>
            </p:cNvPr>
            <p:cNvSpPr/>
            <p:nvPr/>
          </p:nvSpPr>
          <p:spPr>
            <a:xfrm>
              <a:off x="2702229" y="2831339"/>
              <a:ext cx="223317" cy="408341"/>
            </a:xfrm>
            <a:prstGeom prst="parallelogram">
              <a:avLst>
                <a:gd name="adj" fmla="val 50591"/>
              </a:avLst>
            </a:prstGeom>
            <a:gradFill flip="none" rotWithShape="1">
              <a:gsLst>
                <a:gs pos="0">
                  <a:srgbClr val="DB362E">
                    <a:alpha val="55000"/>
                  </a:srgbClr>
                </a:gs>
                <a:gs pos="100000">
                  <a:srgbClr val="DB362E">
                    <a:alpha val="27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C7B55A5D-E319-9EA8-EC00-EDA4823424F2}"/>
                </a:ext>
              </a:extLst>
            </p:cNvPr>
            <p:cNvSpPr/>
            <p:nvPr/>
          </p:nvSpPr>
          <p:spPr>
            <a:xfrm>
              <a:off x="2813887" y="2831339"/>
              <a:ext cx="223317" cy="405465"/>
            </a:xfrm>
            <a:prstGeom prst="parallelogram">
              <a:avLst>
                <a:gd name="adj" fmla="val 39695"/>
              </a:avLst>
            </a:prstGeom>
            <a:gradFill flip="none" rotWithShape="1">
              <a:gsLst>
                <a:gs pos="0">
                  <a:srgbClr val="DB362E">
                    <a:alpha val="10000"/>
                  </a:srgbClr>
                </a:gs>
                <a:gs pos="100000">
                  <a:srgbClr val="DB362E">
                    <a:alpha val="3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367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1">
            <a:extLst>
              <a:ext uri="{FF2B5EF4-FFF2-40B4-BE49-F238E27FC236}">
                <a16:creationId xmlns:a16="http://schemas.microsoft.com/office/drawing/2014/main" id="{92EC161E-9AB5-DB10-EEA9-420D4294567F}"/>
              </a:ext>
            </a:extLst>
          </p:cNvPr>
          <p:cNvGrpSpPr/>
          <p:nvPr/>
        </p:nvGrpSpPr>
        <p:grpSpPr>
          <a:xfrm>
            <a:off x="2974300" y="1952584"/>
            <a:ext cx="6186934" cy="3543862"/>
            <a:chOff x="2007321" y="1438226"/>
            <a:chExt cx="8493758" cy="4865206"/>
          </a:xfrm>
        </p:grpSpPr>
        <p:sp>
          <p:nvSpPr>
            <p:cNvPr id="28" name="Freeform 2">
              <a:extLst>
                <a:ext uri="{FF2B5EF4-FFF2-40B4-BE49-F238E27FC236}">
                  <a16:creationId xmlns:a16="http://schemas.microsoft.com/office/drawing/2014/main" id="{B5701510-0078-3D78-4A26-23007155F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3">
              <a:extLst>
                <a:ext uri="{FF2B5EF4-FFF2-40B4-BE49-F238E27FC236}">
                  <a16:creationId xmlns:a16="http://schemas.microsoft.com/office/drawing/2014/main" id="{24B2D8C7-5F0A-9B6C-F49A-9F38FCF95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4">
              <a:extLst>
                <a:ext uri="{FF2B5EF4-FFF2-40B4-BE49-F238E27FC236}">
                  <a16:creationId xmlns:a16="http://schemas.microsoft.com/office/drawing/2014/main" id="{E54C69CF-C499-3E58-A761-8F91E3A3E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6064F1FA-929D-BBB0-3406-BAC524C5D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D3CCE039-FFDA-9590-9096-F4DB0DFBB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66E287C4-1A57-3EE2-622E-30E92DEC7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893D4DB2-E92D-BBE0-1168-466530AA29A6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5D4E7DA1-3ECB-FB2E-CBE6-277DF3DA4A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1925" y="2162794"/>
            <a:ext cx="4667342" cy="2937350"/>
          </a:xfrm>
          <a:prstGeom prst="rect">
            <a:avLst/>
          </a:prstGeom>
          <a:effectLst>
            <a:innerShdw blurRad="25400">
              <a:prstClr val="black"/>
            </a:inn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C29173-8C9F-6809-B2B5-64847DA04515}"/>
              </a:ext>
            </a:extLst>
          </p:cNvPr>
          <p:cNvGrpSpPr/>
          <p:nvPr/>
        </p:nvGrpSpPr>
        <p:grpSpPr>
          <a:xfrm>
            <a:off x="2711669" y="2716833"/>
            <a:ext cx="1484148" cy="1484148"/>
            <a:chOff x="3427660" y="3452388"/>
            <a:chExt cx="1484148" cy="148414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2842641-3E5F-C40F-A195-9F2B07EAFE61}"/>
                </a:ext>
              </a:extLst>
            </p:cNvPr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DB36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C97BB0B-1208-2EF5-BD47-DAD17A8E51C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13" name="Freeform 57">
                <a:extLst>
                  <a:ext uri="{FF2B5EF4-FFF2-40B4-BE49-F238E27FC236}">
                    <a16:creationId xmlns:a16="http://schemas.microsoft.com/office/drawing/2014/main" id="{3BADDC8B-72AC-9D89-3B6F-C979EC1AE86D}"/>
                  </a:ext>
                </a:extLst>
              </p:cNvPr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58">
                <a:extLst>
                  <a:ext uri="{FF2B5EF4-FFF2-40B4-BE49-F238E27FC236}">
                    <a16:creationId xmlns:a16="http://schemas.microsoft.com/office/drawing/2014/main" id="{E347F470-10F2-B102-3AAF-A440AC06D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Rectangle 59">
                <a:extLst>
                  <a:ext uri="{FF2B5EF4-FFF2-40B4-BE49-F238E27FC236}">
                    <a16:creationId xmlns:a16="http://schemas.microsoft.com/office/drawing/2014/main" id="{B85877B3-04DD-C2C2-6DFA-C2704FDD8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" name="Rectangle 60">
                <a:extLst>
                  <a:ext uri="{FF2B5EF4-FFF2-40B4-BE49-F238E27FC236}">
                    <a16:creationId xmlns:a16="http://schemas.microsoft.com/office/drawing/2014/main" id="{532E1145-9CB7-E3DD-D88A-9CD9C1D08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Rectangle 61">
                <a:extLst>
                  <a:ext uri="{FF2B5EF4-FFF2-40B4-BE49-F238E27FC236}">
                    <a16:creationId xmlns:a16="http://schemas.microsoft.com/office/drawing/2014/main" id="{17CA09BE-04C9-9A31-3DE7-5210E7C0E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EFB0049-2E7E-A29C-199B-9E6883DAC85C}"/>
              </a:ext>
            </a:extLst>
          </p:cNvPr>
          <p:cNvGrpSpPr/>
          <p:nvPr/>
        </p:nvGrpSpPr>
        <p:grpSpPr>
          <a:xfrm>
            <a:off x="7726444" y="3572685"/>
            <a:ext cx="1484148" cy="1484148"/>
            <a:chOff x="7270150" y="4604902"/>
            <a:chExt cx="1484148" cy="148414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B255F35-65FB-6482-244B-5D234B1877F5}"/>
                </a:ext>
              </a:extLst>
            </p:cNvPr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形标注 11">
              <a:extLst>
                <a:ext uri="{FF2B5EF4-FFF2-40B4-BE49-F238E27FC236}">
                  <a16:creationId xmlns:a16="http://schemas.microsoft.com/office/drawing/2014/main" id="{D88086D3-D63C-6B83-E77E-EEEB98150166}"/>
                </a:ext>
              </a:extLst>
            </p:cNvPr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E9BE85B-C523-0B84-0A20-D69C76CDE789}"/>
              </a:ext>
            </a:extLst>
          </p:cNvPr>
          <p:cNvGrpSpPr/>
          <p:nvPr/>
        </p:nvGrpSpPr>
        <p:grpSpPr>
          <a:xfrm>
            <a:off x="6440573" y="740307"/>
            <a:ext cx="1484148" cy="1484148"/>
            <a:chOff x="7270150" y="1939337"/>
            <a:chExt cx="1484148" cy="148414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CA06EC8-6EBE-7697-C9B6-C85381C2842D}"/>
                </a:ext>
              </a:extLst>
            </p:cNvPr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E29D9D2-7930-8FFD-B0B7-EC679FC96F5F}"/>
                </a:ext>
              </a:extLst>
            </p:cNvPr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24" name="Freeform 112">
                <a:extLst>
                  <a:ext uri="{FF2B5EF4-FFF2-40B4-BE49-F238E27FC236}">
                    <a16:creationId xmlns:a16="http://schemas.microsoft.com/office/drawing/2014/main" id="{92F8963D-81F3-FBC6-21C7-EEB91DAD6F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Freeform 113">
                <a:extLst>
                  <a:ext uri="{FF2B5EF4-FFF2-40B4-BE49-F238E27FC236}">
                    <a16:creationId xmlns:a16="http://schemas.microsoft.com/office/drawing/2014/main" id="{8EF047BB-AFC7-32B7-2651-9077A12AF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C702296-94D7-B132-1072-B9B853C51792}"/>
              </a:ext>
            </a:extLst>
          </p:cNvPr>
          <p:cNvGrpSpPr/>
          <p:nvPr/>
        </p:nvGrpSpPr>
        <p:grpSpPr>
          <a:xfrm>
            <a:off x="8021159" y="933704"/>
            <a:ext cx="2979125" cy="816522"/>
            <a:chOff x="270898" y="1906534"/>
            <a:chExt cx="29791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8A6F97B-1F53-81C5-C18A-6E4981EF06A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30AE6B5-E322-0C6B-7CC6-4D65E9B04D6A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43A94AB-DF20-AE36-1946-040FEE87CD77}"/>
              </a:ext>
            </a:extLst>
          </p:cNvPr>
          <p:cNvGrpSpPr/>
          <p:nvPr/>
        </p:nvGrpSpPr>
        <p:grpSpPr>
          <a:xfrm>
            <a:off x="9303885" y="3906498"/>
            <a:ext cx="1867353" cy="1047355"/>
            <a:chOff x="270898" y="1906534"/>
            <a:chExt cx="1867353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8627180-D52E-BC2B-7BEB-C3B58FC3EAEA}"/>
                </a:ext>
              </a:extLst>
            </p:cNvPr>
            <p:cNvSpPr txBox="1"/>
            <p:nvPr/>
          </p:nvSpPr>
          <p:spPr>
            <a:xfrm>
              <a:off x="283598" y="2190603"/>
              <a:ext cx="18546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6785BB-00FB-A2F0-A9C6-98D88FB27889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CFAB40F-2724-DE6F-F87E-1C306309D4F0}"/>
              </a:ext>
            </a:extLst>
          </p:cNvPr>
          <p:cNvGrpSpPr/>
          <p:nvPr/>
        </p:nvGrpSpPr>
        <p:grpSpPr>
          <a:xfrm>
            <a:off x="786234" y="2915119"/>
            <a:ext cx="1854653" cy="1047355"/>
            <a:chOff x="283598" y="1906534"/>
            <a:chExt cx="1854653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C3458BD-32DE-B038-1692-BEEFE784C65A}"/>
                </a:ext>
              </a:extLst>
            </p:cNvPr>
            <p:cNvSpPr txBox="1"/>
            <p:nvPr/>
          </p:nvSpPr>
          <p:spPr>
            <a:xfrm>
              <a:off x="283598" y="2190603"/>
              <a:ext cx="18546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189627A-6298-8CA6-6812-C7E8DC187D41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520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F362C01-2513-CF1B-A348-242BC7A371E3}"/>
              </a:ext>
            </a:extLst>
          </p:cNvPr>
          <p:cNvSpPr/>
          <p:nvPr/>
        </p:nvSpPr>
        <p:spPr>
          <a:xfrm>
            <a:off x="947738" y="2112957"/>
            <a:ext cx="10261600" cy="2256935"/>
          </a:xfrm>
          <a:prstGeom prst="roundRect">
            <a:avLst>
              <a:gd name="adj" fmla="val 3513"/>
            </a:avLst>
          </a:prstGeom>
          <a:noFill/>
          <a:ln w="12700">
            <a:solidFill>
              <a:srgbClr val="404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5B06B09-5C41-B942-BA70-92FD61A470B5}"/>
              </a:ext>
            </a:extLst>
          </p:cNvPr>
          <p:cNvSpPr/>
          <p:nvPr/>
        </p:nvSpPr>
        <p:spPr>
          <a:xfrm>
            <a:off x="947738" y="1984865"/>
            <a:ext cx="10261600" cy="2256935"/>
          </a:xfrm>
          <a:prstGeom prst="roundRect">
            <a:avLst>
              <a:gd name="adj" fmla="val 3513"/>
            </a:avLst>
          </a:prstGeom>
          <a:solidFill>
            <a:schemeClr val="bg1"/>
          </a:solidFill>
          <a:ln w="38100">
            <a:solidFill>
              <a:srgbClr val="DB362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E0F9E4F-4667-6F37-E156-C50EE6862825}"/>
              </a:ext>
            </a:extLst>
          </p:cNvPr>
          <p:cNvGrpSpPr/>
          <p:nvPr/>
        </p:nvGrpSpPr>
        <p:grpSpPr>
          <a:xfrm>
            <a:off x="1204270" y="1709349"/>
            <a:ext cx="3222321" cy="652849"/>
            <a:chOff x="3394455" y="2920491"/>
            <a:chExt cx="2459736" cy="498348"/>
          </a:xfrm>
          <a:gradFill flip="none" rotWithShape="1">
            <a:gsLst>
              <a:gs pos="0">
                <a:srgbClr val="FF0000">
                  <a:alpha val="0"/>
                </a:srgbClr>
              </a:gs>
              <a:gs pos="37000">
                <a:srgbClr val="D72E25"/>
              </a:gs>
            </a:gsLst>
            <a:lin ang="10800000" scaled="1"/>
            <a:tileRect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D58309F-7E16-D8EC-DB46-5985FBC6D217}"/>
                </a:ext>
              </a:extLst>
            </p:cNvPr>
            <p:cNvSpPr/>
            <p:nvPr/>
          </p:nvSpPr>
          <p:spPr>
            <a:xfrm>
              <a:off x="4994655" y="2920491"/>
              <a:ext cx="841248" cy="141732"/>
            </a:xfrm>
            <a:custGeom>
              <a:avLst/>
              <a:gdLst>
                <a:gd name="connsiteX0" fmla="*/ 342900 w 841248"/>
                <a:gd name="connsiteY0" fmla="*/ 0 h 141732"/>
                <a:gd name="connsiteX1" fmla="*/ 726948 w 841248"/>
                <a:gd name="connsiteY1" fmla="*/ 64008 h 141732"/>
                <a:gd name="connsiteX2" fmla="*/ 832104 w 841248"/>
                <a:gd name="connsiteY2" fmla="*/ 114300 h 141732"/>
                <a:gd name="connsiteX3" fmla="*/ 841248 w 841248"/>
                <a:gd name="connsiteY3" fmla="*/ 141732 h 141732"/>
                <a:gd name="connsiteX4" fmla="*/ 265176 w 841248"/>
                <a:gd name="connsiteY4" fmla="*/ 22860 h 141732"/>
                <a:gd name="connsiteX5" fmla="*/ 0 w 841248"/>
                <a:gd name="connsiteY5" fmla="*/ 41148 h 141732"/>
                <a:gd name="connsiteX6" fmla="*/ 342900 w 841248"/>
                <a:gd name="connsiteY6" fmla="*/ 0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1248" h="141732">
                  <a:moveTo>
                    <a:pt x="342900" y="0"/>
                  </a:moveTo>
                  <a:cubicBezTo>
                    <a:pt x="457200" y="0"/>
                    <a:pt x="626364" y="27432"/>
                    <a:pt x="726948" y="64008"/>
                  </a:cubicBezTo>
                  <a:cubicBezTo>
                    <a:pt x="758952" y="73152"/>
                    <a:pt x="795528" y="91440"/>
                    <a:pt x="832104" y="114300"/>
                  </a:cubicBezTo>
                  <a:cubicBezTo>
                    <a:pt x="836676" y="118872"/>
                    <a:pt x="836676" y="132588"/>
                    <a:pt x="841248" y="141732"/>
                  </a:cubicBezTo>
                  <a:cubicBezTo>
                    <a:pt x="649224" y="41148"/>
                    <a:pt x="452628" y="22860"/>
                    <a:pt x="265176" y="22860"/>
                  </a:cubicBezTo>
                  <a:cubicBezTo>
                    <a:pt x="160020" y="22860"/>
                    <a:pt x="123444" y="18288"/>
                    <a:pt x="0" y="41148"/>
                  </a:cubicBezTo>
                  <a:cubicBezTo>
                    <a:pt x="114300" y="13716"/>
                    <a:pt x="228600" y="0"/>
                    <a:pt x="34290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8914D13-9D54-81EE-42EA-88514A31AD68}"/>
                </a:ext>
              </a:extLst>
            </p:cNvPr>
            <p:cNvSpPr/>
            <p:nvPr/>
          </p:nvSpPr>
          <p:spPr>
            <a:xfrm>
              <a:off x="4025391" y="2934207"/>
              <a:ext cx="708660" cy="150876"/>
            </a:xfrm>
            <a:custGeom>
              <a:avLst/>
              <a:gdLst>
                <a:gd name="connsiteX0" fmla="*/ 0 w 708660"/>
                <a:gd name="connsiteY0" fmla="*/ 0 h 150876"/>
                <a:gd name="connsiteX1" fmla="*/ 324612 w 708660"/>
                <a:gd name="connsiteY1" fmla="*/ 91440 h 150876"/>
                <a:gd name="connsiteX2" fmla="*/ 608076 w 708660"/>
                <a:gd name="connsiteY2" fmla="*/ 91440 h 150876"/>
                <a:gd name="connsiteX3" fmla="*/ 708660 w 708660"/>
                <a:gd name="connsiteY3" fmla="*/ 82296 h 150876"/>
                <a:gd name="connsiteX4" fmla="*/ 242316 w 708660"/>
                <a:gd name="connsiteY4" fmla="*/ 150876 h 150876"/>
                <a:gd name="connsiteX5" fmla="*/ 0 w 708660"/>
                <a:gd name="connsiteY5" fmla="*/ 128016 h 150876"/>
                <a:gd name="connsiteX6" fmla="*/ 9144 w 708660"/>
                <a:gd name="connsiteY6" fmla="*/ 73152 h 150876"/>
                <a:gd name="connsiteX7" fmla="*/ 0 w 708660"/>
                <a:gd name="connsiteY7" fmla="*/ 0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60" h="150876">
                  <a:moveTo>
                    <a:pt x="0" y="0"/>
                  </a:moveTo>
                  <a:cubicBezTo>
                    <a:pt x="45720" y="41148"/>
                    <a:pt x="242316" y="91440"/>
                    <a:pt x="324612" y="91440"/>
                  </a:cubicBezTo>
                  <a:lnTo>
                    <a:pt x="608076" y="91440"/>
                  </a:lnTo>
                  <a:cubicBezTo>
                    <a:pt x="644652" y="86868"/>
                    <a:pt x="676656" y="86868"/>
                    <a:pt x="708660" y="82296"/>
                  </a:cubicBezTo>
                  <a:cubicBezTo>
                    <a:pt x="553212" y="118872"/>
                    <a:pt x="393192" y="150876"/>
                    <a:pt x="242316" y="150876"/>
                  </a:cubicBezTo>
                  <a:cubicBezTo>
                    <a:pt x="164592" y="150876"/>
                    <a:pt x="82296" y="137160"/>
                    <a:pt x="0" y="128016"/>
                  </a:cubicBezTo>
                  <a:cubicBezTo>
                    <a:pt x="4572" y="109728"/>
                    <a:pt x="9144" y="82296"/>
                    <a:pt x="9144" y="73152"/>
                  </a:cubicBezTo>
                  <a:cubicBezTo>
                    <a:pt x="9144" y="59436"/>
                    <a:pt x="4572" y="22860"/>
                    <a:pt x="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E82B463-D215-5518-7577-52B8000E05E4}"/>
                </a:ext>
              </a:extLst>
            </p:cNvPr>
            <p:cNvSpPr/>
            <p:nvPr/>
          </p:nvSpPr>
          <p:spPr>
            <a:xfrm>
              <a:off x="3664203" y="2966211"/>
              <a:ext cx="2189988" cy="338328"/>
            </a:xfrm>
            <a:custGeom>
              <a:avLst/>
              <a:gdLst>
                <a:gd name="connsiteX0" fmla="*/ 1632204 w 2189988"/>
                <a:gd name="connsiteY0" fmla="*/ 0 h 338328"/>
                <a:gd name="connsiteX1" fmla="*/ 2162556 w 2189988"/>
                <a:gd name="connsiteY1" fmla="*/ 105156 h 338328"/>
                <a:gd name="connsiteX2" fmla="*/ 2189988 w 2189988"/>
                <a:gd name="connsiteY2" fmla="*/ 205740 h 338328"/>
                <a:gd name="connsiteX3" fmla="*/ 1773936 w 2189988"/>
                <a:gd name="connsiteY3" fmla="*/ 105156 h 338328"/>
                <a:gd name="connsiteX4" fmla="*/ 1540764 w 2189988"/>
                <a:gd name="connsiteY4" fmla="*/ 128016 h 338328"/>
                <a:gd name="connsiteX5" fmla="*/ 1005840 w 2189988"/>
                <a:gd name="connsiteY5" fmla="*/ 269748 h 338328"/>
                <a:gd name="connsiteX6" fmla="*/ 466344 w 2189988"/>
                <a:gd name="connsiteY6" fmla="*/ 333756 h 338328"/>
                <a:gd name="connsiteX7" fmla="*/ 338328 w 2189988"/>
                <a:gd name="connsiteY7" fmla="*/ 338328 h 338328"/>
                <a:gd name="connsiteX8" fmla="*/ 0 w 2189988"/>
                <a:gd name="connsiteY8" fmla="*/ 292608 h 338328"/>
                <a:gd name="connsiteX9" fmla="*/ 155448 w 2189988"/>
                <a:gd name="connsiteY9" fmla="*/ 68580 h 338328"/>
                <a:gd name="connsiteX10" fmla="*/ 608076 w 2189988"/>
                <a:gd name="connsiteY10" fmla="*/ 137160 h 338328"/>
                <a:gd name="connsiteX11" fmla="*/ 1632204 w 2189988"/>
                <a:gd name="connsiteY11" fmla="*/ 0 h 3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9988" h="338328">
                  <a:moveTo>
                    <a:pt x="1632204" y="0"/>
                  </a:moveTo>
                  <a:cubicBezTo>
                    <a:pt x="1805940" y="0"/>
                    <a:pt x="1997964" y="18288"/>
                    <a:pt x="2162556" y="105156"/>
                  </a:cubicBezTo>
                  <a:cubicBezTo>
                    <a:pt x="2180844" y="114300"/>
                    <a:pt x="2167128" y="169164"/>
                    <a:pt x="2189988" y="205740"/>
                  </a:cubicBezTo>
                  <a:cubicBezTo>
                    <a:pt x="2043684" y="118872"/>
                    <a:pt x="1911096" y="105156"/>
                    <a:pt x="1773936" y="105156"/>
                  </a:cubicBezTo>
                  <a:cubicBezTo>
                    <a:pt x="1650492" y="105156"/>
                    <a:pt x="1696212" y="91440"/>
                    <a:pt x="1540764" y="128016"/>
                  </a:cubicBezTo>
                  <a:cubicBezTo>
                    <a:pt x="1357884" y="164592"/>
                    <a:pt x="1184148" y="228600"/>
                    <a:pt x="1005840" y="269748"/>
                  </a:cubicBezTo>
                  <a:cubicBezTo>
                    <a:pt x="832104" y="306324"/>
                    <a:pt x="635508" y="315468"/>
                    <a:pt x="466344" y="333756"/>
                  </a:cubicBezTo>
                  <a:cubicBezTo>
                    <a:pt x="374904" y="338328"/>
                    <a:pt x="347472" y="338328"/>
                    <a:pt x="338328" y="338328"/>
                  </a:cubicBezTo>
                  <a:cubicBezTo>
                    <a:pt x="228600" y="338328"/>
                    <a:pt x="109728" y="324612"/>
                    <a:pt x="0" y="292608"/>
                  </a:cubicBezTo>
                  <a:cubicBezTo>
                    <a:pt x="91440" y="288036"/>
                    <a:pt x="192024" y="141732"/>
                    <a:pt x="155448" y="68580"/>
                  </a:cubicBezTo>
                  <a:cubicBezTo>
                    <a:pt x="352044" y="128016"/>
                    <a:pt x="438912" y="137160"/>
                    <a:pt x="608076" y="137160"/>
                  </a:cubicBezTo>
                  <a:cubicBezTo>
                    <a:pt x="973836" y="137160"/>
                    <a:pt x="1239012" y="0"/>
                    <a:pt x="1632204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A49FBE9-8A61-B7A4-CDD3-44476CF048E2}"/>
                </a:ext>
              </a:extLst>
            </p:cNvPr>
            <p:cNvSpPr/>
            <p:nvPr/>
          </p:nvSpPr>
          <p:spPr>
            <a:xfrm>
              <a:off x="3394455" y="3171951"/>
              <a:ext cx="1115568" cy="246888"/>
            </a:xfrm>
            <a:custGeom>
              <a:avLst/>
              <a:gdLst>
                <a:gd name="connsiteX0" fmla="*/ 137160 w 1115568"/>
                <a:gd name="connsiteY0" fmla="*/ 0 h 246888"/>
                <a:gd name="connsiteX1" fmla="*/ 315468 w 1115568"/>
                <a:gd name="connsiteY1" fmla="*/ 41148 h 246888"/>
                <a:gd name="connsiteX2" fmla="*/ 196596 w 1115568"/>
                <a:gd name="connsiteY2" fmla="*/ 86868 h 246888"/>
                <a:gd name="connsiteX3" fmla="*/ 256032 w 1115568"/>
                <a:gd name="connsiteY3" fmla="*/ 105156 h 246888"/>
                <a:gd name="connsiteX4" fmla="*/ 498348 w 1115568"/>
                <a:gd name="connsiteY4" fmla="*/ 146304 h 246888"/>
                <a:gd name="connsiteX5" fmla="*/ 790956 w 1115568"/>
                <a:gd name="connsiteY5" fmla="*/ 146304 h 246888"/>
                <a:gd name="connsiteX6" fmla="*/ 1115568 w 1115568"/>
                <a:gd name="connsiteY6" fmla="*/ 109728 h 246888"/>
                <a:gd name="connsiteX7" fmla="*/ 484632 w 1115568"/>
                <a:gd name="connsiteY7" fmla="*/ 246888 h 246888"/>
                <a:gd name="connsiteX8" fmla="*/ 242316 w 1115568"/>
                <a:gd name="connsiteY8" fmla="*/ 246888 h 246888"/>
                <a:gd name="connsiteX9" fmla="*/ 0 w 1115568"/>
                <a:gd name="connsiteY9" fmla="*/ 224028 h 246888"/>
                <a:gd name="connsiteX10" fmla="*/ 137160 w 1115568"/>
                <a:gd name="connsiteY10" fmla="*/ 0 h 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5568" h="246888">
                  <a:moveTo>
                    <a:pt x="137160" y="0"/>
                  </a:moveTo>
                  <a:lnTo>
                    <a:pt x="315468" y="41148"/>
                  </a:lnTo>
                  <a:cubicBezTo>
                    <a:pt x="278892" y="59436"/>
                    <a:pt x="233172" y="73152"/>
                    <a:pt x="196596" y="86868"/>
                  </a:cubicBezTo>
                  <a:cubicBezTo>
                    <a:pt x="214884" y="96012"/>
                    <a:pt x="233172" y="100584"/>
                    <a:pt x="256032" y="105156"/>
                  </a:cubicBezTo>
                  <a:cubicBezTo>
                    <a:pt x="329184" y="123444"/>
                    <a:pt x="484632" y="146304"/>
                    <a:pt x="498348" y="146304"/>
                  </a:cubicBezTo>
                  <a:lnTo>
                    <a:pt x="790956" y="146304"/>
                  </a:lnTo>
                  <a:lnTo>
                    <a:pt x="1115568" y="109728"/>
                  </a:lnTo>
                  <a:cubicBezTo>
                    <a:pt x="1019556" y="164592"/>
                    <a:pt x="640080" y="246888"/>
                    <a:pt x="484632" y="246888"/>
                  </a:cubicBezTo>
                  <a:lnTo>
                    <a:pt x="242316" y="246888"/>
                  </a:lnTo>
                  <a:lnTo>
                    <a:pt x="0" y="224028"/>
                  </a:lnTo>
                  <a:cubicBezTo>
                    <a:pt x="100584" y="201168"/>
                    <a:pt x="146304" y="73152"/>
                    <a:pt x="137160" y="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AB20F2D-4393-B60C-ED5F-C3BA809D3BBD}"/>
              </a:ext>
            </a:extLst>
          </p:cNvPr>
          <p:cNvGrpSpPr/>
          <p:nvPr/>
        </p:nvGrpSpPr>
        <p:grpSpPr>
          <a:xfrm>
            <a:off x="7741452" y="1709349"/>
            <a:ext cx="3222321" cy="652849"/>
            <a:chOff x="6338823" y="2920491"/>
            <a:chExt cx="2459736" cy="498348"/>
          </a:xfrm>
          <a:gradFill flip="none" rotWithShape="1">
            <a:gsLst>
              <a:gs pos="0">
                <a:srgbClr val="FF0000">
                  <a:alpha val="0"/>
                </a:srgbClr>
              </a:gs>
              <a:gs pos="37000">
                <a:srgbClr val="D72E25"/>
              </a:gs>
            </a:gsLst>
            <a:lin ang="0" scaled="1"/>
            <a:tileRect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BE15EC8-8AE7-3E5B-18EF-090933E7889A}"/>
                </a:ext>
              </a:extLst>
            </p:cNvPr>
            <p:cNvSpPr/>
            <p:nvPr/>
          </p:nvSpPr>
          <p:spPr>
            <a:xfrm>
              <a:off x="6357111" y="2920491"/>
              <a:ext cx="841248" cy="141732"/>
            </a:xfrm>
            <a:custGeom>
              <a:avLst/>
              <a:gdLst>
                <a:gd name="connsiteX0" fmla="*/ 498348 w 841248"/>
                <a:gd name="connsiteY0" fmla="*/ 0 h 141732"/>
                <a:gd name="connsiteX1" fmla="*/ 841248 w 841248"/>
                <a:gd name="connsiteY1" fmla="*/ 41148 h 141732"/>
                <a:gd name="connsiteX2" fmla="*/ 571500 w 841248"/>
                <a:gd name="connsiteY2" fmla="*/ 22860 h 141732"/>
                <a:gd name="connsiteX3" fmla="*/ 0 w 841248"/>
                <a:gd name="connsiteY3" fmla="*/ 141732 h 141732"/>
                <a:gd name="connsiteX4" fmla="*/ 4572 w 841248"/>
                <a:gd name="connsiteY4" fmla="*/ 118872 h 141732"/>
                <a:gd name="connsiteX5" fmla="*/ 498348 w 841248"/>
                <a:gd name="connsiteY5" fmla="*/ 0 h 141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1248" h="141732">
                  <a:moveTo>
                    <a:pt x="498348" y="0"/>
                  </a:moveTo>
                  <a:cubicBezTo>
                    <a:pt x="612648" y="0"/>
                    <a:pt x="726948" y="13716"/>
                    <a:pt x="841248" y="41148"/>
                  </a:cubicBezTo>
                  <a:cubicBezTo>
                    <a:pt x="717804" y="18288"/>
                    <a:pt x="676656" y="22860"/>
                    <a:pt x="571500" y="22860"/>
                  </a:cubicBezTo>
                  <a:cubicBezTo>
                    <a:pt x="384048" y="22860"/>
                    <a:pt x="187452" y="41148"/>
                    <a:pt x="0" y="141732"/>
                  </a:cubicBezTo>
                  <a:cubicBezTo>
                    <a:pt x="4572" y="137160"/>
                    <a:pt x="4572" y="128016"/>
                    <a:pt x="4572" y="118872"/>
                  </a:cubicBezTo>
                  <a:cubicBezTo>
                    <a:pt x="150876" y="32004"/>
                    <a:pt x="338328" y="0"/>
                    <a:pt x="49834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FA1388D-6A01-8703-3581-D7D1C3C054A3}"/>
                </a:ext>
              </a:extLst>
            </p:cNvPr>
            <p:cNvSpPr/>
            <p:nvPr/>
          </p:nvSpPr>
          <p:spPr>
            <a:xfrm>
              <a:off x="7458963" y="2934207"/>
              <a:ext cx="708660" cy="150876"/>
            </a:xfrm>
            <a:custGeom>
              <a:avLst/>
              <a:gdLst>
                <a:gd name="connsiteX0" fmla="*/ 708660 w 708660"/>
                <a:gd name="connsiteY0" fmla="*/ 0 h 150876"/>
                <a:gd name="connsiteX1" fmla="*/ 699517 w 708660"/>
                <a:gd name="connsiteY1" fmla="*/ 73152 h 150876"/>
                <a:gd name="connsiteX2" fmla="*/ 708660 w 708660"/>
                <a:gd name="connsiteY2" fmla="*/ 128016 h 150876"/>
                <a:gd name="connsiteX3" fmla="*/ 461772 w 708660"/>
                <a:gd name="connsiteY3" fmla="*/ 150876 h 150876"/>
                <a:gd name="connsiteX4" fmla="*/ 0 w 708660"/>
                <a:gd name="connsiteY4" fmla="*/ 82296 h 150876"/>
                <a:gd name="connsiteX5" fmla="*/ 96012 w 708660"/>
                <a:gd name="connsiteY5" fmla="*/ 91440 h 150876"/>
                <a:gd name="connsiteX6" fmla="*/ 379476 w 708660"/>
                <a:gd name="connsiteY6" fmla="*/ 91440 h 150876"/>
                <a:gd name="connsiteX7" fmla="*/ 708660 w 708660"/>
                <a:gd name="connsiteY7" fmla="*/ 0 h 150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660" h="150876">
                  <a:moveTo>
                    <a:pt x="708660" y="0"/>
                  </a:moveTo>
                  <a:cubicBezTo>
                    <a:pt x="704088" y="22860"/>
                    <a:pt x="699517" y="64008"/>
                    <a:pt x="699517" y="73152"/>
                  </a:cubicBezTo>
                  <a:cubicBezTo>
                    <a:pt x="699517" y="86868"/>
                    <a:pt x="704088" y="109728"/>
                    <a:pt x="708660" y="128016"/>
                  </a:cubicBezTo>
                  <a:cubicBezTo>
                    <a:pt x="626364" y="146304"/>
                    <a:pt x="539496" y="150876"/>
                    <a:pt x="461772" y="150876"/>
                  </a:cubicBezTo>
                  <a:cubicBezTo>
                    <a:pt x="310896" y="150876"/>
                    <a:pt x="150876" y="118872"/>
                    <a:pt x="0" y="82296"/>
                  </a:cubicBezTo>
                  <a:cubicBezTo>
                    <a:pt x="32004" y="86868"/>
                    <a:pt x="82296" y="91440"/>
                    <a:pt x="96012" y="91440"/>
                  </a:cubicBezTo>
                  <a:lnTo>
                    <a:pt x="379476" y="91440"/>
                  </a:lnTo>
                  <a:cubicBezTo>
                    <a:pt x="484632" y="73152"/>
                    <a:pt x="598932" y="77724"/>
                    <a:pt x="7086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04299E6-88D3-C47D-6CCF-544D75952BB1}"/>
                </a:ext>
              </a:extLst>
            </p:cNvPr>
            <p:cNvSpPr/>
            <p:nvPr/>
          </p:nvSpPr>
          <p:spPr>
            <a:xfrm>
              <a:off x="6338823" y="2966211"/>
              <a:ext cx="2189988" cy="338328"/>
            </a:xfrm>
            <a:custGeom>
              <a:avLst/>
              <a:gdLst>
                <a:gd name="connsiteX0" fmla="*/ 553212 w 2189988"/>
                <a:gd name="connsiteY0" fmla="*/ 0 h 338328"/>
                <a:gd name="connsiteX1" fmla="*/ 1577340 w 2189988"/>
                <a:gd name="connsiteY1" fmla="*/ 137160 h 338328"/>
                <a:gd name="connsiteX2" fmla="*/ 2034540 w 2189988"/>
                <a:gd name="connsiteY2" fmla="*/ 68580 h 338328"/>
                <a:gd name="connsiteX3" fmla="*/ 2029969 w 2189988"/>
                <a:gd name="connsiteY3" fmla="*/ 109728 h 338328"/>
                <a:gd name="connsiteX4" fmla="*/ 2189988 w 2189988"/>
                <a:gd name="connsiteY4" fmla="*/ 292608 h 338328"/>
                <a:gd name="connsiteX5" fmla="*/ 1851660 w 2189988"/>
                <a:gd name="connsiteY5" fmla="*/ 338328 h 338328"/>
                <a:gd name="connsiteX6" fmla="*/ 1723645 w 2189988"/>
                <a:gd name="connsiteY6" fmla="*/ 333756 h 338328"/>
                <a:gd name="connsiteX7" fmla="*/ 1467612 w 2189988"/>
                <a:gd name="connsiteY7" fmla="*/ 306324 h 338328"/>
                <a:gd name="connsiteX8" fmla="*/ 411480 w 2189988"/>
                <a:gd name="connsiteY8" fmla="*/ 105156 h 338328"/>
                <a:gd name="connsiteX9" fmla="*/ 0 w 2189988"/>
                <a:gd name="connsiteY9" fmla="*/ 205740 h 338328"/>
                <a:gd name="connsiteX10" fmla="*/ 18288 w 2189988"/>
                <a:gd name="connsiteY10" fmla="*/ 109728 h 338328"/>
                <a:gd name="connsiteX11" fmla="*/ 553212 w 2189988"/>
                <a:gd name="connsiteY11" fmla="*/ 0 h 3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9988" h="338328">
                  <a:moveTo>
                    <a:pt x="553212" y="0"/>
                  </a:moveTo>
                  <a:cubicBezTo>
                    <a:pt x="946404" y="0"/>
                    <a:pt x="1211580" y="137160"/>
                    <a:pt x="1577340" y="137160"/>
                  </a:cubicBezTo>
                  <a:cubicBezTo>
                    <a:pt x="1760220" y="137160"/>
                    <a:pt x="1824228" y="128016"/>
                    <a:pt x="2034540" y="68580"/>
                  </a:cubicBezTo>
                  <a:cubicBezTo>
                    <a:pt x="2034540" y="82296"/>
                    <a:pt x="2029969" y="100584"/>
                    <a:pt x="2029969" y="109728"/>
                  </a:cubicBezTo>
                  <a:cubicBezTo>
                    <a:pt x="2029969" y="192024"/>
                    <a:pt x="2075688" y="251460"/>
                    <a:pt x="2189988" y="292608"/>
                  </a:cubicBezTo>
                  <a:cubicBezTo>
                    <a:pt x="2066545" y="324612"/>
                    <a:pt x="1970533" y="338328"/>
                    <a:pt x="1851660" y="338328"/>
                  </a:cubicBezTo>
                  <a:cubicBezTo>
                    <a:pt x="1837945" y="338328"/>
                    <a:pt x="1815084" y="338328"/>
                    <a:pt x="1723645" y="333756"/>
                  </a:cubicBezTo>
                  <a:cubicBezTo>
                    <a:pt x="1641348" y="324612"/>
                    <a:pt x="1554481" y="306324"/>
                    <a:pt x="1467612" y="306324"/>
                  </a:cubicBezTo>
                  <a:cubicBezTo>
                    <a:pt x="1088136" y="292608"/>
                    <a:pt x="754380" y="105156"/>
                    <a:pt x="411480" y="105156"/>
                  </a:cubicBezTo>
                  <a:cubicBezTo>
                    <a:pt x="278892" y="105156"/>
                    <a:pt x="123444" y="128016"/>
                    <a:pt x="0" y="205740"/>
                  </a:cubicBezTo>
                  <a:cubicBezTo>
                    <a:pt x="9144" y="173736"/>
                    <a:pt x="18288" y="141732"/>
                    <a:pt x="18288" y="109728"/>
                  </a:cubicBezTo>
                  <a:cubicBezTo>
                    <a:pt x="201168" y="27432"/>
                    <a:pt x="379476" y="0"/>
                    <a:pt x="55321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B5D3632-6B30-BF6C-449C-6166BEAE585B}"/>
                </a:ext>
              </a:extLst>
            </p:cNvPr>
            <p:cNvSpPr/>
            <p:nvPr/>
          </p:nvSpPr>
          <p:spPr>
            <a:xfrm>
              <a:off x="7682992" y="3171951"/>
              <a:ext cx="1115567" cy="246888"/>
            </a:xfrm>
            <a:custGeom>
              <a:avLst/>
              <a:gdLst>
                <a:gd name="connsiteX0" fmla="*/ 978407 w 1115567"/>
                <a:gd name="connsiteY0" fmla="*/ 0 h 246888"/>
                <a:gd name="connsiteX1" fmla="*/ 1115567 w 1115567"/>
                <a:gd name="connsiteY1" fmla="*/ 224028 h 246888"/>
                <a:gd name="connsiteX2" fmla="*/ 873251 w 1115567"/>
                <a:gd name="connsiteY2" fmla="*/ 246888 h 246888"/>
                <a:gd name="connsiteX3" fmla="*/ 626364 w 1115567"/>
                <a:gd name="connsiteY3" fmla="*/ 246888 h 246888"/>
                <a:gd name="connsiteX4" fmla="*/ 0 w 1115567"/>
                <a:gd name="connsiteY4" fmla="*/ 109728 h 246888"/>
                <a:gd name="connsiteX5" fmla="*/ 324612 w 1115567"/>
                <a:gd name="connsiteY5" fmla="*/ 146304 h 246888"/>
                <a:gd name="connsiteX6" fmla="*/ 612647 w 1115567"/>
                <a:gd name="connsiteY6" fmla="*/ 146304 h 246888"/>
                <a:gd name="connsiteX7" fmla="*/ 918971 w 1115567"/>
                <a:gd name="connsiteY7" fmla="*/ 86868 h 246888"/>
                <a:gd name="connsiteX8" fmla="*/ 800100 w 1115567"/>
                <a:gd name="connsiteY8" fmla="*/ 41148 h 246888"/>
                <a:gd name="connsiteX9" fmla="*/ 978407 w 1115567"/>
                <a:gd name="connsiteY9" fmla="*/ 0 h 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5567" h="246888">
                  <a:moveTo>
                    <a:pt x="978407" y="0"/>
                  </a:moveTo>
                  <a:cubicBezTo>
                    <a:pt x="969264" y="64008"/>
                    <a:pt x="1001267" y="196596"/>
                    <a:pt x="1115567" y="224028"/>
                  </a:cubicBezTo>
                  <a:lnTo>
                    <a:pt x="873251" y="246888"/>
                  </a:lnTo>
                  <a:lnTo>
                    <a:pt x="626364" y="246888"/>
                  </a:lnTo>
                  <a:cubicBezTo>
                    <a:pt x="420623" y="228600"/>
                    <a:pt x="205739" y="196596"/>
                    <a:pt x="0" y="109728"/>
                  </a:cubicBezTo>
                  <a:lnTo>
                    <a:pt x="324612" y="146304"/>
                  </a:lnTo>
                  <a:lnTo>
                    <a:pt x="612647" y="146304"/>
                  </a:lnTo>
                  <a:cubicBezTo>
                    <a:pt x="717803" y="128016"/>
                    <a:pt x="813815" y="123444"/>
                    <a:pt x="918971" y="86868"/>
                  </a:cubicBezTo>
                  <a:cubicBezTo>
                    <a:pt x="886967" y="73152"/>
                    <a:pt x="836676" y="64008"/>
                    <a:pt x="800100" y="41148"/>
                  </a:cubicBezTo>
                  <a:lnTo>
                    <a:pt x="9784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49AD6D7-CC53-7340-35DF-C433603F1B41}"/>
              </a:ext>
            </a:extLst>
          </p:cNvPr>
          <p:cNvSpPr txBox="1"/>
          <p:nvPr/>
        </p:nvSpPr>
        <p:spPr>
          <a:xfrm>
            <a:off x="4865535" y="1487441"/>
            <a:ext cx="24609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b="1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dirty="0">
                <a:latin typeface="+mn-ea"/>
                <a:ea typeface="+mn-ea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A2D4D2B-2794-FF9A-E388-AA1BF83F1BB2}"/>
              </a:ext>
            </a:extLst>
          </p:cNvPr>
          <p:cNvSpPr txBox="1"/>
          <p:nvPr/>
        </p:nvSpPr>
        <p:spPr>
          <a:xfrm>
            <a:off x="1664374" y="4670090"/>
            <a:ext cx="8869053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E3AB2E-13F2-EBA8-43FE-48D29DD8513F}"/>
              </a:ext>
            </a:extLst>
          </p:cNvPr>
          <p:cNvGrpSpPr/>
          <p:nvPr/>
        </p:nvGrpSpPr>
        <p:grpSpPr>
          <a:xfrm>
            <a:off x="1651674" y="2649786"/>
            <a:ext cx="3934093" cy="1047355"/>
            <a:chOff x="270898" y="1906534"/>
            <a:chExt cx="3934093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228A718-03DE-6A4A-31E3-79DCD1DD9A94}"/>
                </a:ext>
              </a:extLst>
            </p:cNvPr>
            <p:cNvSpPr txBox="1"/>
            <p:nvPr/>
          </p:nvSpPr>
          <p:spPr>
            <a:xfrm>
              <a:off x="283598" y="2190603"/>
              <a:ext cx="392139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19CFC03-12D7-4A83-06CA-0840B46CB4B2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EA0CEF-F2C4-99A2-6B2B-3C1ABD8DC248}"/>
              </a:ext>
            </a:extLst>
          </p:cNvPr>
          <p:cNvGrpSpPr/>
          <p:nvPr/>
        </p:nvGrpSpPr>
        <p:grpSpPr>
          <a:xfrm>
            <a:off x="6722621" y="2649786"/>
            <a:ext cx="3934093" cy="1047355"/>
            <a:chOff x="270898" y="1906534"/>
            <a:chExt cx="3934093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2171084-D0B8-40E2-9704-F4805812867C}"/>
                </a:ext>
              </a:extLst>
            </p:cNvPr>
            <p:cNvSpPr txBox="1"/>
            <p:nvPr/>
          </p:nvSpPr>
          <p:spPr>
            <a:xfrm>
              <a:off x="283598" y="2190603"/>
              <a:ext cx="392139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3CD6E68-5BB4-73C3-D32B-A89D68A285A4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6248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任意多边形 28">
            <a:extLst>
              <a:ext uri="{FF2B5EF4-FFF2-40B4-BE49-F238E27FC236}">
                <a16:creationId xmlns:a16="http://schemas.microsoft.com/office/drawing/2014/main" id="{D1F2E7D7-2D80-0F7B-0742-FD7DB2A3DB3F}"/>
              </a:ext>
            </a:extLst>
          </p:cNvPr>
          <p:cNvSpPr>
            <a:spLocks noChangeArrowheads="1"/>
          </p:cNvSpPr>
          <p:nvPr/>
        </p:nvSpPr>
        <p:spPr bwMode="auto">
          <a:xfrm rot="19120543">
            <a:off x="5808664" y="1386746"/>
            <a:ext cx="2484437" cy="1571625"/>
          </a:xfrm>
          <a:custGeom>
            <a:avLst/>
            <a:gdLst>
              <a:gd name="T0" fmla="*/ 1581270 w 2483954"/>
              <a:gd name="T1" fmla="*/ 387899 h 1571208"/>
              <a:gd name="T2" fmla="*/ 2463464 w 2483954"/>
              <a:gd name="T3" fmla="*/ 1163699 h 1571208"/>
              <a:gd name="T4" fmla="*/ 2448716 w 2483954"/>
              <a:gd name="T5" fmla="*/ 1163698 h 1571208"/>
              <a:gd name="T6" fmla="*/ 2465854 w 2483954"/>
              <a:gd name="T7" fmla="*/ 1178770 h 1571208"/>
              <a:gd name="T8" fmla="*/ 2395448 w 2483954"/>
              <a:gd name="T9" fmla="*/ 1572042 h 1571208"/>
              <a:gd name="T10" fmla="*/ 1931102 w 2483954"/>
              <a:gd name="T11" fmla="*/ 1163699 h 1571208"/>
              <a:gd name="T12" fmla="*/ 775689 w 2483954"/>
              <a:gd name="T13" fmla="*/ 1163699 h 1571208"/>
              <a:gd name="T14" fmla="*/ 775689 w 2483954"/>
              <a:gd name="T15" fmla="*/ 1551598 h 1571208"/>
              <a:gd name="T16" fmla="*/ 0 w 2483954"/>
              <a:gd name="T17" fmla="*/ 775799 h 1571208"/>
              <a:gd name="T18" fmla="*/ 775689 w 2483954"/>
              <a:gd name="T19" fmla="*/ 0 h 1571208"/>
              <a:gd name="T20" fmla="*/ 775689 w 2483954"/>
              <a:gd name="T21" fmla="*/ 387900 h 157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54"/>
              <a:gd name="T34" fmla="*/ 0 h 1571208"/>
              <a:gd name="T35" fmla="*/ 2483954 w 2483954"/>
              <a:gd name="T36" fmla="*/ 1571208 h 157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54" h="1571208">
                <a:moveTo>
                  <a:pt x="1580656" y="387693"/>
                </a:moveTo>
                <a:lnTo>
                  <a:pt x="2462506" y="1163081"/>
                </a:lnTo>
                <a:lnTo>
                  <a:pt x="2447764" y="1163080"/>
                </a:lnTo>
                <a:lnTo>
                  <a:pt x="2464896" y="1178144"/>
                </a:lnTo>
                <a:cubicBezTo>
                  <a:pt x="2504640" y="1309610"/>
                  <a:pt x="2482712" y="1456333"/>
                  <a:pt x="2394516" y="1571208"/>
                </a:cubicBezTo>
                <a:lnTo>
                  <a:pt x="1930352" y="1163081"/>
                </a:lnTo>
                <a:lnTo>
                  <a:pt x="775387" y="1163081"/>
                </a:lnTo>
                <a:lnTo>
                  <a:pt x="775387" y="1550774"/>
                </a:lnTo>
                <a:lnTo>
                  <a:pt x="0" y="775387"/>
                </a:lnTo>
                <a:lnTo>
                  <a:pt x="775387" y="0"/>
                </a:lnTo>
                <a:lnTo>
                  <a:pt x="775387" y="387694"/>
                </a:lnTo>
                <a:lnTo>
                  <a:pt x="1580656" y="38769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" name="任意多边形 27">
            <a:extLst>
              <a:ext uri="{FF2B5EF4-FFF2-40B4-BE49-F238E27FC236}">
                <a16:creationId xmlns:a16="http://schemas.microsoft.com/office/drawing/2014/main" id="{66FFFB56-2C04-94E7-243D-9BDEA97C2586}"/>
              </a:ext>
            </a:extLst>
          </p:cNvPr>
          <p:cNvSpPr>
            <a:spLocks noChangeArrowheads="1"/>
          </p:cNvSpPr>
          <p:nvPr/>
        </p:nvSpPr>
        <p:spPr bwMode="auto">
          <a:xfrm rot="2479457" flipH="1">
            <a:off x="3905251" y="1386746"/>
            <a:ext cx="2484439" cy="1571625"/>
          </a:xfrm>
          <a:custGeom>
            <a:avLst/>
            <a:gdLst>
              <a:gd name="T0" fmla="*/ 2463478 w 2483948"/>
              <a:gd name="T1" fmla="*/ 1163705 h 1571203"/>
              <a:gd name="T2" fmla="*/ 1581280 w 2483948"/>
              <a:gd name="T3" fmla="*/ 387901 h 1571203"/>
              <a:gd name="T4" fmla="*/ 775693 w 2483948"/>
              <a:gd name="T5" fmla="*/ 387902 h 1571203"/>
              <a:gd name="T6" fmla="*/ 775693 w 2483948"/>
              <a:gd name="T7" fmla="*/ 0 h 1571203"/>
              <a:gd name="T8" fmla="*/ 0 w 2483948"/>
              <a:gd name="T9" fmla="*/ 775803 h 1571203"/>
              <a:gd name="T10" fmla="*/ 775693 w 2483948"/>
              <a:gd name="T11" fmla="*/ 1551608 h 1571203"/>
              <a:gd name="T12" fmla="*/ 775693 w 2483948"/>
              <a:gd name="T13" fmla="*/ 1163705 h 1571203"/>
              <a:gd name="T14" fmla="*/ 1931114 w 2483948"/>
              <a:gd name="T15" fmla="*/ 1163705 h 1571203"/>
              <a:gd name="T16" fmla="*/ 2395454 w 2483948"/>
              <a:gd name="T17" fmla="*/ 1572047 h 1571203"/>
              <a:gd name="T18" fmla="*/ 2465862 w 2483948"/>
              <a:gd name="T19" fmla="*/ 1178772 h 1571203"/>
              <a:gd name="T20" fmla="*/ 2448730 w 2483948"/>
              <a:gd name="T21" fmla="*/ 1163705 h 15712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8"/>
              <a:gd name="T34" fmla="*/ 0 h 1571203"/>
              <a:gd name="T35" fmla="*/ 2483948 w 2483948"/>
              <a:gd name="T36" fmla="*/ 1571203 h 157120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8" h="1571203">
                <a:moveTo>
                  <a:pt x="2462506" y="1163081"/>
                </a:moveTo>
                <a:lnTo>
                  <a:pt x="1580656" y="387693"/>
                </a:lnTo>
                <a:lnTo>
                  <a:pt x="775387" y="387694"/>
                </a:lnTo>
                <a:lnTo>
                  <a:pt x="775387" y="0"/>
                </a:lnTo>
                <a:lnTo>
                  <a:pt x="0" y="775387"/>
                </a:lnTo>
                <a:lnTo>
                  <a:pt x="775387" y="1550774"/>
                </a:lnTo>
                <a:lnTo>
                  <a:pt x="775387" y="1163081"/>
                </a:lnTo>
                <a:lnTo>
                  <a:pt x="1930352" y="1163081"/>
                </a:lnTo>
                <a:lnTo>
                  <a:pt x="2394510" y="1571203"/>
                </a:lnTo>
                <a:cubicBezTo>
                  <a:pt x="2482706" y="1456328"/>
                  <a:pt x="2504634" y="1309605"/>
                  <a:pt x="2464890" y="1178139"/>
                </a:cubicBezTo>
                <a:lnTo>
                  <a:pt x="2447764" y="1163081"/>
                </a:lnTo>
                <a:lnTo>
                  <a:pt x="2462506" y="1163081"/>
                </a:lnTo>
                <a:close/>
              </a:path>
            </a:pathLst>
          </a:cu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" name="8">
            <a:extLst>
              <a:ext uri="{FF2B5EF4-FFF2-40B4-BE49-F238E27FC236}">
                <a16:creationId xmlns:a16="http://schemas.microsoft.com/office/drawing/2014/main" id="{FCA65A71-64C2-DC0C-6F32-FF7B9C1CD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2" y="3312249"/>
            <a:ext cx="24609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ym typeface="+mn-lt"/>
              </a:rPr>
              <a:t>单击此处添加标题文本</a:t>
            </a:r>
          </a:p>
        </p:txBody>
      </p:sp>
      <p:sp>
        <p:nvSpPr>
          <p:cNvPr id="22" name="任意多边形 30">
            <a:extLst>
              <a:ext uri="{FF2B5EF4-FFF2-40B4-BE49-F238E27FC236}">
                <a16:creationId xmlns:a16="http://schemas.microsoft.com/office/drawing/2014/main" id="{74ED04E6-07C5-70CD-7B47-223EFCBCDC75}"/>
              </a:ext>
            </a:extLst>
          </p:cNvPr>
          <p:cNvSpPr>
            <a:spLocks noChangeArrowheads="1"/>
          </p:cNvSpPr>
          <p:nvPr/>
        </p:nvSpPr>
        <p:spPr bwMode="auto">
          <a:xfrm rot="2479457" flipV="1">
            <a:off x="5808664" y="4022873"/>
            <a:ext cx="2484437" cy="1571625"/>
          </a:xfrm>
          <a:custGeom>
            <a:avLst/>
            <a:gdLst>
              <a:gd name="T0" fmla="*/ 775691 w 2483949"/>
              <a:gd name="T1" fmla="*/ 1551588 h 1571213"/>
              <a:gd name="T2" fmla="*/ 775691 w 2483949"/>
              <a:gd name="T3" fmla="*/ 1163690 h 1571213"/>
              <a:gd name="T4" fmla="*/ 1931099 w 2483949"/>
              <a:gd name="T5" fmla="*/ 1163691 h 1571213"/>
              <a:gd name="T6" fmla="*/ 2395453 w 2483949"/>
              <a:gd name="T7" fmla="*/ 1572037 h 1571213"/>
              <a:gd name="T8" fmla="*/ 2465860 w 2483949"/>
              <a:gd name="T9" fmla="*/ 1178768 h 1571213"/>
              <a:gd name="T10" fmla="*/ 2448716 w 2483949"/>
              <a:gd name="T11" fmla="*/ 1163691 h 1571213"/>
              <a:gd name="T12" fmla="*/ 2463474 w 2483949"/>
              <a:gd name="T13" fmla="*/ 1163691 h 1571213"/>
              <a:gd name="T14" fmla="*/ 1581277 w 2483949"/>
              <a:gd name="T15" fmla="*/ 387898 h 1571213"/>
              <a:gd name="T16" fmla="*/ 775691 w 2483949"/>
              <a:gd name="T17" fmla="*/ 387897 h 1571213"/>
              <a:gd name="T18" fmla="*/ 775691 w 2483949"/>
              <a:gd name="T19" fmla="*/ 0 h 1571213"/>
              <a:gd name="T20" fmla="*/ 0 w 2483949"/>
              <a:gd name="T21" fmla="*/ 775793 h 15712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9"/>
              <a:gd name="T34" fmla="*/ 0 h 1571213"/>
              <a:gd name="T35" fmla="*/ 2483949 w 2483949"/>
              <a:gd name="T36" fmla="*/ 1571213 h 15712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9" h="1571213">
                <a:moveTo>
                  <a:pt x="775387" y="1550774"/>
                </a:moveTo>
                <a:lnTo>
                  <a:pt x="775387" y="1163080"/>
                </a:lnTo>
                <a:lnTo>
                  <a:pt x="1930341" y="1163081"/>
                </a:lnTo>
                <a:lnTo>
                  <a:pt x="2394512" y="1571213"/>
                </a:lnTo>
                <a:cubicBezTo>
                  <a:pt x="2482707" y="1456338"/>
                  <a:pt x="2504635" y="1309616"/>
                  <a:pt x="2464892" y="1178150"/>
                </a:cubicBezTo>
                <a:lnTo>
                  <a:pt x="2447754" y="1163081"/>
                </a:lnTo>
                <a:lnTo>
                  <a:pt x="2462506" y="1163081"/>
                </a:lnTo>
                <a:lnTo>
                  <a:pt x="1580655" y="387694"/>
                </a:lnTo>
                <a:lnTo>
                  <a:pt x="775387" y="387693"/>
                </a:lnTo>
                <a:lnTo>
                  <a:pt x="775387" y="0"/>
                </a:lnTo>
                <a:lnTo>
                  <a:pt x="0" y="775387"/>
                </a:lnTo>
                <a:lnTo>
                  <a:pt x="775387" y="1550774"/>
                </a:lnTo>
                <a:close/>
              </a:path>
            </a:pathLst>
          </a:cu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任意多边形 29">
            <a:extLst>
              <a:ext uri="{FF2B5EF4-FFF2-40B4-BE49-F238E27FC236}">
                <a16:creationId xmlns:a16="http://schemas.microsoft.com/office/drawing/2014/main" id="{04ED1679-C061-AD7E-8DEC-99A6FB3E33D1}"/>
              </a:ext>
            </a:extLst>
          </p:cNvPr>
          <p:cNvSpPr>
            <a:spLocks noChangeArrowheads="1"/>
          </p:cNvSpPr>
          <p:nvPr/>
        </p:nvSpPr>
        <p:spPr bwMode="auto">
          <a:xfrm rot="19120543" flipH="1" flipV="1">
            <a:off x="3905251" y="4022873"/>
            <a:ext cx="2484439" cy="1571625"/>
          </a:xfrm>
          <a:custGeom>
            <a:avLst/>
            <a:gdLst>
              <a:gd name="T0" fmla="*/ 775695 w 2483944"/>
              <a:gd name="T1" fmla="*/ 1551598 h 1571208"/>
              <a:gd name="T2" fmla="*/ 0 w 2483944"/>
              <a:gd name="T3" fmla="*/ 775799 h 1571208"/>
              <a:gd name="T4" fmla="*/ 775695 w 2483944"/>
              <a:gd name="T5" fmla="*/ 0 h 1571208"/>
              <a:gd name="T6" fmla="*/ 775695 w 2483944"/>
              <a:gd name="T7" fmla="*/ 387899 h 1571208"/>
              <a:gd name="T8" fmla="*/ 1581283 w 2483944"/>
              <a:gd name="T9" fmla="*/ 387900 h 1571208"/>
              <a:gd name="T10" fmla="*/ 2463486 w 2483944"/>
              <a:gd name="T11" fmla="*/ 1163699 h 1571208"/>
              <a:gd name="T12" fmla="*/ 2448728 w 2483944"/>
              <a:gd name="T13" fmla="*/ 1163699 h 1571208"/>
              <a:gd name="T14" fmla="*/ 2465866 w 2483944"/>
              <a:gd name="T15" fmla="*/ 1178770 h 1571208"/>
              <a:gd name="T16" fmla="*/ 2395458 w 2483944"/>
              <a:gd name="T17" fmla="*/ 1572042 h 1571208"/>
              <a:gd name="T18" fmla="*/ 1931109 w 2483944"/>
              <a:gd name="T19" fmla="*/ 1163699 h 1571208"/>
              <a:gd name="T20" fmla="*/ 775695 w 2483944"/>
              <a:gd name="T21" fmla="*/ 1163698 h 157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4"/>
              <a:gd name="T34" fmla="*/ 0 h 1571208"/>
              <a:gd name="T35" fmla="*/ 2483944 w 2483944"/>
              <a:gd name="T36" fmla="*/ 1571208 h 157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4" h="1571208">
                <a:moveTo>
                  <a:pt x="775387" y="1550774"/>
                </a:moveTo>
                <a:lnTo>
                  <a:pt x="0" y="775387"/>
                </a:lnTo>
                <a:lnTo>
                  <a:pt x="775387" y="0"/>
                </a:lnTo>
                <a:lnTo>
                  <a:pt x="775387" y="387693"/>
                </a:lnTo>
                <a:lnTo>
                  <a:pt x="1580655" y="387694"/>
                </a:lnTo>
                <a:lnTo>
                  <a:pt x="2462506" y="1163081"/>
                </a:lnTo>
                <a:lnTo>
                  <a:pt x="2447754" y="1163081"/>
                </a:lnTo>
                <a:lnTo>
                  <a:pt x="2464886" y="1178144"/>
                </a:lnTo>
                <a:cubicBezTo>
                  <a:pt x="2504630" y="1309611"/>
                  <a:pt x="2482701" y="1456333"/>
                  <a:pt x="2394506" y="1571208"/>
                </a:cubicBezTo>
                <a:lnTo>
                  <a:pt x="1930341" y="1163081"/>
                </a:lnTo>
                <a:lnTo>
                  <a:pt x="775387" y="1163080"/>
                </a:lnTo>
                <a:lnTo>
                  <a:pt x="775387" y="155077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391BF70-0A21-804C-F727-091CD4B105DF}"/>
              </a:ext>
            </a:extLst>
          </p:cNvPr>
          <p:cNvGrpSpPr/>
          <p:nvPr/>
        </p:nvGrpSpPr>
        <p:grpSpPr>
          <a:xfrm>
            <a:off x="7771418" y="2172558"/>
            <a:ext cx="2979125" cy="816522"/>
            <a:chOff x="270898" y="1906534"/>
            <a:chExt cx="29791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7F4726D-D9AC-261C-3C02-0BDB38E3356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B22CA8-B815-A156-7CAC-32E0EEDFDABF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130A76D-8FE9-2BB8-C491-BD00C748711E}"/>
              </a:ext>
            </a:extLst>
          </p:cNvPr>
          <p:cNvGrpSpPr/>
          <p:nvPr/>
        </p:nvGrpSpPr>
        <p:grpSpPr>
          <a:xfrm>
            <a:off x="1424045" y="2172558"/>
            <a:ext cx="3034587" cy="816522"/>
            <a:chOff x="-896336" y="1906534"/>
            <a:chExt cx="3034587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80E03C-6C8B-33F0-C71D-2BFAB2E14BE5}"/>
                </a:ext>
              </a:extLst>
            </p:cNvPr>
            <p:cNvSpPr txBox="1"/>
            <p:nvPr/>
          </p:nvSpPr>
          <p:spPr>
            <a:xfrm>
              <a:off x="-896336" y="2190603"/>
              <a:ext cx="30345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1697D6-AB2E-DD32-15C9-0D880E275112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8BD651B-121A-6FA9-491C-C9C3E31C22E2}"/>
              </a:ext>
            </a:extLst>
          </p:cNvPr>
          <p:cNvGrpSpPr/>
          <p:nvPr/>
        </p:nvGrpSpPr>
        <p:grpSpPr>
          <a:xfrm>
            <a:off x="7771418" y="4029256"/>
            <a:ext cx="2979125" cy="816522"/>
            <a:chOff x="270898" y="1906534"/>
            <a:chExt cx="29791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4C9AE28-D9E9-6604-EB85-EC8EBA2542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9E04916-3B55-B7CC-CA3E-A40791E2A48D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0632F9B-ECE4-D38E-8953-A8F963C3E659}"/>
              </a:ext>
            </a:extLst>
          </p:cNvPr>
          <p:cNvGrpSpPr/>
          <p:nvPr/>
        </p:nvGrpSpPr>
        <p:grpSpPr>
          <a:xfrm>
            <a:off x="1424045" y="4029256"/>
            <a:ext cx="3034587" cy="816522"/>
            <a:chOff x="-896336" y="1906534"/>
            <a:chExt cx="3034587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1043462-ADE8-990C-B955-5A37F36F511C}"/>
                </a:ext>
              </a:extLst>
            </p:cNvPr>
            <p:cNvSpPr txBox="1"/>
            <p:nvPr/>
          </p:nvSpPr>
          <p:spPr>
            <a:xfrm>
              <a:off x="-896336" y="2190603"/>
              <a:ext cx="30345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EC8BF4E-878A-5C27-8D4F-2D04D33170FE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402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61964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48236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55270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58506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59161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154733" y="1123269"/>
            <a:ext cx="57922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39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2549" y="3813631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578F525-F0A6-A64D-B0F1-E29E161C8748}"/>
              </a:ext>
            </a:extLst>
          </p:cNvPr>
          <p:cNvSpPr txBox="1"/>
          <p:nvPr/>
        </p:nvSpPr>
        <p:spPr>
          <a:xfrm>
            <a:off x="1238629" y="917330"/>
            <a:ext cx="4686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13000">
                        <a:srgbClr val="FA9491">
                          <a:alpha val="0"/>
                        </a:srgbClr>
                      </a:gs>
                      <a:gs pos="100000">
                        <a:srgbClr val="D72E25"/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PART</a:t>
            </a:r>
            <a:endParaRPr lang="zh-CN" altLang="en-US" sz="5400" dirty="0">
              <a:ln>
                <a:gradFill>
                  <a:gsLst>
                    <a:gs pos="13000">
                      <a:srgbClr val="FA9491">
                        <a:alpha val="0"/>
                      </a:srgbClr>
                    </a:gs>
                    <a:gs pos="100000">
                      <a:srgbClr val="D72E25"/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2917CCE5-1439-C6F3-133E-1771740681BE}"/>
              </a:ext>
            </a:extLst>
          </p:cNvPr>
          <p:cNvSpPr/>
          <p:nvPr/>
        </p:nvSpPr>
        <p:spPr>
          <a:xfrm flipH="1">
            <a:off x="908909" y="1140964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F0F4A4-359C-26BC-11AD-E7127DC838D8}"/>
              </a:ext>
            </a:extLst>
          </p:cNvPr>
          <p:cNvGrpSpPr/>
          <p:nvPr/>
        </p:nvGrpSpPr>
        <p:grpSpPr>
          <a:xfrm>
            <a:off x="6096000" y="1847530"/>
            <a:ext cx="3377528" cy="533342"/>
            <a:chOff x="1966238" y="2180982"/>
            <a:chExt cx="3377528" cy="5333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DA47-B5CE-945A-B425-D843C874EB69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2FAC4A-E1CB-C794-F120-DD1077A8C145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906EB1-EE03-4754-A95C-91CCA492CC13}"/>
              </a:ext>
            </a:extLst>
          </p:cNvPr>
          <p:cNvSpPr txBox="1"/>
          <p:nvPr/>
        </p:nvSpPr>
        <p:spPr>
          <a:xfrm>
            <a:off x="5989692" y="2541339"/>
            <a:ext cx="495074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39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2" name="组合 29">
            <a:extLst>
              <a:ext uri="{FF2B5EF4-FFF2-40B4-BE49-F238E27FC236}">
                <a16:creationId xmlns:a16="http://schemas.microsoft.com/office/drawing/2014/main" id="{E1103163-7BB4-6304-EC61-6A1CB39CC3E2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515145" y="1530268"/>
            <a:ext cx="3956742" cy="811575"/>
            <a:chOff x="0" y="0"/>
            <a:chExt cx="4968552" cy="1214611"/>
          </a:xfrm>
        </p:grpSpPr>
        <p:sp>
          <p:nvSpPr>
            <p:cNvPr id="3" name="五边形 2">
              <a:extLst>
                <a:ext uri="{FF2B5EF4-FFF2-40B4-BE49-F238E27FC236}">
                  <a16:creationId xmlns:a16="http://schemas.microsoft.com/office/drawing/2014/main" id="{7F08B002-C607-89A0-69C3-112AB70C098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0"/>
              <a:ext cx="4968552" cy="1214611"/>
            </a:xfrm>
            <a:prstGeom prst="homePlate">
              <a:avLst>
                <a:gd name="adj" fmla="val 3443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五边形 21">
              <a:extLst>
                <a:ext uri="{FF2B5EF4-FFF2-40B4-BE49-F238E27FC236}">
                  <a16:creationId xmlns:a16="http://schemas.microsoft.com/office/drawing/2014/main" id="{57342A82-CAC6-B40D-7A8A-DFBEA40C276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00060" y="0"/>
              <a:ext cx="3968492" cy="1214611"/>
            </a:xfrm>
            <a:prstGeom prst="homePlate">
              <a:avLst>
                <a:gd name="adj" fmla="val 34443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30">
            <a:extLst>
              <a:ext uri="{FF2B5EF4-FFF2-40B4-BE49-F238E27FC236}">
                <a16:creationId xmlns:a16="http://schemas.microsoft.com/office/drawing/2014/main" id="{4B619563-B6F5-7A51-F5BE-6E1ABC406D27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515146" y="2526406"/>
            <a:ext cx="3325939" cy="810311"/>
            <a:chOff x="0" y="0"/>
            <a:chExt cx="4176464" cy="1214611"/>
          </a:xfrm>
        </p:grpSpPr>
        <p:sp>
          <p:nvSpPr>
            <p:cNvPr id="11" name="五边形 4">
              <a:extLst>
                <a:ext uri="{FF2B5EF4-FFF2-40B4-BE49-F238E27FC236}">
                  <a16:creationId xmlns:a16="http://schemas.microsoft.com/office/drawing/2014/main" id="{C19FE63B-E9CE-16F8-80BD-0C29B68C961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0"/>
              <a:ext cx="4176464" cy="1214611"/>
            </a:xfrm>
            <a:prstGeom prst="homePlate">
              <a:avLst>
                <a:gd name="adj" fmla="val 3443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五边形 22">
              <a:extLst>
                <a:ext uri="{FF2B5EF4-FFF2-40B4-BE49-F238E27FC236}">
                  <a16:creationId xmlns:a16="http://schemas.microsoft.com/office/drawing/2014/main" id="{E9252B87-9808-E119-C32C-6FC68BC242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52437" y="0"/>
              <a:ext cx="3324027" cy="1214611"/>
            </a:xfrm>
            <a:prstGeom prst="homePlate">
              <a:avLst>
                <a:gd name="adj" fmla="val 34437"/>
              </a:avLst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31">
            <a:extLst>
              <a:ext uri="{FF2B5EF4-FFF2-40B4-BE49-F238E27FC236}">
                <a16:creationId xmlns:a16="http://schemas.microsoft.com/office/drawing/2014/main" id="{59D1CD9E-C9EE-4382-4814-DC9216FD5E9C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515145" y="3521284"/>
            <a:ext cx="3956742" cy="810310"/>
            <a:chOff x="0" y="0"/>
            <a:chExt cx="4968552" cy="1214611"/>
          </a:xfrm>
        </p:grpSpPr>
        <p:sp>
          <p:nvSpPr>
            <p:cNvPr id="14" name="五边形 6">
              <a:extLst>
                <a:ext uri="{FF2B5EF4-FFF2-40B4-BE49-F238E27FC236}">
                  <a16:creationId xmlns:a16="http://schemas.microsoft.com/office/drawing/2014/main" id="{A89F2011-98C6-8760-3278-B35DD4D6EF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0"/>
              <a:ext cx="4968552" cy="1214611"/>
            </a:xfrm>
            <a:prstGeom prst="homePlate">
              <a:avLst>
                <a:gd name="adj" fmla="val 34430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五边形 23">
              <a:extLst>
                <a:ext uri="{FF2B5EF4-FFF2-40B4-BE49-F238E27FC236}">
                  <a16:creationId xmlns:a16="http://schemas.microsoft.com/office/drawing/2014/main" id="{907D7A7C-C601-1668-D28C-7BBA9289A4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01647" y="0"/>
              <a:ext cx="3966905" cy="1214611"/>
            </a:xfrm>
            <a:prstGeom prst="homePlate">
              <a:avLst>
                <a:gd name="adj" fmla="val 34444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32">
            <a:extLst>
              <a:ext uri="{FF2B5EF4-FFF2-40B4-BE49-F238E27FC236}">
                <a16:creationId xmlns:a16="http://schemas.microsoft.com/office/drawing/2014/main" id="{4852590C-3278-3D09-0D7C-123F567F2680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515146" y="4516157"/>
            <a:ext cx="3325939" cy="811575"/>
            <a:chOff x="0" y="0"/>
            <a:chExt cx="4176465" cy="1214611"/>
          </a:xfrm>
        </p:grpSpPr>
        <p:sp>
          <p:nvSpPr>
            <p:cNvPr id="17" name="五边形 8">
              <a:extLst>
                <a:ext uri="{FF2B5EF4-FFF2-40B4-BE49-F238E27FC236}">
                  <a16:creationId xmlns:a16="http://schemas.microsoft.com/office/drawing/2014/main" id="{2C665B21-47E7-5C45-ACEC-4711A36D0B1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0"/>
              <a:ext cx="4176465" cy="1214611"/>
            </a:xfrm>
            <a:prstGeom prst="homePlate">
              <a:avLst>
                <a:gd name="adj" fmla="val 3443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五边形 24">
              <a:extLst>
                <a:ext uri="{FF2B5EF4-FFF2-40B4-BE49-F238E27FC236}">
                  <a16:creationId xmlns:a16="http://schemas.microsoft.com/office/drawing/2014/main" id="{DF4AD6BE-D2C1-367C-CDE2-B6F6EA6EE2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76255" y="0"/>
              <a:ext cx="3200210" cy="1214611"/>
            </a:xfrm>
            <a:prstGeom prst="homePlate">
              <a:avLst>
                <a:gd name="adj" fmla="val 34435"/>
              </a:avLst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71">
            <a:extLst>
              <a:ext uri="{FF2B5EF4-FFF2-40B4-BE49-F238E27FC236}">
                <a16:creationId xmlns:a16="http://schemas.microsoft.com/office/drawing/2014/main" id="{DB9ED88D-9810-9F8D-64AA-1D11B3ECB743}"/>
              </a:ext>
            </a:extLst>
          </p:cNvPr>
          <p:cNvSpPr>
            <a:spLocks noEditPoints="1"/>
          </p:cNvSpPr>
          <p:nvPr/>
        </p:nvSpPr>
        <p:spPr bwMode="auto">
          <a:xfrm>
            <a:off x="1652935" y="1818493"/>
            <a:ext cx="359015" cy="276846"/>
          </a:xfrm>
          <a:custGeom>
            <a:avLst/>
            <a:gdLst>
              <a:gd name="T0" fmla="*/ 419970 w 73"/>
              <a:gd name="T1" fmla="*/ 0 h 67"/>
              <a:gd name="T2" fmla="*/ 450850 w 73"/>
              <a:gd name="T3" fmla="*/ 233505 h 67"/>
              <a:gd name="T4" fmla="*/ 401442 w 73"/>
              <a:gd name="T5" fmla="*/ 254261 h 67"/>
              <a:gd name="T6" fmla="*/ 413794 w 73"/>
              <a:gd name="T7" fmla="*/ 233505 h 67"/>
              <a:gd name="T8" fmla="*/ 37056 w 73"/>
              <a:gd name="T9" fmla="*/ 25945 h 67"/>
              <a:gd name="T10" fmla="*/ 172929 w 73"/>
              <a:gd name="T11" fmla="*/ 233505 h 67"/>
              <a:gd name="T12" fmla="*/ 197633 w 73"/>
              <a:gd name="T13" fmla="*/ 254261 h 67"/>
              <a:gd name="T14" fmla="*/ 0 w 73"/>
              <a:gd name="T15" fmla="*/ 233505 h 67"/>
              <a:gd name="T16" fmla="*/ 30880 w 73"/>
              <a:gd name="T17" fmla="*/ 0 h 67"/>
              <a:gd name="T18" fmla="*/ 308801 w 73"/>
              <a:gd name="T19" fmla="*/ 145292 h 67"/>
              <a:gd name="T20" fmla="*/ 395266 w 73"/>
              <a:gd name="T21" fmla="*/ 140103 h 67"/>
              <a:gd name="T22" fmla="*/ 308801 w 73"/>
              <a:gd name="T23" fmla="*/ 114158 h 67"/>
              <a:gd name="T24" fmla="*/ 395266 w 73"/>
              <a:gd name="T25" fmla="*/ 124536 h 67"/>
              <a:gd name="T26" fmla="*/ 308801 w 73"/>
              <a:gd name="T27" fmla="*/ 114158 h 67"/>
              <a:gd name="T28" fmla="*/ 352034 w 73"/>
              <a:gd name="T29" fmla="*/ 93402 h 67"/>
              <a:gd name="T30" fmla="*/ 395266 w 73"/>
              <a:gd name="T31" fmla="*/ 88213 h 67"/>
              <a:gd name="T32" fmla="*/ 352034 w 73"/>
              <a:gd name="T33" fmla="*/ 67457 h 67"/>
              <a:gd name="T34" fmla="*/ 395266 w 73"/>
              <a:gd name="T35" fmla="*/ 77835 h 67"/>
              <a:gd name="T36" fmla="*/ 352034 w 73"/>
              <a:gd name="T37" fmla="*/ 67457 h 67"/>
              <a:gd name="T38" fmla="*/ 352034 w 73"/>
              <a:gd name="T39" fmla="*/ 57079 h 67"/>
              <a:gd name="T40" fmla="*/ 395266 w 73"/>
              <a:gd name="T41" fmla="*/ 46701 h 67"/>
              <a:gd name="T42" fmla="*/ 259393 w 73"/>
              <a:gd name="T43" fmla="*/ 51890 h 67"/>
              <a:gd name="T44" fmla="*/ 339682 w 73"/>
              <a:gd name="T45" fmla="*/ 103780 h 67"/>
              <a:gd name="T46" fmla="*/ 259393 w 73"/>
              <a:gd name="T47" fmla="*/ 51890 h 67"/>
              <a:gd name="T48" fmla="*/ 129697 w 73"/>
              <a:gd name="T49" fmla="*/ 171237 h 67"/>
              <a:gd name="T50" fmla="*/ 111168 w 73"/>
              <a:gd name="T51" fmla="*/ 119347 h 67"/>
              <a:gd name="T52" fmla="*/ 61760 w 73"/>
              <a:gd name="T53" fmla="*/ 119347 h 67"/>
              <a:gd name="T54" fmla="*/ 111168 w 73"/>
              <a:gd name="T55" fmla="*/ 103780 h 67"/>
              <a:gd name="T56" fmla="*/ 148225 w 73"/>
              <a:gd name="T57" fmla="*/ 114158 h 67"/>
              <a:gd name="T58" fmla="*/ 154401 w 73"/>
              <a:gd name="T59" fmla="*/ 119347 h 67"/>
              <a:gd name="T60" fmla="*/ 179105 w 73"/>
              <a:gd name="T61" fmla="*/ 124536 h 67"/>
              <a:gd name="T62" fmla="*/ 191457 w 73"/>
              <a:gd name="T63" fmla="*/ 83024 h 67"/>
              <a:gd name="T64" fmla="*/ 209985 w 73"/>
              <a:gd name="T65" fmla="*/ 93402 h 67"/>
              <a:gd name="T66" fmla="*/ 234689 w 73"/>
              <a:gd name="T67" fmla="*/ 67457 h 67"/>
              <a:gd name="T68" fmla="*/ 197633 w 73"/>
              <a:gd name="T69" fmla="*/ 57079 h 67"/>
              <a:gd name="T70" fmla="*/ 179105 w 73"/>
              <a:gd name="T71" fmla="*/ 72646 h 67"/>
              <a:gd name="T72" fmla="*/ 172929 w 73"/>
              <a:gd name="T73" fmla="*/ 77835 h 67"/>
              <a:gd name="T74" fmla="*/ 160577 w 73"/>
              <a:gd name="T75" fmla="*/ 103780 h 67"/>
              <a:gd name="T76" fmla="*/ 148225 w 73"/>
              <a:gd name="T77" fmla="*/ 93402 h 67"/>
              <a:gd name="T78" fmla="*/ 111168 w 73"/>
              <a:gd name="T79" fmla="*/ 88213 h 67"/>
              <a:gd name="T80" fmla="*/ 80288 w 73"/>
              <a:gd name="T81" fmla="*/ 171237 h 67"/>
              <a:gd name="T82" fmla="*/ 98816 w 73"/>
              <a:gd name="T83" fmla="*/ 134914 h 67"/>
              <a:gd name="T84" fmla="*/ 80288 w 73"/>
              <a:gd name="T85" fmla="*/ 171237 h 67"/>
              <a:gd name="T86" fmla="*/ 222337 w 73"/>
              <a:gd name="T87" fmla="*/ 171237 h 67"/>
              <a:gd name="T88" fmla="*/ 203809 w 73"/>
              <a:gd name="T89" fmla="*/ 98591 h 67"/>
              <a:gd name="T90" fmla="*/ 172929 w 73"/>
              <a:gd name="T91" fmla="*/ 171237 h 67"/>
              <a:gd name="T92" fmla="*/ 191457 w 73"/>
              <a:gd name="T93" fmla="*/ 140103 h 67"/>
              <a:gd name="T94" fmla="*/ 172929 w 73"/>
              <a:gd name="T95" fmla="*/ 171237 h 67"/>
              <a:gd name="T96" fmla="*/ 160577 w 73"/>
              <a:gd name="T97" fmla="*/ 171237 h 67"/>
              <a:gd name="T98" fmla="*/ 142049 w 73"/>
              <a:gd name="T99" fmla="*/ 129725 h 67"/>
              <a:gd name="T100" fmla="*/ 290273 w 73"/>
              <a:gd name="T101" fmla="*/ 202371 h 67"/>
              <a:gd name="T102" fmla="*/ 259393 w 73"/>
              <a:gd name="T103" fmla="*/ 124536 h 67"/>
              <a:gd name="T104" fmla="*/ 216161 w 73"/>
              <a:gd name="T105" fmla="*/ 212749 h 67"/>
              <a:gd name="T106" fmla="*/ 234689 w 73"/>
              <a:gd name="T107" fmla="*/ 275017 h 67"/>
              <a:gd name="T108" fmla="*/ 259393 w 73"/>
              <a:gd name="T109" fmla="*/ 347663 h 67"/>
              <a:gd name="T110" fmla="*/ 358210 w 73"/>
              <a:gd name="T111" fmla="*/ 326907 h 67"/>
              <a:gd name="T112" fmla="*/ 352034 w 73"/>
              <a:gd name="T113" fmla="*/ 197182 h 67"/>
              <a:gd name="T114" fmla="*/ 345858 w 73"/>
              <a:gd name="T115" fmla="*/ 181615 h 67"/>
              <a:gd name="T116" fmla="*/ 321153 w 73"/>
              <a:gd name="T117" fmla="*/ 186804 h 67"/>
              <a:gd name="T118" fmla="*/ 296449 w 73"/>
              <a:gd name="T119" fmla="*/ 171237 h 67"/>
              <a:gd name="T120" fmla="*/ 12352 w 73"/>
              <a:gd name="T121" fmla="*/ 93402 h 67"/>
              <a:gd name="T122" fmla="*/ 24704 w 73"/>
              <a:gd name="T123" fmla="*/ 160859 h 67"/>
              <a:gd name="T124" fmla="*/ 12352 w 73"/>
              <a:gd name="T125" fmla="*/ 93402 h 6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3" h="67">
                <a:moveTo>
                  <a:pt x="5" y="0"/>
                </a:move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3" y="2"/>
                  <a:pt x="73" y="5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7"/>
                  <a:pt x="70" y="49"/>
                  <a:pt x="68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8"/>
                  <a:pt x="65" y="46"/>
                  <a:pt x="65" y="45"/>
                </a:cubicBezTo>
                <a:cubicBezTo>
                  <a:pt x="67" y="45"/>
                  <a:pt x="67" y="45"/>
                  <a:pt x="67" y="45"/>
                </a:cubicBezTo>
                <a:cubicBezTo>
                  <a:pt x="67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5"/>
                  <a:pt x="6" y="45"/>
                  <a:pt x="6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7"/>
                  <a:pt x="31" y="48"/>
                  <a:pt x="32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  <a:moveTo>
                  <a:pt x="50" y="27"/>
                </a:moveTo>
                <a:cubicBezTo>
                  <a:pt x="50" y="28"/>
                  <a:pt x="50" y="28"/>
                  <a:pt x="50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50" y="27"/>
                  <a:pt x="50" y="27"/>
                  <a:pt x="50" y="27"/>
                </a:cubicBezTo>
                <a:close/>
                <a:moveTo>
                  <a:pt x="50" y="22"/>
                </a:moveTo>
                <a:cubicBezTo>
                  <a:pt x="50" y="24"/>
                  <a:pt x="50" y="24"/>
                  <a:pt x="5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2"/>
                  <a:pt x="64" y="22"/>
                  <a:pt x="64" y="22"/>
                </a:cubicBezTo>
                <a:cubicBezTo>
                  <a:pt x="50" y="22"/>
                  <a:pt x="50" y="22"/>
                  <a:pt x="50" y="22"/>
                </a:cubicBezTo>
                <a:close/>
                <a:moveTo>
                  <a:pt x="57" y="17"/>
                </a:moveTo>
                <a:cubicBezTo>
                  <a:pt x="57" y="18"/>
                  <a:pt x="57" y="18"/>
                  <a:pt x="57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4" y="17"/>
                  <a:pt x="64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57" y="13"/>
                </a:moveTo>
                <a:cubicBezTo>
                  <a:pt x="57" y="15"/>
                  <a:pt x="57" y="15"/>
                  <a:pt x="57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57" y="13"/>
                  <a:pt x="57" y="13"/>
                  <a:pt x="57" y="13"/>
                </a:cubicBezTo>
                <a:close/>
                <a:moveTo>
                  <a:pt x="57" y="9"/>
                </a:moveTo>
                <a:cubicBezTo>
                  <a:pt x="57" y="11"/>
                  <a:pt x="57" y="11"/>
                  <a:pt x="57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9"/>
                  <a:pt x="64" y="9"/>
                  <a:pt x="64" y="9"/>
                </a:cubicBezTo>
                <a:cubicBezTo>
                  <a:pt x="57" y="9"/>
                  <a:pt x="57" y="9"/>
                  <a:pt x="57" y="9"/>
                </a:cubicBezTo>
                <a:close/>
                <a:moveTo>
                  <a:pt x="42" y="10"/>
                </a:moveTo>
                <a:cubicBezTo>
                  <a:pt x="42" y="20"/>
                  <a:pt x="42" y="20"/>
                  <a:pt x="42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0"/>
                  <a:pt x="55" y="10"/>
                  <a:pt x="55" y="10"/>
                </a:cubicBezTo>
                <a:cubicBezTo>
                  <a:pt x="42" y="10"/>
                  <a:pt x="42" y="10"/>
                  <a:pt x="42" y="10"/>
                </a:cubicBezTo>
                <a:close/>
                <a:moveTo>
                  <a:pt x="18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3"/>
                  <a:pt x="18" y="33"/>
                  <a:pt x="18" y="33"/>
                </a:cubicBezTo>
                <a:close/>
                <a:moveTo>
                  <a:pt x="10" y="23"/>
                </a:moveTo>
                <a:cubicBezTo>
                  <a:pt x="11" y="25"/>
                  <a:pt x="11" y="25"/>
                  <a:pt x="11" y="25"/>
                </a:cubicBezTo>
                <a:cubicBezTo>
                  <a:pt x="18" y="20"/>
                  <a:pt x="18" y="20"/>
                  <a:pt x="18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8"/>
                  <a:pt x="34" y="18"/>
                  <a:pt x="34" y="18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3"/>
                  <a:pt x="32" y="13"/>
                  <a:pt x="32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0" y="23"/>
                  <a:pt x="10" y="23"/>
                  <a:pt x="10" y="23"/>
                </a:cubicBezTo>
                <a:close/>
                <a:moveTo>
                  <a:pt x="13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3"/>
                  <a:pt x="13" y="33"/>
                  <a:pt x="13" y="33"/>
                </a:cubicBezTo>
                <a:close/>
                <a:moveTo>
                  <a:pt x="33" y="33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19"/>
                  <a:pt x="36" y="19"/>
                  <a:pt x="36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33"/>
                  <a:pt x="33" y="33"/>
                  <a:pt x="33" y="33"/>
                </a:cubicBezTo>
                <a:close/>
                <a:moveTo>
                  <a:pt x="28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1" y="27"/>
                  <a:pt x="31" y="27"/>
                  <a:pt x="31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3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47" y="39"/>
                </a:moveTo>
                <a:cubicBezTo>
                  <a:pt x="47" y="34"/>
                  <a:pt x="47" y="29"/>
                  <a:pt x="46" y="24"/>
                </a:cubicBezTo>
                <a:cubicBezTo>
                  <a:pt x="45" y="24"/>
                  <a:pt x="43" y="24"/>
                  <a:pt x="42" y="24"/>
                </a:cubicBezTo>
                <a:cubicBezTo>
                  <a:pt x="42" y="32"/>
                  <a:pt x="42" y="39"/>
                  <a:pt x="42" y="47"/>
                </a:cubicBezTo>
                <a:cubicBezTo>
                  <a:pt x="41" y="45"/>
                  <a:pt x="39" y="42"/>
                  <a:pt x="35" y="41"/>
                </a:cubicBezTo>
                <a:cubicBezTo>
                  <a:pt x="34" y="42"/>
                  <a:pt x="34" y="42"/>
                  <a:pt x="33" y="43"/>
                </a:cubicBezTo>
                <a:cubicBezTo>
                  <a:pt x="36" y="46"/>
                  <a:pt x="37" y="50"/>
                  <a:pt x="38" y="5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3"/>
                  <a:pt x="41" y="65"/>
                  <a:pt x="42" y="67"/>
                </a:cubicBezTo>
                <a:cubicBezTo>
                  <a:pt x="47" y="67"/>
                  <a:pt x="51" y="67"/>
                  <a:pt x="57" y="67"/>
                </a:cubicBezTo>
                <a:cubicBezTo>
                  <a:pt x="57" y="65"/>
                  <a:pt x="58" y="64"/>
                  <a:pt x="58" y="63"/>
                </a:cubicBezTo>
                <a:cubicBezTo>
                  <a:pt x="59" y="57"/>
                  <a:pt x="61" y="45"/>
                  <a:pt x="60" y="39"/>
                </a:cubicBezTo>
                <a:cubicBezTo>
                  <a:pt x="59" y="39"/>
                  <a:pt x="58" y="38"/>
                  <a:pt x="57" y="38"/>
                </a:cubicBezTo>
                <a:cubicBezTo>
                  <a:pt x="56" y="39"/>
                  <a:pt x="56" y="41"/>
                  <a:pt x="56" y="42"/>
                </a:cubicBezTo>
                <a:cubicBezTo>
                  <a:pt x="56" y="40"/>
                  <a:pt x="56" y="38"/>
                  <a:pt x="56" y="35"/>
                </a:cubicBezTo>
                <a:cubicBezTo>
                  <a:pt x="54" y="35"/>
                  <a:pt x="53" y="35"/>
                  <a:pt x="52" y="35"/>
                </a:cubicBezTo>
                <a:cubicBezTo>
                  <a:pt x="52" y="35"/>
                  <a:pt x="52" y="36"/>
                  <a:pt x="52" y="36"/>
                </a:cubicBezTo>
                <a:cubicBezTo>
                  <a:pt x="51" y="36"/>
                  <a:pt x="51" y="35"/>
                  <a:pt x="51" y="34"/>
                </a:cubicBezTo>
                <a:cubicBezTo>
                  <a:pt x="50" y="34"/>
                  <a:pt x="49" y="33"/>
                  <a:pt x="48" y="33"/>
                </a:cubicBezTo>
                <a:cubicBezTo>
                  <a:pt x="48" y="35"/>
                  <a:pt x="48" y="37"/>
                  <a:pt x="47" y="39"/>
                </a:cubicBezTo>
                <a:close/>
                <a:moveTo>
                  <a:pt x="2" y="18"/>
                </a:moveTo>
                <a:cubicBezTo>
                  <a:pt x="2" y="31"/>
                  <a:pt x="2" y="31"/>
                  <a:pt x="2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"/>
                  <a:pt x="4" y="18"/>
                  <a:pt x="4" y="18"/>
                </a:cubicBezTo>
                <a:lnTo>
                  <a:pt x="2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53">
            <a:extLst>
              <a:ext uri="{FF2B5EF4-FFF2-40B4-BE49-F238E27FC236}">
                <a16:creationId xmlns:a16="http://schemas.microsoft.com/office/drawing/2014/main" id="{A577803A-2A97-B81F-072E-3F5D7A6213D5}"/>
              </a:ext>
            </a:extLst>
          </p:cNvPr>
          <p:cNvSpPr>
            <a:spLocks noEditPoints="1"/>
          </p:cNvSpPr>
          <p:nvPr/>
        </p:nvSpPr>
        <p:spPr bwMode="auto">
          <a:xfrm>
            <a:off x="1652935" y="2823478"/>
            <a:ext cx="359015" cy="276845"/>
          </a:xfrm>
          <a:custGeom>
            <a:avLst/>
            <a:gdLst>
              <a:gd name="T0" fmla="*/ 67936 w 73"/>
              <a:gd name="T1" fmla="*/ 166048 h 67"/>
              <a:gd name="T2" fmla="*/ 67936 w 73"/>
              <a:gd name="T3" fmla="*/ 114158 h 67"/>
              <a:gd name="T4" fmla="*/ 135873 w 73"/>
              <a:gd name="T5" fmla="*/ 134914 h 67"/>
              <a:gd name="T6" fmla="*/ 148225 w 73"/>
              <a:gd name="T7" fmla="*/ 140103 h 67"/>
              <a:gd name="T8" fmla="*/ 413794 w 73"/>
              <a:gd name="T9" fmla="*/ 212748 h 67"/>
              <a:gd name="T10" fmla="*/ 444674 w 73"/>
              <a:gd name="T11" fmla="*/ 207559 h 67"/>
              <a:gd name="T12" fmla="*/ 438498 w 73"/>
              <a:gd name="T13" fmla="*/ 223126 h 67"/>
              <a:gd name="T14" fmla="*/ 419970 w 73"/>
              <a:gd name="T15" fmla="*/ 254260 h 67"/>
              <a:gd name="T16" fmla="*/ 401442 w 73"/>
              <a:gd name="T17" fmla="*/ 223126 h 67"/>
              <a:gd name="T18" fmla="*/ 376738 w 73"/>
              <a:gd name="T19" fmla="*/ 337284 h 67"/>
              <a:gd name="T20" fmla="*/ 364386 w 73"/>
              <a:gd name="T21" fmla="*/ 347662 h 67"/>
              <a:gd name="T22" fmla="*/ 296449 w 73"/>
              <a:gd name="T23" fmla="*/ 347662 h 67"/>
              <a:gd name="T24" fmla="*/ 284097 w 73"/>
              <a:gd name="T25" fmla="*/ 311339 h 67"/>
              <a:gd name="T26" fmla="*/ 179105 w 73"/>
              <a:gd name="T27" fmla="*/ 311339 h 67"/>
              <a:gd name="T28" fmla="*/ 166753 w 73"/>
              <a:gd name="T29" fmla="*/ 342473 h 67"/>
              <a:gd name="T30" fmla="*/ 117345 w 73"/>
              <a:gd name="T31" fmla="*/ 342473 h 67"/>
              <a:gd name="T32" fmla="*/ 104992 w 73"/>
              <a:gd name="T33" fmla="*/ 337284 h 67"/>
              <a:gd name="T34" fmla="*/ 6176 w 73"/>
              <a:gd name="T35" fmla="*/ 243882 h 67"/>
              <a:gd name="T36" fmla="*/ 0 w 73"/>
              <a:gd name="T37" fmla="*/ 233504 h 67"/>
              <a:gd name="T38" fmla="*/ 6176 w 73"/>
              <a:gd name="T39" fmla="*/ 186803 h 67"/>
              <a:gd name="T40" fmla="*/ 419970 w 73"/>
              <a:gd name="T41" fmla="*/ 233504 h 67"/>
              <a:gd name="T42" fmla="*/ 419970 w 73"/>
              <a:gd name="T43" fmla="*/ 233504 h 67"/>
              <a:gd name="T44" fmla="*/ 419970 w 73"/>
              <a:gd name="T45" fmla="*/ 238693 h 67"/>
              <a:gd name="T46" fmla="*/ 419970 w 73"/>
              <a:gd name="T47" fmla="*/ 233504 h 67"/>
              <a:gd name="T48" fmla="*/ 80288 w 73"/>
              <a:gd name="T49" fmla="*/ 212748 h 67"/>
              <a:gd name="T50" fmla="*/ 117345 w 73"/>
              <a:gd name="T51" fmla="*/ 212748 h 67"/>
              <a:gd name="T52" fmla="*/ 240865 w 73"/>
              <a:gd name="T53" fmla="*/ 0 h 67"/>
              <a:gd name="T54" fmla="*/ 240865 w 73"/>
              <a:gd name="T55" fmla="*/ 108969 h 67"/>
              <a:gd name="T56" fmla="*/ 240865 w 73"/>
              <a:gd name="T57" fmla="*/ 0 h 67"/>
              <a:gd name="T58" fmla="*/ 185281 w 73"/>
              <a:gd name="T59" fmla="*/ 166048 h 67"/>
              <a:gd name="T60" fmla="*/ 284097 w 73"/>
              <a:gd name="T61" fmla="*/ 150481 h 67"/>
              <a:gd name="T62" fmla="*/ 74112 w 73"/>
              <a:gd name="T63" fmla="*/ 186803 h 67"/>
              <a:gd name="T64" fmla="*/ 24704 w 73"/>
              <a:gd name="T65" fmla="*/ 228315 h 67"/>
              <a:gd name="T66" fmla="*/ 104992 w 73"/>
              <a:gd name="T67" fmla="*/ 290583 h 67"/>
              <a:gd name="T68" fmla="*/ 123521 w 73"/>
              <a:gd name="T69" fmla="*/ 321717 h 67"/>
              <a:gd name="T70" fmla="*/ 160577 w 73"/>
              <a:gd name="T71" fmla="*/ 295772 h 67"/>
              <a:gd name="T72" fmla="*/ 172929 w 73"/>
              <a:gd name="T73" fmla="*/ 290583 h 67"/>
              <a:gd name="T74" fmla="*/ 296449 w 73"/>
              <a:gd name="T75" fmla="*/ 290583 h 67"/>
              <a:gd name="T76" fmla="*/ 308801 w 73"/>
              <a:gd name="T77" fmla="*/ 295772 h 67"/>
              <a:gd name="T78" fmla="*/ 358210 w 73"/>
              <a:gd name="T79" fmla="*/ 326906 h 67"/>
              <a:gd name="T80" fmla="*/ 160577 w 73"/>
              <a:gd name="T81" fmla="*/ 155670 h 67"/>
              <a:gd name="T82" fmla="*/ 160577 w 73"/>
              <a:gd name="T83" fmla="*/ 171237 h 67"/>
              <a:gd name="T84" fmla="*/ 117345 w 73"/>
              <a:gd name="T85" fmla="*/ 155670 h 67"/>
              <a:gd name="T86" fmla="*/ 98816 w 73"/>
              <a:gd name="T87" fmla="*/ 186803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51">
            <a:extLst>
              <a:ext uri="{FF2B5EF4-FFF2-40B4-BE49-F238E27FC236}">
                <a16:creationId xmlns:a16="http://schemas.microsoft.com/office/drawing/2014/main" id="{FD9F962E-35C4-95F6-5212-DA5C62024F55}"/>
              </a:ext>
            </a:extLst>
          </p:cNvPr>
          <p:cNvSpPr>
            <a:spLocks noEditPoints="1"/>
          </p:cNvSpPr>
          <p:nvPr/>
        </p:nvSpPr>
        <p:spPr bwMode="auto">
          <a:xfrm>
            <a:off x="1652937" y="3828465"/>
            <a:ext cx="295808" cy="252827"/>
          </a:xfrm>
          <a:custGeom>
            <a:avLst/>
            <a:gdLst>
              <a:gd name="T0" fmla="*/ 371475 w 60"/>
              <a:gd name="T1" fmla="*/ 88484 h 61"/>
              <a:gd name="T2" fmla="*/ 309563 w 60"/>
              <a:gd name="T3" fmla="*/ 166557 h 61"/>
              <a:gd name="T4" fmla="*/ 309563 w 60"/>
              <a:gd name="T5" fmla="*/ 15615 h 61"/>
              <a:gd name="T6" fmla="*/ 179546 w 60"/>
              <a:gd name="T7" fmla="*/ 161352 h 61"/>
              <a:gd name="T8" fmla="*/ 185738 w 60"/>
              <a:gd name="T9" fmla="*/ 140533 h 61"/>
              <a:gd name="T10" fmla="*/ 198120 w 60"/>
              <a:gd name="T11" fmla="*/ 182172 h 61"/>
              <a:gd name="T12" fmla="*/ 204311 w 60"/>
              <a:gd name="T13" fmla="*/ 197787 h 61"/>
              <a:gd name="T14" fmla="*/ 210503 w 60"/>
              <a:gd name="T15" fmla="*/ 218607 h 61"/>
              <a:gd name="T16" fmla="*/ 216694 w 60"/>
              <a:gd name="T17" fmla="*/ 244631 h 61"/>
              <a:gd name="T18" fmla="*/ 222885 w 60"/>
              <a:gd name="T19" fmla="*/ 265451 h 61"/>
              <a:gd name="T20" fmla="*/ 185738 w 60"/>
              <a:gd name="T21" fmla="*/ 291475 h 61"/>
              <a:gd name="T22" fmla="*/ 222885 w 60"/>
              <a:gd name="T23" fmla="*/ 265451 h 61"/>
              <a:gd name="T24" fmla="*/ 136208 w 60"/>
              <a:gd name="T25" fmla="*/ 291475 h 61"/>
              <a:gd name="T26" fmla="*/ 210503 w 60"/>
              <a:gd name="T27" fmla="*/ 260246 h 61"/>
              <a:gd name="T28" fmla="*/ 154781 w 60"/>
              <a:gd name="T29" fmla="*/ 234221 h 61"/>
              <a:gd name="T30" fmla="*/ 198120 w 60"/>
              <a:gd name="T31" fmla="*/ 213402 h 61"/>
              <a:gd name="T32" fmla="*/ 173355 w 60"/>
              <a:gd name="T33" fmla="*/ 182172 h 61"/>
              <a:gd name="T34" fmla="*/ 173355 w 60"/>
              <a:gd name="T35" fmla="*/ 171762 h 61"/>
              <a:gd name="T36" fmla="*/ 204311 w 60"/>
              <a:gd name="T37" fmla="*/ 109303 h 61"/>
              <a:gd name="T38" fmla="*/ 266224 w 60"/>
              <a:gd name="T39" fmla="*/ 301885 h 61"/>
              <a:gd name="T40" fmla="*/ 253841 w 60"/>
              <a:gd name="T41" fmla="*/ 317500 h 61"/>
              <a:gd name="T42" fmla="*/ 117634 w 60"/>
              <a:gd name="T43" fmla="*/ 317500 h 61"/>
              <a:gd name="T44" fmla="*/ 105251 w 60"/>
              <a:gd name="T45" fmla="*/ 301885 h 61"/>
              <a:gd name="T46" fmla="*/ 167164 w 60"/>
              <a:gd name="T47" fmla="*/ 109303 h 61"/>
              <a:gd name="T48" fmla="*/ 185738 w 60"/>
              <a:gd name="T49" fmla="*/ 62459 h 61"/>
              <a:gd name="T50" fmla="*/ 204311 w 60"/>
              <a:gd name="T51" fmla="*/ 109303 h 61"/>
              <a:gd name="T52" fmla="*/ 74295 w 60"/>
              <a:gd name="T53" fmla="*/ 93689 h 61"/>
              <a:gd name="T54" fmla="*/ 130016 w 60"/>
              <a:gd name="T55" fmla="*/ 135328 h 61"/>
              <a:gd name="T56" fmla="*/ 130016 w 60"/>
              <a:gd name="T57" fmla="*/ 46844 h 61"/>
              <a:gd name="T58" fmla="*/ 99060 w 60"/>
              <a:gd name="T59" fmla="*/ 31230 h 61"/>
              <a:gd name="T60" fmla="*/ 0 w 60"/>
              <a:gd name="T61" fmla="*/ 88484 h 61"/>
              <a:gd name="T62" fmla="*/ 61913 w 60"/>
              <a:gd name="T63" fmla="*/ 166557 h 61"/>
              <a:gd name="T64" fmla="*/ 61913 w 60"/>
              <a:gd name="T65" fmla="*/ 15615 h 61"/>
              <a:gd name="T66" fmla="*/ 272415 w 60"/>
              <a:gd name="T67" fmla="*/ 31230 h 61"/>
              <a:gd name="T68" fmla="*/ 241459 w 60"/>
              <a:gd name="T69" fmla="*/ 46844 h 61"/>
              <a:gd name="T70" fmla="*/ 241459 w 60"/>
              <a:gd name="T71" fmla="*/ 135328 h 61"/>
              <a:gd name="T72" fmla="*/ 297180 w 60"/>
              <a:gd name="T73" fmla="*/ 93689 h 6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" h="61">
                <a:moveTo>
                  <a:pt x="55" y="0"/>
                </a:moveTo>
                <a:cubicBezTo>
                  <a:pt x="58" y="5"/>
                  <a:pt x="60" y="11"/>
                  <a:pt x="60" y="17"/>
                </a:cubicBezTo>
                <a:cubicBezTo>
                  <a:pt x="60" y="24"/>
                  <a:pt x="58" y="30"/>
                  <a:pt x="55" y="35"/>
                </a:cubicBezTo>
                <a:cubicBezTo>
                  <a:pt x="50" y="32"/>
                  <a:pt x="50" y="32"/>
                  <a:pt x="50" y="32"/>
                </a:cubicBezTo>
                <a:cubicBezTo>
                  <a:pt x="53" y="28"/>
                  <a:pt x="54" y="23"/>
                  <a:pt x="54" y="17"/>
                </a:cubicBezTo>
                <a:cubicBezTo>
                  <a:pt x="54" y="12"/>
                  <a:pt x="53" y="7"/>
                  <a:pt x="50" y="3"/>
                </a:cubicBezTo>
                <a:cubicBezTo>
                  <a:pt x="55" y="0"/>
                  <a:pt x="55" y="0"/>
                  <a:pt x="55" y="0"/>
                </a:cubicBezTo>
                <a:close/>
                <a:moveTo>
                  <a:pt x="29" y="31"/>
                </a:moveTo>
                <a:cubicBezTo>
                  <a:pt x="31" y="31"/>
                  <a:pt x="31" y="31"/>
                  <a:pt x="31" y="31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31"/>
                  <a:pt x="29" y="31"/>
                  <a:pt x="29" y="31"/>
                </a:cubicBezTo>
                <a:close/>
                <a:moveTo>
                  <a:pt x="32" y="35"/>
                </a:moveTo>
                <a:cubicBezTo>
                  <a:pt x="27" y="38"/>
                  <a:pt x="27" y="38"/>
                  <a:pt x="2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2" y="35"/>
                  <a:pt x="32" y="35"/>
                  <a:pt x="32" y="35"/>
                </a:cubicBezTo>
                <a:close/>
                <a:moveTo>
                  <a:pt x="34" y="42"/>
                </a:moveTo>
                <a:cubicBezTo>
                  <a:pt x="26" y="47"/>
                  <a:pt x="26" y="47"/>
                  <a:pt x="26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4" y="42"/>
                  <a:pt x="34" y="42"/>
                  <a:pt x="34" y="42"/>
                </a:cubicBezTo>
                <a:close/>
                <a:moveTo>
                  <a:pt x="36" y="51"/>
                </a:moveTo>
                <a:cubicBezTo>
                  <a:pt x="27" y="56"/>
                  <a:pt x="27" y="56"/>
                  <a:pt x="27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6" y="51"/>
                  <a:pt x="36" y="51"/>
                  <a:pt x="36" y="51"/>
                </a:cubicBezTo>
                <a:close/>
                <a:moveTo>
                  <a:pt x="22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4" y="50"/>
                  <a:pt x="24" y="50"/>
                  <a:pt x="2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22" y="56"/>
                  <a:pt x="22" y="56"/>
                  <a:pt x="22" y="56"/>
                </a:cubicBezTo>
                <a:close/>
                <a:moveTo>
                  <a:pt x="25" y="45"/>
                </a:moveTo>
                <a:cubicBezTo>
                  <a:pt x="26" y="41"/>
                  <a:pt x="26" y="41"/>
                  <a:pt x="26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28" y="35"/>
                </a:move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5"/>
                  <a:pt x="28" y="35"/>
                  <a:pt x="28" y="35"/>
                </a:cubicBezTo>
                <a:close/>
                <a:moveTo>
                  <a:pt x="33" y="21"/>
                </a:moveTo>
                <a:cubicBezTo>
                  <a:pt x="38" y="38"/>
                  <a:pt x="38" y="38"/>
                  <a:pt x="38" y="38"/>
                </a:cubicBezTo>
                <a:cubicBezTo>
                  <a:pt x="43" y="58"/>
                  <a:pt x="43" y="58"/>
                  <a:pt x="43" y="58"/>
                </a:cubicBezTo>
                <a:cubicBezTo>
                  <a:pt x="44" y="61"/>
                  <a:pt x="44" y="61"/>
                  <a:pt x="44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8"/>
                  <a:pt x="17" y="58"/>
                  <a:pt x="17" y="58"/>
                </a:cubicBezTo>
                <a:cubicBezTo>
                  <a:pt x="22" y="38"/>
                  <a:pt x="22" y="38"/>
                  <a:pt x="22" y="38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0"/>
                  <a:pt x="25" y="19"/>
                  <a:pt x="25" y="17"/>
                </a:cubicBezTo>
                <a:cubicBezTo>
                  <a:pt x="25" y="14"/>
                  <a:pt x="27" y="12"/>
                  <a:pt x="30" y="12"/>
                </a:cubicBezTo>
                <a:cubicBezTo>
                  <a:pt x="33" y="12"/>
                  <a:pt x="35" y="14"/>
                  <a:pt x="35" y="17"/>
                </a:cubicBezTo>
                <a:cubicBezTo>
                  <a:pt x="35" y="19"/>
                  <a:pt x="34" y="20"/>
                  <a:pt x="33" y="21"/>
                </a:cubicBezTo>
                <a:close/>
                <a:moveTo>
                  <a:pt x="16" y="6"/>
                </a:moveTo>
                <a:cubicBezTo>
                  <a:pt x="13" y="9"/>
                  <a:pt x="11" y="14"/>
                  <a:pt x="12" y="18"/>
                </a:cubicBezTo>
                <a:cubicBezTo>
                  <a:pt x="12" y="22"/>
                  <a:pt x="13" y="26"/>
                  <a:pt x="16" y="29"/>
                </a:cubicBezTo>
                <a:cubicBezTo>
                  <a:pt x="21" y="26"/>
                  <a:pt x="21" y="26"/>
                  <a:pt x="21" y="26"/>
                </a:cubicBezTo>
                <a:cubicBezTo>
                  <a:pt x="18" y="24"/>
                  <a:pt x="17" y="21"/>
                  <a:pt x="17" y="18"/>
                </a:cubicBezTo>
                <a:cubicBezTo>
                  <a:pt x="17" y="15"/>
                  <a:pt x="18" y="11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16" y="6"/>
                  <a:pt x="16" y="6"/>
                  <a:pt x="16" y="6"/>
                </a:cubicBezTo>
                <a:close/>
                <a:moveTo>
                  <a:pt x="5" y="0"/>
                </a:moveTo>
                <a:cubicBezTo>
                  <a:pt x="1" y="5"/>
                  <a:pt x="0" y="11"/>
                  <a:pt x="0" y="17"/>
                </a:cubicBezTo>
                <a:cubicBezTo>
                  <a:pt x="0" y="24"/>
                  <a:pt x="2" y="30"/>
                  <a:pt x="5" y="35"/>
                </a:cubicBezTo>
                <a:cubicBezTo>
                  <a:pt x="10" y="32"/>
                  <a:pt x="10" y="32"/>
                  <a:pt x="10" y="32"/>
                </a:cubicBezTo>
                <a:cubicBezTo>
                  <a:pt x="7" y="28"/>
                  <a:pt x="5" y="23"/>
                  <a:pt x="5" y="17"/>
                </a:cubicBezTo>
                <a:cubicBezTo>
                  <a:pt x="5" y="12"/>
                  <a:pt x="7" y="7"/>
                  <a:pt x="10" y="3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44" y="6"/>
                </a:move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2" y="11"/>
                  <a:pt x="43" y="15"/>
                  <a:pt x="43" y="18"/>
                </a:cubicBezTo>
                <a:cubicBezTo>
                  <a:pt x="43" y="21"/>
                  <a:pt x="41" y="24"/>
                  <a:pt x="39" y="26"/>
                </a:cubicBezTo>
                <a:cubicBezTo>
                  <a:pt x="44" y="29"/>
                  <a:pt x="44" y="29"/>
                  <a:pt x="44" y="29"/>
                </a:cubicBezTo>
                <a:cubicBezTo>
                  <a:pt x="47" y="26"/>
                  <a:pt x="48" y="22"/>
                  <a:pt x="48" y="18"/>
                </a:cubicBezTo>
                <a:cubicBezTo>
                  <a:pt x="48" y="14"/>
                  <a:pt x="47" y="9"/>
                  <a:pt x="44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57">
            <a:extLst>
              <a:ext uri="{FF2B5EF4-FFF2-40B4-BE49-F238E27FC236}">
                <a16:creationId xmlns:a16="http://schemas.microsoft.com/office/drawing/2014/main" id="{0BE21DA3-6255-6140-6BA3-485FC6A6AABF}"/>
              </a:ext>
            </a:extLst>
          </p:cNvPr>
          <p:cNvSpPr>
            <a:spLocks noEditPoints="1"/>
          </p:cNvSpPr>
          <p:nvPr/>
        </p:nvSpPr>
        <p:spPr bwMode="auto">
          <a:xfrm>
            <a:off x="1652936" y="4809437"/>
            <a:ext cx="343845" cy="266733"/>
          </a:xfrm>
          <a:custGeom>
            <a:avLst/>
            <a:gdLst>
              <a:gd name="T0" fmla="*/ 191226 w 70"/>
              <a:gd name="T1" fmla="*/ 216438 h 65"/>
              <a:gd name="T2" fmla="*/ 345440 w 70"/>
              <a:gd name="T3" fmla="*/ 273124 h 65"/>
              <a:gd name="T4" fmla="*/ 228237 w 70"/>
              <a:gd name="T5" fmla="*/ 41226 h 65"/>
              <a:gd name="T6" fmla="*/ 197394 w 70"/>
              <a:gd name="T7" fmla="*/ 92759 h 65"/>
              <a:gd name="T8" fmla="*/ 160383 w 70"/>
              <a:gd name="T9" fmla="*/ 30920 h 65"/>
              <a:gd name="T10" fmla="*/ 166551 w 70"/>
              <a:gd name="T11" fmla="*/ 10307 h 65"/>
              <a:gd name="T12" fmla="*/ 215900 w 70"/>
              <a:gd name="T13" fmla="*/ 15460 h 65"/>
              <a:gd name="T14" fmla="*/ 172720 w 70"/>
              <a:gd name="T15" fmla="*/ 36073 h 65"/>
              <a:gd name="T16" fmla="*/ 185057 w 70"/>
              <a:gd name="T17" fmla="*/ 20613 h 65"/>
              <a:gd name="T18" fmla="*/ 172720 w 70"/>
              <a:gd name="T19" fmla="*/ 20613 h 65"/>
              <a:gd name="T20" fmla="*/ 191226 w 70"/>
              <a:gd name="T21" fmla="*/ 77299 h 65"/>
              <a:gd name="T22" fmla="*/ 191226 w 70"/>
              <a:gd name="T23" fmla="*/ 72146 h 65"/>
              <a:gd name="T24" fmla="*/ 191226 w 70"/>
              <a:gd name="T25" fmla="*/ 72146 h 65"/>
              <a:gd name="T26" fmla="*/ 185057 w 70"/>
              <a:gd name="T27" fmla="*/ 41226 h 65"/>
              <a:gd name="T28" fmla="*/ 191226 w 70"/>
              <a:gd name="T29" fmla="*/ 56686 h 65"/>
              <a:gd name="T30" fmla="*/ 215900 w 70"/>
              <a:gd name="T31" fmla="*/ 41226 h 65"/>
              <a:gd name="T32" fmla="*/ 203563 w 70"/>
              <a:gd name="T33" fmla="*/ 46379 h 65"/>
              <a:gd name="T34" fmla="*/ 314597 w 70"/>
              <a:gd name="T35" fmla="*/ 139138 h 65"/>
              <a:gd name="T36" fmla="*/ 320766 w 70"/>
              <a:gd name="T37" fmla="*/ 185518 h 65"/>
              <a:gd name="T38" fmla="*/ 320766 w 70"/>
              <a:gd name="T39" fmla="*/ 185518 h 65"/>
              <a:gd name="T40" fmla="*/ 370114 w 70"/>
              <a:gd name="T41" fmla="*/ 128832 h 65"/>
              <a:gd name="T42" fmla="*/ 333103 w 70"/>
              <a:gd name="T43" fmla="*/ 123679 h 65"/>
              <a:gd name="T44" fmla="*/ 333103 w 70"/>
              <a:gd name="T45" fmla="*/ 170058 h 65"/>
              <a:gd name="T46" fmla="*/ 320766 w 70"/>
              <a:gd name="T47" fmla="*/ 170058 h 65"/>
              <a:gd name="T48" fmla="*/ 326934 w 70"/>
              <a:gd name="T49" fmla="*/ 175211 h 65"/>
              <a:gd name="T50" fmla="*/ 363946 w 70"/>
              <a:gd name="T51" fmla="*/ 139138 h 65"/>
              <a:gd name="T52" fmla="*/ 357777 w 70"/>
              <a:gd name="T53" fmla="*/ 144292 h 65"/>
              <a:gd name="T54" fmla="*/ 357777 w 70"/>
              <a:gd name="T55" fmla="*/ 144292 h 65"/>
              <a:gd name="T56" fmla="*/ 333103 w 70"/>
              <a:gd name="T57" fmla="*/ 159752 h 65"/>
              <a:gd name="T58" fmla="*/ 339271 w 70"/>
              <a:gd name="T59" fmla="*/ 149445 h 65"/>
              <a:gd name="T60" fmla="*/ 320766 w 70"/>
              <a:gd name="T61" fmla="*/ 144292 h 65"/>
              <a:gd name="T62" fmla="*/ 326934 w 70"/>
              <a:gd name="T63" fmla="*/ 149445 h 65"/>
              <a:gd name="T64" fmla="*/ 240574 w 70"/>
              <a:gd name="T65" fmla="*/ 108219 h 65"/>
              <a:gd name="T66" fmla="*/ 178889 w 70"/>
              <a:gd name="T67" fmla="*/ 128832 h 65"/>
              <a:gd name="T68" fmla="*/ 178889 w 70"/>
              <a:gd name="T69" fmla="*/ 133985 h 65"/>
              <a:gd name="T70" fmla="*/ 271417 w 70"/>
              <a:gd name="T71" fmla="*/ 164905 h 65"/>
              <a:gd name="T72" fmla="*/ 271417 w 70"/>
              <a:gd name="T73" fmla="*/ 123679 h 65"/>
              <a:gd name="T74" fmla="*/ 203563 w 70"/>
              <a:gd name="T75" fmla="*/ 144292 h 65"/>
              <a:gd name="T76" fmla="*/ 191226 w 70"/>
              <a:gd name="T77" fmla="*/ 133985 h 65"/>
              <a:gd name="T78" fmla="*/ 197394 w 70"/>
              <a:gd name="T79" fmla="*/ 128832 h 65"/>
              <a:gd name="T80" fmla="*/ 259080 w 70"/>
              <a:gd name="T81" fmla="*/ 159752 h 65"/>
              <a:gd name="T82" fmla="*/ 252911 w 70"/>
              <a:gd name="T83" fmla="*/ 154598 h 65"/>
              <a:gd name="T84" fmla="*/ 252911 w 70"/>
              <a:gd name="T85" fmla="*/ 154598 h 65"/>
              <a:gd name="T86" fmla="*/ 222069 w 70"/>
              <a:gd name="T87" fmla="*/ 139138 h 65"/>
              <a:gd name="T88" fmla="*/ 234406 w 70"/>
              <a:gd name="T89" fmla="*/ 144292 h 65"/>
              <a:gd name="T90" fmla="*/ 265249 w 70"/>
              <a:gd name="T91" fmla="*/ 139138 h 65"/>
              <a:gd name="T92" fmla="*/ 203563 w 70"/>
              <a:gd name="T93" fmla="*/ 113372 h 65"/>
              <a:gd name="T94" fmla="*/ 345440 w 70"/>
              <a:gd name="T95" fmla="*/ 46379 h 65"/>
              <a:gd name="T96" fmla="*/ 413294 w 70"/>
              <a:gd name="T97" fmla="*/ 66993 h 65"/>
              <a:gd name="T98" fmla="*/ 333103 w 70"/>
              <a:gd name="T99" fmla="*/ 108219 h 65"/>
              <a:gd name="T100" fmla="*/ 308429 w 70"/>
              <a:gd name="T101" fmla="*/ 97912 h 65"/>
              <a:gd name="T102" fmla="*/ 314597 w 70"/>
              <a:gd name="T103" fmla="*/ 56686 h 65"/>
              <a:gd name="T104" fmla="*/ 339271 w 70"/>
              <a:gd name="T105" fmla="*/ 92759 h 65"/>
              <a:gd name="T106" fmla="*/ 326934 w 70"/>
              <a:gd name="T107" fmla="*/ 82452 h 65"/>
              <a:gd name="T108" fmla="*/ 326934 w 70"/>
              <a:gd name="T109" fmla="*/ 92759 h 65"/>
              <a:gd name="T110" fmla="*/ 394789 w 70"/>
              <a:gd name="T111" fmla="*/ 72146 h 65"/>
              <a:gd name="T112" fmla="*/ 388620 w 70"/>
              <a:gd name="T113" fmla="*/ 77299 h 65"/>
              <a:gd name="T114" fmla="*/ 388620 w 70"/>
              <a:gd name="T115" fmla="*/ 77299 h 65"/>
              <a:gd name="T116" fmla="*/ 351609 w 70"/>
              <a:gd name="T117" fmla="*/ 77299 h 65"/>
              <a:gd name="T118" fmla="*/ 363946 w 70"/>
              <a:gd name="T119" fmla="*/ 77299 h 65"/>
              <a:gd name="T120" fmla="*/ 351609 w 70"/>
              <a:gd name="T121" fmla="*/ 56686 h 65"/>
              <a:gd name="T122" fmla="*/ 351609 w 70"/>
              <a:gd name="T123" fmla="*/ 66993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9">
            <a:extLst>
              <a:ext uri="{FF2B5EF4-FFF2-40B4-BE49-F238E27FC236}">
                <a16:creationId xmlns:a16="http://schemas.microsoft.com/office/drawing/2014/main" id="{501F7A0D-3F99-793B-088C-5E15B5020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362" y="1726083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10">
            <a:extLst>
              <a:ext uri="{FF2B5EF4-FFF2-40B4-BE49-F238E27FC236}">
                <a16:creationId xmlns:a16="http://schemas.microsoft.com/office/drawing/2014/main" id="{96993205-5D14-BEDB-434A-1B8CCFD11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230" y="2712624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29" name="文本框 11">
            <a:extLst>
              <a:ext uri="{FF2B5EF4-FFF2-40B4-BE49-F238E27FC236}">
                <a16:creationId xmlns:a16="http://schemas.microsoft.com/office/drawing/2014/main" id="{371263DE-6F0F-2DBD-218D-7DBA82D7B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21" y="3695606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id="{7C0F3589-00DA-8168-A68A-C7442B247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642" y="4691111"/>
            <a:ext cx="524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A8F0A56-F6F8-6FA9-2C79-878B37599D74}"/>
              </a:ext>
            </a:extLst>
          </p:cNvPr>
          <p:cNvGrpSpPr/>
          <p:nvPr/>
        </p:nvGrpSpPr>
        <p:grpSpPr>
          <a:xfrm>
            <a:off x="5770806" y="1602058"/>
            <a:ext cx="6130908" cy="585690"/>
            <a:chOff x="270898" y="1906534"/>
            <a:chExt cx="6130908" cy="58569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7FBFB6-0741-FC3E-E525-12601FDFA18B}"/>
                </a:ext>
              </a:extLst>
            </p:cNvPr>
            <p:cNvSpPr txBox="1"/>
            <p:nvPr/>
          </p:nvSpPr>
          <p:spPr>
            <a:xfrm>
              <a:off x="283598" y="2190603"/>
              <a:ext cx="611820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737244D-0EFB-D76C-59DE-C1EE5CB3C744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C43162C-1D60-0D87-0156-A70ECD29F67F}"/>
              </a:ext>
            </a:extLst>
          </p:cNvPr>
          <p:cNvGrpSpPr/>
          <p:nvPr/>
        </p:nvGrpSpPr>
        <p:grpSpPr>
          <a:xfrm>
            <a:off x="5770806" y="2650611"/>
            <a:ext cx="6130908" cy="585690"/>
            <a:chOff x="270898" y="1906534"/>
            <a:chExt cx="6130908" cy="58569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2C9F337-65C9-8C35-EA2D-DE2C4CFBDED6}"/>
                </a:ext>
              </a:extLst>
            </p:cNvPr>
            <p:cNvSpPr txBox="1"/>
            <p:nvPr/>
          </p:nvSpPr>
          <p:spPr>
            <a:xfrm>
              <a:off x="283598" y="2190603"/>
              <a:ext cx="611820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233BBB-E517-6C93-BE91-6FFBCC6AF73F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7D1FF80-FED4-AAD2-7B4E-068D9BB5ECD8}"/>
              </a:ext>
            </a:extLst>
          </p:cNvPr>
          <p:cNvGrpSpPr/>
          <p:nvPr/>
        </p:nvGrpSpPr>
        <p:grpSpPr>
          <a:xfrm>
            <a:off x="5770806" y="3660431"/>
            <a:ext cx="6130908" cy="585690"/>
            <a:chOff x="270898" y="1906534"/>
            <a:chExt cx="6130908" cy="58569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B09EC31-1BB5-CE08-78D8-300454184BA5}"/>
                </a:ext>
              </a:extLst>
            </p:cNvPr>
            <p:cNvSpPr txBox="1"/>
            <p:nvPr/>
          </p:nvSpPr>
          <p:spPr>
            <a:xfrm>
              <a:off x="283598" y="2190603"/>
              <a:ext cx="611820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3CE7F7B-7A0B-B1B2-C03B-813F6979BC3B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BDB7298-D30D-825B-E7E0-99CA82031D6C}"/>
              </a:ext>
            </a:extLst>
          </p:cNvPr>
          <p:cNvGrpSpPr/>
          <p:nvPr/>
        </p:nvGrpSpPr>
        <p:grpSpPr>
          <a:xfrm>
            <a:off x="5770806" y="4670252"/>
            <a:ext cx="6130908" cy="585690"/>
            <a:chOff x="270898" y="1906534"/>
            <a:chExt cx="6130908" cy="58569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ECC999-DD8D-B2DA-4257-5FFDDB584117}"/>
                </a:ext>
              </a:extLst>
            </p:cNvPr>
            <p:cNvSpPr txBox="1"/>
            <p:nvPr/>
          </p:nvSpPr>
          <p:spPr>
            <a:xfrm>
              <a:off x="283598" y="2190603"/>
              <a:ext cx="611820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316D1DA-0E1A-431F-4988-94DE687A18E1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08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04F1B57C-ECB7-0F08-8BE2-86E752BCB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3374" y="2745581"/>
            <a:ext cx="936625" cy="935037"/>
          </a:xfrm>
          <a:prstGeom prst="ellipse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AB562B2-6211-C686-5988-C78C3E9E1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458" y="2837656"/>
            <a:ext cx="938213" cy="936625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3">
            <a:extLst>
              <a:ext uri="{FF2B5EF4-FFF2-40B4-BE49-F238E27FC236}">
                <a16:creationId xmlns:a16="http://schemas.microsoft.com/office/drawing/2014/main" id="{B6C5D71D-B675-E677-C327-15949D762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548" y="2745581"/>
            <a:ext cx="938212" cy="935037"/>
          </a:xfrm>
          <a:prstGeom prst="ellipse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A3040430-553E-9103-B5F1-A0C5A060B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60" y="2837656"/>
            <a:ext cx="935039" cy="936625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5">
            <a:extLst>
              <a:ext uri="{FF2B5EF4-FFF2-40B4-BE49-F238E27FC236}">
                <a16:creationId xmlns:a16="http://schemas.microsoft.com/office/drawing/2014/main" id="{3601A57D-4146-148B-E015-BED15EB1C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0322" y="2745581"/>
            <a:ext cx="935037" cy="935037"/>
          </a:xfrm>
          <a:prstGeom prst="ellipse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6">
            <a:extLst>
              <a:ext uri="{FF2B5EF4-FFF2-40B4-BE49-F238E27FC236}">
                <a16:creationId xmlns:a16="http://schemas.microsoft.com/office/drawing/2014/main" id="{12FEF5D8-F06E-F74E-B244-5A84535930DD}"/>
              </a:ext>
            </a:extLst>
          </p:cNvPr>
          <p:cNvGrpSpPr>
            <a:grpSpLocks/>
          </p:cNvGrpSpPr>
          <p:nvPr/>
        </p:nvGrpSpPr>
        <p:grpSpPr bwMode="auto">
          <a:xfrm>
            <a:off x="1524909" y="2499514"/>
            <a:ext cx="9055100" cy="1512888"/>
            <a:chOff x="0" y="0"/>
            <a:chExt cx="9055100" cy="1512888"/>
          </a:xfrm>
          <a:solidFill>
            <a:srgbClr val="404040"/>
          </a:solidFill>
        </p:grpSpPr>
        <p:sp>
          <p:nvSpPr>
            <p:cNvPr id="13" name="燕尾形 7">
              <a:extLst>
                <a:ext uri="{FF2B5EF4-FFF2-40B4-BE49-F238E27FC236}">
                  <a16:creationId xmlns:a16="http://schemas.microsoft.com/office/drawing/2014/main" id="{2475F4C6-4CB2-73AC-0D08-DF4608CAC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38" y="7938"/>
              <a:ext cx="207962" cy="207962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燕尾形 8">
              <a:extLst>
                <a:ext uri="{FF2B5EF4-FFF2-40B4-BE49-F238E27FC236}">
                  <a16:creationId xmlns:a16="http://schemas.microsoft.com/office/drawing/2014/main" id="{923FEDA1-DDBE-CABB-16D9-2AC1029F3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63" y="7938"/>
              <a:ext cx="206375" cy="207962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燕尾形 9">
              <a:extLst>
                <a:ext uri="{FF2B5EF4-FFF2-40B4-BE49-F238E27FC236}">
                  <a16:creationId xmlns:a16="http://schemas.microsoft.com/office/drawing/2014/main" id="{E9EDAB40-28F1-D1DB-6B7B-BAAF2CC27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938"/>
              <a:ext cx="207963" cy="207962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">
              <a:extLst>
                <a:ext uri="{FF2B5EF4-FFF2-40B4-BE49-F238E27FC236}">
                  <a16:creationId xmlns:a16="http://schemas.microsoft.com/office/drawing/2014/main" id="{19353EB3-6264-E1C2-B133-398269D46B1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33413" y="4763"/>
              <a:ext cx="7835900" cy="1508125"/>
            </a:xfrm>
            <a:custGeom>
              <a:avLst/>
              <a:gdLst>
                <a:gd name="T0" fmla="*/ 0 w 7835363"/>
                <a:gd name="T1" fmla="*/ 1508124 h 1509993"/>
                <a:gd name="T2" fmla="*/ 669930 w 7835363"/>
                <a:gd name="T3" fmla="*/ 762782 h 1509993"/>
                <a:gd name="T4" fmla="*/ 671695 w 7835363"/>
                <a:gd name="T5" fmla="*/ 762782 h 1509993"/>
                <a:gd name="T6" fmla="*/ 1243232 w 7835363"/>
                <a:gd name="T7" fmla="*/ 197234 h 1509993"/>
                <a:gd name="T8" fmla="*/ 1814769 w 7835363"/>
                <a:gd name="T9" fmla="*/ 762782 h 1509993"/>
                <a:gd name="T10" fmla="*/ 1819834 w 7835363"/>
                <a:gd name="T11" fmla="*/ 762782 h 1509993"/>
                <a:gd name="T12" fmla="*/ 2581589 w 7835363"/>
                <a:gd name="T13" fmla="*/ 1503282 h 1509993"/>
                <a:gd name="T14" fmla="*/ 3343392 w 7835363"/>
                <a:gd name="T15" fmla="*/ 761838 h 1509993"/>
                <a:gd name="T16" fmla="*/ 3346976 w 7835363"/>
                <a:gd name="T17" fmla="*/ 761838 h 1509993"/>
                <a:gd name="T18" fmla="*/ 3918514 w 7835363"/>
                <a:gd name="T19" fmla="*/ 196290 h 1509993"/>
                <a:gd name="T20" fmla="*/ 4490051 w 7835363"/>
                <a:gd name="T21" fmla="*/ 761838 h 1509993"/>
                <a:gd name="T22" fmla="*/ 4492498 w 7835363"/>
                <a:gd name="T23" fmla="*/ 761838 h 1509993"/>
                <a:gd name="T24" fmla="*/ 5254253 w 7835363"/>
                <a:gd name="T25" fmla="*/ 1502338 h 1509993"/>
                <a:gd name="T26" fmla="*/ 6016008 w 7835363"/>
                <a:gd name="T27" fmla="*/ 761838 h 1509993"/>
                <a:gd name="T28" fmla="*/ 6018455 w 7835363"/>
                <a:gd name="T29" fmla="*/ 761838 h 1509993"/>
                <a:gd name="T30" fmla="*/ 6589993 w 7835363"/>
                <a:gd name="T31" fmla="*/ 196290 h 1509993"/>
                <a:gd name="T32" fmla="*/ 7161530 w 7835363"/>
                <a:gd name="T33" fmla="*/ 761838 h 1509993"/>
                <a:gd name="T34" fmla="*/ 7166691 w 7835363"/>
                <a:gd name="T35" fmla="*/ 761838 h 1509993"/>
                <a:gd name="T36" fmla="*/ 7835900 w 7835363"/>
                <a:gd name="T37" fmla="*/ 1499467 h 1509993"/>
                <a:gd name="T38" fmla="*/ 7739028 w 7835363"/>
                <a:gd name="T39" fmla="*/ 1378913 h 1509993"/>
                <a:gd name="T40" fmla="*/ 7835900 w 7835363"/>
                <a:gd name="T41" fmla="*/ 1300036 h 1509993"/>
                <a:gd name="T42" fmla="*/ 7356291 w 7835363"/>
                <a:gd name="T43" fmla="*/ 743685 h 1509993"/>
                <a:gd name="T44" fmla="*/ 7351910 w 7835363"/>
                <a:gd name="T45" fmla="*/ 743685 h 1509993"/>
                <a:gd name="T46" fmla="*/ 6589993 w 7835363"/>
                <a:gd name="T47" fmla="*/ 0 h 1509993"/>
                <a:gd name="T48" fmla="*/ 5828237 w 7835363"/>
                <a:gd name="T49" fmla="*/ 740500 h 1509993"/>
                <a:gd name="T50" fmla="*/ 5825790 w 7835363"/>
                <a:gd name="T51" fmla="*/ 740500 h 1509993"/>
                <a:gd name="T52" fmla="*/ 5254253 w 7835363"/>
                <a:gd name="T53" fmla="*/ 1306048 h 1509993"/>
                <a:gd name="T54" fmla="*/ 4682716 w 7835363"/>
                <a:gd name="T55" fmla="*/ 740500 h 1509993"/>
                <a:gd name="T56" fmla="*/ 4680269 w 7835363"/>
                <a:gd name="T57" fmla="*/ 740500 h 1509993"/>
                <a:gd name="T58" fmla="*/ 3918514 w 7835363"/>
                <a:gd name="T59" fmla="*/ 0 h 1509993"/>
                <a:gd name="T60" fmla="*/ 3156710 w 7835363"/>
                <a:gd name="T61" fmla="*/ 741444 h 1509993"/>
                <a:gd name="T62" fmla="*/ 3153126 w 7835363"/>
                <a:gd name="T63" fmla="*/ 741444 h 1509993"/>
                <a:gd name="T64" fmla="*/ 2581589 w 7835363"/>
                <a:gd name="T65" fmla="*/ 1306992 h 1509993"/>
                <a:gd name="T66" fmla="*/ 2010052 w 7835363"/>
                <a:gd name="T67" fmla="*/ 741444 h 1509993"/>
                <a:gd name="T68" fmla="*/ 2004987 w 7835363"/>
                <a:gd name="T69" fmla="*/ 741444 h 1509993"/>
                <a:gd name="T70" fmla="*/ 1243232 w 7835363"/>
                <a:gd name="T71" fmla="*/ 944 h 1509993"/>
                <a:gd name="T72" fmla="*/ 480926 w 7835363"/>
                <a:gd name="T73" fmla="*/ 752343 h 1509993"/>
                <a:gd name="T74" fmla="*/ 479609 w 7835363"/>
                <a:gd name="T75" fmla="*/ 752343 h 1509993"/>
                <a:gd name="T76" fmla="*/ 0 w 7835363"/>
                <a:gd name="T77" fmla="*/ 1308693 h 1509993"/>
                <a:gd name="T78" fmla="*/ 96872 w 7835363"/>
                <a:gd name="T79" fmla="*/ 1387570 h 1509993"/>
                <a:gd name="T80" fmla="*/ 93395 w 7835363"/>
                <a:gd name="T81" fmla="*/ 1391523 h 1509993"/>
                <a:gd name="T82" fmla="*/ 0 w 7835363"/>
                <a:gd name="T83" fmla="*/ 1508124 h 15099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835363" h="1509993">
                  <a:moveTo>
                    <a:pt x="0" y="1509993"/>
                  </a:moveTo>
                  <a:cubicBezTo>
                    <a:pt x="374580" y="1465544"/>
                    <a:pt x="665607" y="1149153"/>
                    <a:pt x="669884" y="763727"/>
                  </a:cubicBezTo>
                  <a:lnTo>
                    <a:pt x="671649" y="763727"/>
                  </a:lnTo>
                  <a:cubicBezTo>
                    <a:pt x="674225" y="450458"/>
                    <a:pt x="929142" y="197478"/>
                    <a:pt x="1243147" y="197478"/>
                  </a:cubicBezTo>
                  <a:cubicBezTo>
                    <a:pt x="1557152" y="197478"/>
                    <a:pt x="1812070" y="450458"/>
                    <a:pt x="1814645" y="763727"/>
                  </a:cubicBezTo>
                  <a:lnTo>
                    <a:pt x="1819709" y="763727"/>
                  </a:lnTo>
                  <a:cubicBezTo>
                    <a:pt x="1830248" y="1175133"/>
                    <a:pt x="2167291" y="1505145"/>
                    <a:pt x="2581412" y="1505145"/>
                  </a:cubicBezTo>
                  <a:cubicBezTo>
                    <a:pt x="2995850" y="1505145"/>
                    <a:pt x="3333092" y="1174627"/>
                    <a:pt x="3343163" y="762782"/>
                  </a:cubicBezTo>
                  <a:lnTo>
                    <a:pt x="3346747" y="762782"/>
                  </a:lnTo>
                  <a:cubicBezTo>
                    <a:pt x="3349323" y="449513"/>
                    <a:pt x="3604240" y="196533"/>
                    <a:pt x="3918245" y="196533"/>
                  </a:cubicBezTo>
                  <a:cubicBezTo>
                    <a:pt x="4232250" y="196533"/>
                    <a:pt x="4487168" y="449513"/>
                    <a:pt x="4489743" y="762782"/>
                  </a:cubicBezTo>
                  <a:lnTo>
                    <a:pt x="4492190" y="762782"/>
                  </a:lnTo>
                  <a:cubicBezTo>
                    <a:pt x="4502730" y="1174188"/>
                    <a:pt x="4839772" y="1504200"/>
                    <a:pt x="5253893" y="1504200"/>
                  </a:cubicBezTo>
                  <a:cubicBezTo>
                    <a:pt x="5668014" y="1504200"/>
                    <a:pt x="6005057" y="1174188"/>
                    <a:pt x="6015596" y="762782"/>
                  </a:cubicBezTo>
                  <a:lnTo>
                    <a:pt x="6018043" y="762782"/>
                  </a:lnTo>
                  <a:cubicBezTo>
                    <a:pt x="6020619" y="449513"/>
                    <a:pt x="6275536" y="196533"/>
                    <a:pt x="6589541" y="196533"/>
                  </a:cubicBezTo>
                  <a:cubicBezTo>
                    <a:pt x="6903546" y="196533"/>
                    <a:pt x="7158464" y="449513"/>
                    <a:pt x="7161039" y="762782"/>
                  </a:cubicBezTo>
                  <a:lnTo>
                    <a:pt x="7166200" y="762782"/>
                  </a:lnTo>
                  <a:cubicBezTo>
                    <a:pt x="7173663" y="1144717"/>
                    <a:pt x="7463295" y="1457174"/>
                    <a:pt x="7835363" y="1501325"/>
                  </a:cubicBezTo>
                  <a:cubicBezTo>
                    <a:pt x="7825227" y="1499858"/>
                    <a:pt x="7737557" y="1376550"/>
                    <a:pt x="7738498" y="1380622"/>
                  </a:cubicBezTo>
                  <a:cubicBezTo>
                    <a:pt x="7737557" y="1370912"/>
                    <a:pt x="7830766" y="1294742"/>
                    <a:pt x="7835363" y="1301647"/>
                  </a:cubicBezTo>
                  <a:cubicBezTo>
                    <a:pt x="7564830" y="1259668"/>
                    <a:pt x="7358105" y="1026556"/>
                    <a:pt x="7355787" y="744607"/>
                  </a:cubicBezTo>
                  <a:lnTo>
                    <a:pt x="7351406" y="744607"/>
                  </a:lnTo>
                  <a:cubicBezTo>
                    <a:pt x="7342448" y="331721"/>
                    <a:pt x="7004734" y="0"/>
                    <a:pt x="6589541" y="0"/>
                  </a:cubicBezTo>
                  <a:cubicBezTo>
                    <a:pt x="6175420" y="0"/>
                    <a:pt x="5838378" y="330012"/>
                    <a:pt x="5827838" y="741418"/>
                  </a:cubicBezTo>
                  <a:lnTo>
                    <a:pt x="5825391" y="741418"/>
                  </a:lnTo>
                  <a:cubicBezTo>
                    <a:pt x="5822816" y="1054687"/>
                    <a:pt x="5567898" y="1307667"/>
                    <a:pt x="5253893" y="1307667"/>
                  </a:cubicBezTo>
                  <a:cubicBezTo>
                    <a:pt x="4939888" y="1307667"/>
                    <a:pt x="4684971" y="1054687"/>
                    <a:pt x="4682395" y="741418"/>
                  </a:cubicBezTo>
                  <a:lnTo>
                    <a:pt x="4679948" y="741418"/>
                  </a:lnTo>
                  <a:cubicBezTo>
                    <a:pt x="4669409" y="330012"/>
                    <a:pt x="4332366" y="0"/>
                    <a:pt x="3918245" y="0"/>
                  </a:cubicBezTo>
                  <a:cubicBezTo>
                    <a:pt x="3503807" y="0"/>
                    <a:pt x="3166565" y="330518"/>
                    <a:pt x="3156494" y="742363"/>
                  </a:cubicBezTo>
                  <a:lnTo>
                    <a:pt x="3152910" y="742363"/>
                  </a:lnTo>
                  <a:cubicBezTo>
                    <a:pt x="3150335" y="1055632"/>
                    <a:pt x="2895417" y="1308612"/>
                    <a:pt x="2581412" y="1308612"/>
                  </a:cubicBezTo>
                  <a:cubicBezTo>
                    <a:pt x="2267407" y="1308612"/>
                    <a:pt x="2012490" y="1055632"/>
                    <a:pt x="2009914" y="742363"/>
                  </a:cubicBezTo>
                  <a:lnTo>
                    <a:pt x="2004850" y="742363"/>
                  </a:lnTo>
                  <a:cubicBezTo>
                    <a:pt x="1994310" y="330957"/>
                    <a:pt x="1657268" y="945"/>
                    <a:pt x="1243147" y="945"/>
                  </a:cubicBezTo>
                  <a:cubicBezTo>
                    <a:pt x="825366" y="945"/>
                    <a:pt x="486031" y="336817"/>
                    <a:pt x="480893" y="753275"/>
                  </a:cubicBezTo>
                  <a:lnTo>
                    <a:pt x="479576" y="753275"/>
                  </a:lnTo>
                  <a:cubicBezTo>
                    <a:pt x="477258" y="1035224"/>
                    <a:pt x="270533" y="1268336"/>
                    <a:pt x="0" y="1310315"/>
                  </a:cubicBezTo>
                  <a:cubicBezTo>
                    <a:pt x="4598" y="1303410"/>
                    <a:pt x="97806" y="1379580"/>
                    <a:pt x="96865" y="1389290"/>
                  </a:cubicBezTo>
                  <a:lnTo>
                    <a:pt x="93389" y="1393247"/>
                  </a:lnTo>
                  <a:cubicBezTo>
                    <a:pt x="77100" y="1414141"/>
                    <a:pt x="8869" y="1508710"/>
                    <a:pt x="0" y="1509993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燕尾形 11">
              <a:extLst>
                <a:ext uri="{FF2B5EF4-FFF2-40B4-BE49-F238E27FC236}">
                  <a16:creationId xmlns:a16="http://schemas.microsoft.com/office/drawing/2014/main" id="{381AA7ED-66D3-5E28-989E-245610EB07E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458200" y="0"/>
              <a:ext cx="209550" cy="209550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燕尾形 12">
              <a:extLst>
                <a:ext uri="{FF2B5EF4-FFF2-40B4-BE49-F238E27FC236}">
                  <a16:creationId xmlns:a16="http://schemas.microsoft.com/office/drawing/2014/main" id="{B623CAEB-8C50-D2B3-62B2-388D1BA0AA2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48700" y="0"/>
              <a:ext cx="209550" cy="209550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燕尾形 13">
              <a:extLst>
                <a:ext uri="{FF2B5EF4-FFF2-40B4-BE49-F238E27FC236}">
                  <a16:creationId xmlns:a16="http://schemas.microsoft.com/office/drawing/2014/main" id="{6D812A3E-650B-6BD4-03B5-88704D1ECF7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847138" y="0"/>
              <a:ext cx="207962" cy="209550"/>
            </a:xfrm>
            <a:prstGeom prst="chevron">
              <a:avLst>
                <a:gd name="adj" fmla="val 50000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F7397519-3AE8-0810-DF65-800D4F3ABE63}"/>
              </a:ext>
            </a:extLst>
          </p:cNvPr>
          <p:cNvSpPr txBox="1"/>
          <p:nvPr/>
        </p:nvSpPr>
        <p:spPr>
          <a:xfrm>
            <a:off x="3111297" y="2989886"/>
            <a:ext cx="575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A91746-C2D7-EF4E-935E-2726DE0046E7}"/>
              </a:ext>
            </a:extLst>
          </p:cNvPr>
          <p:cNvSpPr txBox="1"/>
          <p:nvPr/>
        </p:nvSpPr>
        <p:spPr>
          <a:xfrm>
            <a:off x="4456863" y="3068935"/>
            <a:ext cx="575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10244D-C66C-3F0E-7214-2CD161B0F05F}"/>
              </a:ext>
            </a:extLst>
          </p:cNvPr>
          <p:cNvSpPr txBox="1"/>
          <p:nvPr/>
        </p:nvSpPr>
        <p:spPr>
          <a:xfrm>
            <a:off x="5771949" y="2989886"/>
            <a:ext cx="575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0C561D2-19E9-88AF-8116-D2B3F51CECDE}"/>
              </a:ext>
            </a:extLst>
          </p:cNvPr>
          <p:cNvSpPr txBox="1"/>
          <p:nvPr/>
        </p:nvSpPr>
        <p:spPr>
          <a:xfrm>
            <a:off x="7125135" y="3068935"/>
            <a:ext cx="575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71EAB93-E205-A9FA-2A42-83B6C6AD053E}"/>
              </a:ext>
            </a:extLst>
          </p:cNvPr>
          <p:cNvSpPr txBox="1"/>
          <p:nvPr/>
        </p:nvSpPr>
        <p:spPr>
          <a:xfrm>
            <a:off x="8432601" y="2989886"/>
            <a:ext cx="575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992F082-2043-64B9-D87C-4269E2366185}"/>
              </a:ext>
            </a:extLst>
          </p:cNvPr>
          <p:cNvGrpSpPr/>
          <p:nvPr/>
        </p:nvGrpSpPr>
        <p:grpSpPr>
          <a:xfrm>
            <a:off x="8032781" y="4283445"/>
            <a:ext cx="2979125" cy="816522"/>
            <a:chOff x="270898" y="1906534"/>
            <a:chExt cx="29791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97B272-A256-F8B3-555C-1E88788E6F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536A0BB-C0C2-B12E-6E71-670EC8DA702D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763BE6-AC76-E3F4-2B96-D5203CA0CE61}"/>
              </a:ext>
            </a:extLst>
          </p:cNvPr>
          <p:cNvGrpSpPr/>
          <p:nvPr/>
        </p:nvGrpSpPr>
        <p:grpSpPr>
          <a:xfrm>
            <a:off x="904196" y="4283445"/>
            <a:ext cx="3034587" cy="816522"/>
            <a:chOff x="-896336" y="1906534"/>
            <a:chExt cx="3034587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5556D06-CB0E-FB07-C8A5-366A1DB3F08B}"/>
                </a:ext>
              </a:extLst>
            </p:cNvPr>
            <p:cNvSpPr txBox="1"/>
            <p:nvPr/>
          </p:nvSpPr>
          <p:spPr>
            <a:xfrm>
              <a:off x="-896336" y="2190603"/>
              <a:ext cx="30345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2482B11-6E32-E3B4-F52A-A6A3321122E7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048C846-3636-0290-389A-1401F4E4D94C}"/>
              </a:ext>
            </a:extLst>
          </p:cNvPr>
          <p:cNvGrpSpPr/>
          <p:nvPr/>
        </p:nvGrpSpPr>
        <p:grpSpPr>
          <a:xfrm>
            <a:off x="4659086" y="4283445"/>
            <a:ext cx="2786744" cy="816522"/>
            <a:chOff x="-162713" y="1906534"/>
            <a:chExt cx="2786744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B5AC18F-2918-ACF3-06BA-408FD3A0ABF2}"/>
                </a:ext>
              </a:extLst>
            </p:cNvPr>
            <p:cNvSpPr txBox="1"/>
            <p:nvPr/>
          </p:nvSpPr>
          <p:spPr>
            <a:xfrm>
              <a:off x="-162713" y="2190603"/>
              <a:ext cx="27867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BD96504-A2C6-3755-8071-1420416B7850}"/>
                </a:ext>
              </a:extLst>
            </p:cNvPr>
            <p:cNvSpPr txBox="1"/>
            <p:nvPr/>
          </p:nvSpPr>
          <p:spPr>
            <a:xfrm>
              <a:off x="44582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33C9952-9180-8E7E-8C20-9C00E52BC2D5}"/>
              </a:ext>
            </a:extLst>
          </p:cNvPr>
          <p:cNvGrpSpPr/>
          <p:nvPr/>
        </p:nvGrpSpPr>
        <p:grpSpPr>
          <a:xfrm>
            <a:off x="6641663" y="1393684"/>
            <a:ext cx="2979125" cy="816522"/>
            <a:chOff x="270898" y="1906534"/>
            <a:chExt cx="29791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7B46B4-2D06-C4B0-0028-454DA0E9DD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5F8E37-FD82-07D6-DDA3-A7B1491D9EEB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D522A46-92E1-18C2-92F7-801517AC7953}"/>
              </a:ext>
            </a:extLst>
          </p:cNvPr>
          <p:cNvGrpSpPr/>
          <p:nvPr/>
        </p:nvGrpSpPr>
        <p:grpSpPr>
          <a:xfrm>
            <a:off x="2571212" y="1393684"/>
            <a:ext cx="3034587" cy="816522"/>
            <a:chOff x="-896336" y="1906534"/>
            <a:chExt cx="3034587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CE2DBE9-99EF-AAB2-A9C9-EC89D9CD122D}"/>
                </a:ext>
              </a:extLst>
            </p:cNvPr>
            <p:cNvSpPr txBox="1"/>
            <p:nvPr/>
          </p:nvSpPr>
          <p:spPr>
            <a:xfrm>
              <a:off x="-896336" y="2190603"/>
              <a:ext cx="30345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3BDC2C-4DA5-DB2A-7343-C73F80EE599A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9682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Rectangle 9" descr="Money副本">
            <a:extLst>
              <a:ext uri="{FF2B5EF4-FFF2-40B4-BE49-F238E27FC236}">
                <a16:creationId xmlns:a16="http://schemas.microsoft.com/office/drawing/2014/main" id="{3B12C08D-6606-6422-F4F0-51CB1A337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87778"/>
            <a:ext cx="12192000" cy="2878667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id="{530543F9-5B16-0BA7-6196-8542A71EE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5144" y="1385663"/>
            <a:ext cx="2783416" cy="4226983"/>
          </a:xfrm>
          <a:prstGeom prst="rect">
            <a:avLst/>
          </a:prstGeom>
          <a:solidFill>
            <a:srgbClr val="DB362E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DB1893F6-014D-A77D-BC11-984AAABAAA3E}"/>
              </a:ext>
            </a:extLst>
          </p:cNvPr>
          <p:cNvSpPr>
            <a:spLocks noEditPoints="1"/>
          </p:cNvSpPr>
          <p:nvPr/>
        </p:nvSpPr>
        <p:spPr bwMode="auto">
          <a:xfrm>
            <a:off x="4702172" y="4609797"/>
            <a:ext cx="381000" cy="249767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DB362E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EBCAC2A-0F0E-DA24-B952-5B9198E9219E}"/>
              </a:ext>
            </a:extLst>
          </p:cNvPr>
          <p:cNvGrpSpPr/>
          <p:nvPr/>
        </p:nvGrpSpPr>
        <p:grpSpPr>
          <a:xfrm>
            <a:off x="5266154" y="4566255"/>
            <a:ext cx="5943184" cy="1076383"/>
            <a:chOff x="270898" y="1906534"/>
            <a:chExt cx="5943184" cy="107638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D130771-BD5E-D60D-FB86-284CF1BD310B}"/>
                </a:ext>
              </a:extLst>
            </p:cNvPr>
            <p:cNvSpPr txBox="1"/>
            <p:nvPr/>
          </p:nvSpPr>
          <p:spPr>
            <a:xfrm>
              <a:off x="283598" y="2219631"/>
              <a:ext cx="59304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3B0B05-2EEB-ECE2-7408-6DF3AB37E1E7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204FC20-7AD0-728C-CCC8-DFCE674C01DB}"/>
              </a:ext>
            </a:extLst>
          </p:cNvPr>
          <p:cNvSpPr txBox="1"/>
          <p:nvPr/>
        </p:nvSpPr>
        <p:spPr>
          <a:xfrm>
            <a:off x="2089294" y="2250422"/>
            <a:ext cx="1635115" cy="16779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0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圆角矩形 3">
            <a:extLst>
              <a:ext uri="{FF2B5EF4-FFF2-40B4-BE49-F238E27FC236}">
                <a16:creationId xmlns:a16="http://schemas.microsoft.com/office/drawing/2014/main" id="{F1EB650F-4473-BBE1-638C-C8536D6C0285}"/>
              </a:ext>
            </a:extLst>
          </p:cNvPr>
          <p:cNvSpPr/>
          <p:nvPr/>
        </p:nvSpPr>
        <p:spPr>
          <a:xfrm>
            <a:off x="4312920" y="1808151"/>
            <a:ext cx="1729740" cy="1729740"/>
          </a:xfrm>
          <a:prstGeom prst="roundRect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58C1AC2E-4AD5-12EB-D8E6-C9864B83357F}"/>
              </a:ext>
            </a:extLst>
          </p:cNvPr>
          <p:cNvSpPr/>
          <p:nvPr/>
        </p:nvSpPr>
        <p:spPr>
          <a:xfrm>
            <a:off x="4301490" y="3645841"/>
            <a:ext cx="1729740" cy="17297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id="{A8EA638D-0D7B-6CFB-ACCC-C60599287831}"/>
              </a:ext>
            </a:extLst>
          </p:cNvPr>
          <p:cNvSpPr/>
          <p:nvPr/>
        </p:nvSpPr>
        <p:spPr>
          <a:xfrm>
            <a:off x="6161405" y="3656636"/>
            <a:ext cx="1729740" cy="1729740"/>
          </a:xfrm>
          <a:prstGeom prst="roundRect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0" name="圆角矩形 6">
            <a:extLst>
              <a:ext uri="{FF2B5EF4-FFF2-40B4-BE49-F238E27FC236}">
                <a16:creationId xmlns:a16="http://schemas.microsoft.com/office/drawing/2014/main" id="{83B4AFD3-7FE3-D663-E0E4-B6DCF68202D4}"/>
              </a:ext>
            </a:extLst>
          </p:cNvPr>
          <p:cNvSpPr/>
          <p:nvPr/>
        </p:nvSpPr>
        <p:spPr>
          <a:xfrm>
            <a:off x="6161405" y="1808151"/>
            <a:ext cx="1729740" cy="17297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向上箭头">
            <a:extLst>
              <a:ext uri="{FF2B5EF4-FFF2-40B4-BE49-F238E27FC236}">
                <a16:creationId xmlns:a16="http://schemas.microsoft.com/office/drawing/2014/main" id="{DD891809-8852-F9E8-CDEC-538C8DD5C76E}"/>
              </a:ext>
            </a:extLst>
          </p:cNvPr>
          <p:cNvSpPr/>
          <p:nvPr/>
        </p:nvSpPr>
        <p:spPr>
          <a:xfrm flipV="1">
            <a:off x="6569075" y="2215821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向上箭头">
            <a:extLst>
              <a:ext uri="{FF2B5EF4-FFF2-40B4-BE49-F238E27FC236}">
                <a16:creationId xmlns:a16="http://schemas.microsoft.com/office/drawing/2014/main" id="{677A4DEB-E4E5-8A5B-4F44-8F81EE90BEF8}"/>
              </a:ext>
            </a:extLst>
          </p:cNvPr>
          <p:cNvSpPr/>
          <p:nvPr/>
        </p:nvSpPr>
        <p:spPr>
          <a:xfrm rot="5100000" flipH="1">
            <a:off x="4600575" y="2253921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向上箭头">
            <a:extLst>
              <a:ext uri="{FF2B5EF4-FFF2-40B4-BE49-F238E27FC236}">
                <a16:creationId xmlns:a16="http://schemas.microsoft.com/office/drawing/2014/main" id="{38F49AE8-51E2-DAAA-62C2-0FBCC262AAE0}"/>
              </a:ext>
            </a:extLst>
          </p:cNvPr>
          <p:cNvSpPr/>
          <p:nvPr/>
        </p:nvSpPr>
        <p:spPr>
          <a:xfrm>
            <a:off x="6667500" y="4064306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向上箭头">
            <a:extLst>
              <a:ext uri="{FF2B5EF4-FFF2-40B4-BE49-F238E27FC236}">
                <a16:creationId xmlns:a16="http://schemas.microsoft.com/office/drawing/2014/main" id="{44E52650-8BD2-BAF0-A2E7-CACBA8841CD8}"/>
              </a:ext>
            </a:extLst>
          </p:cNvPr>
          <p:cNvSpPr/>
          <p:nvPr/>
        </p:nvSpPr>
        <p:spPr>
          <a:xfrm rot="16500000" flipH="1" flipV="1">
            <a:off x="4699000" y="4064306"/>
            <a:ext cx="914400" cy="9144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C74877A-A7B3-686A-3718-2C33A58C59D0}"/>
              </a:ext>
            </a:extLst>
          </p:cNvPr>
          <p:cNvGrpSpPr/>
          <p:nvPr/>
        </p:nvGrpSpPr>
        <p:grpSpPr>
          <a:xfrm>
            <a:off x="5215255" y="2700961"/>
            <a:ext cx="1784350" cy="1784350"/>
            <a:chOff x="8213" y="3989"/>
            <a:chExt cx="2810" cy="2810"/>
          </a:xfrm>
        </p:grpSpPr>
        <p:sp>
          <p:nvSpPr>
            <p:cNvPr id="16" name="齿轮">
              <a:extLst>
                <a:ext uri="{FF2B5EF4-FFF2-40B4-BE49-F238E27FC236}">
                  <a16:creationId xmlns:a16="http://schemas.microsoft.com/office/drawing/2014/main" id="{4527763F-4B54-718C-1319-A28F79FC40E4}"/>
                </a:ext>
              </a:extLst>
            </p:cNvPr>
            <p:cNvSpPr/>
            <p:nvPr/>
          </p:nvSpPr>
          <p:spPr bwMode="auto">
            <a:xfrm>
              <a:off x="8213" y="3989"/>
              <a:ext cx="2810" cy="281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404040"/>
            </a:solidFill>
            <a:ln w="25400">
              <a:solidFill>
                <a:schemeClr val="bg1"/>
              </a:solidFill>
              <a:round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A880E4F-B16D-40F9-1514-05E00DEAAB86}"/>
                </a:ext>
              </a:extLst>
            </p:cNvPr>
            <p:cNvSpPr/>
            <p:nvPr/>
          </p:nvSpPr>
          <p:spPr>
            <a:xfrm>
              <a:off x="8905" y="4665"/>
              <a:ext cx="1440" cy="14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8">
            <a:extLst>
              <a:ext uri="{FF2B5EF4-FFF2-40B4-BE49-F238E27FC236}">
                <a16:creationId xmlns:a16="http://schemas.microsoft.com/office/drawing/2014/main" id="{9B2D4566-799A-D681-59A8-EF9EA385AE96}"/>
              </a:ext>
            </a:extLst>
          </p:cNvPr>
          <p:cNvGrpSpPr/>
          <p:nvPr/>
        </p:nvGrpSpPr>
        <p:grpSpPr>
          <a:xfrm>
            <a:off x="5854065" y="3184831"/>
            <a:ext cx="514985" cy="820420"/>
            <a:chOff x="0" y="0"/>
            <a:chExt cx="1416050" cy="21939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39F39D60-02E2-616F-EF8A-6A27D9A6950E}"/>
                </a:ext>
              </a:extLst>
            </p:cNvPr>
            <p:cNvSpPr/>
            <p:nvPr/>
          </p:nvSpPr>
          <p:spPr>
            <a:xfrm>
              <a:off x="419100" y="1604963"/>
              <a:ext cx="592138" cy="588963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0" y="284"/>
                </a:cxn>
                <a:cxn ang="0">
                  <a:pos x="0" y="302"/>
                </a:cxn>
                <a:cxn ang="0">
                  <a:pos x="6" y="319"/>
                </a:cxn>
                <a:cxn ang="0">
                  <a:pos x="12" y="333"/>
                </a:cxn>
                <a:cxn ang="0">
                  <a:pos x="22" y="345"/>
                </a:cxn>
                <a:cxn ang="0">
                  <a:pos x="36" y="355"/>
                </a:cxn>
                <a:cxn ang="0">
                  <a:pos x="49" y="363"/>
                </a:cxn>
                <a:cxn ang="0">
                  <a:pos x="65" y="369"/>
                </a:cxn>
                <a:cxn ang="0">
                  <a:pos x="81" y="371"/>
                </a:cxn>
                <a:cxn ang="0">
                  <a:pos x="81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290" y="371"/>
                </a:cxn>
                <a:cxn ang="0">
                  <a:pos x="306" y="369"/>
                </a:cxn>
                <a:cxn ang="0">
                  <a:pos x="322" y="363"/>
                </a:cxn>
                <a:cxn ang="0">
                  <a:pos x="336" y="355"/>
                </a:cxn>
                <a:cxn ang="0">
                  <a:pos x="349" y="345"/>
                </a:cxn>
                <a:cxn ang="0">
                  <a:pos x="359" y="333"/>
                </a:cxn>
                <a:cxn ang="0">
                  <a:pos x="367" y="319"/>
                </a:cxn>
                <a:cxn ang="0">
                  <a:pos x="371" y="302"/>
                </a:cxn>
                <a:cxn ang="0">
                  <a:pos x="373" y="284"/>
                </a:cxn>
                <a:cxn ang="0">
                  <a:pos x="373" y="0"/>
                </a:cxn>
                <a:cxn ang="0">
                  <a:pos x="0" y="0"/>
                </a:cxn>
                <a:cxn ang="0">
                  <a:pos x="0" y="284"/>
                </a:cxn>
              </a:cxnLst>
              <a:rect l="0" t="0" r="0" b="0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D0784156-81EE-08C2-69CD-0506BF1C8AFA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0" y="0"/>
              <a:ext cx="1416050" cy="1547813"/>
            </a:xfrm>
            <a:custGeom>
              <a:avLst/>
              <a:gdLst/>
              <a:ahLst/>
              <a:cxnLst>
                <a:cxn ang="0">
                  <a:pos x="479" y="557"/>
                </a:cxn>
                <a:cxn ang="0">
                  <a:pos x="499" y="606"/>
                </a:cxn>
                <a:cxn ang="0">
                  <a:pos x="495" y="675"/>
                </a:cxn>
                <a:cxn ang="0">
                  <a:pos x="465" y="723"/>
                </a:cxn>
                <a:cxn ang="0">
                  <a:pos x="436" y="727"/>
                </a:cxn>
                <a:cxn ang="0">
                  <a:pos x="400" y="689"/>
                </a:cxn>
                <a:cxn ang="0">
                  <a:pos x="390" y="626"/>
                </a:cxn>
                <a:cxn ang="0">
                  <a:pos x="418" y="555"/>
                </a:cxn>
                <a:cxn ang="0">
                  <a:pos x="390" y="555"/>
                </a:cxn>
                <a:cxn ang="0">
                  <a:pos x="343" y="583"/>
                </a:cxn>
                <a:cxn ang="0">
                  <a:pos x="329" y="975"/>
                </a:cxn>
                <a:cxn ang="0">
                  <a:pos x="564" y="600"/>
                </a:cxn>
                <a:cxn ang="0">
                  <a:pos x="529" y="557"/>
                </a:cxn>
                <a:cxn ang="0">
                  <a:pos x="892" y="446"/>
                </a:cxn>
                <a:cxn ang="0">
                  <a:pos x="872" y="312"/>
                </a:cxn>
                <a:cxn ang="0">
                  <a:pos x="791" y="162"/>
                </a:cxn>
                <a:cxn ang="0">
                  <a:pos x="659" y="54"/>
                </a:cxn>
                <a:cxn ang="0">
                  <a:pos x="491" y="2"/>
                </a:cxn>
                <a:cxn ang="0">
                  <a:pos x="357" y="10"/>
                </a:cxn>
                <a:cxn ang="0">
                  <a:pos x="197" y="77"/>
                </a:cxn>
                <a:cxn ang="0">
                  <a:pos x="77" y="196"/>
                </a:cxn>
                <a:cxn ang="0">
                  <a:pos x="10" y="354"/>
                </a:cxn>
                <a:cxn ang="0">
                  <a:pos x="2" y="466"/>
                </a:cxn>
                <a:cxn ang="0">
                  <a:pos x="2" y="521"/>
                </a:cxn>
                <a:cxn ang="0">
                  <a:pos x="45" y="646"/>
                </a:cxn>
                <a:cxn ang="0">
                  <a:pos x="128" y="770"/>
                </a:cxn>
                <a:cxn ang="0">
                  <a:pos x="201" y="845"/>
                </a:cxn>
                <a:cxn ang="0">
                  <a:pos x="242" y="916"/>
                </a:cxn>
                <a:cxn ang="0">
                  <a:pos x="252" y="975"/>
                </a:cxn>
                <a:cxn ang="0">
                  <a:pos x="294" y="614"/>
                </a:cxn>
                <a:cxn ang="0">
                  <a:pos x="315" y="561"/>
                </a:cxn>
                <a:cxn ang="0">
                  <a:pos x="384" y="519"/>
                </a:cxn>
                <a:cxn ang="0">
                  <a:pos x="428" y="521"/>
                </a:cxn>
                <a:cxn ang="0">
                  <a:pos x="463" y="525"/>
                </a:cxn>
                <a:cxn ang="0">
                  <a:pos x="505" y="517"/>
                </a:cxn>
                <a:cxn ang="0">
                  <a:pos x="572" y="541"/>
                </a:cxn>
                <a:cxn ang="0">
                  <a:pos x="602" y="620"/>
                </a:cxn>
                <a:cxn ang="0">
                  <a:pos x="641" y="975"/>
                </a:cxn>
                <a:cxn ang="0">
                  <a:pos x="659" y="898"/>
                </a:cxn>
                <a:cxn ang="0">
                  <a:pos x="704" y="831"/>
                </a:cxn>
                <a:cxn ang="0">
                  <a:pos x="799" y="725"/>
                </a:cxn>
                <a:cxn ang="0">
                  <a:pos x="862" y="616"/>
                </a:cxn>
                <a:cxn ang="0">
                  <a:pos x="892" y="488"/>
                </a:cxn>
                <a:cxn ang="0">
                  <a:pos x="892" y="446"/>
                </a:cxn>
                <a:cxn ang="0">
                  <a:pos x="463" y="610"/>
                </a:cxn>
                <a:cxn ang="0">
                  <a:pos x="448" y="575"/>
                </a:cxn>
                <a:cxn ang="0">
                  <a:pos x="426" y="626"/>
                </a:cxn>
                <a:cxn ang="0">
                  <a:pos x="434" y="677"/>
                </a:cxn>
                <a:cxn ang="0">
                  <a:pos x="448" y="689"/>
                </a:cxn>
                <a:cxn ang="0">
                  <a:pos x="463" y="644"/>
                </a:cxn>
              </a:cxnLst>
              <a:rect l="0" t="0" r="0" b="0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矩形标注 18">
            <a:extLst>
              <a:ext uri="{FF2B5EF4-FFF2-40B4-BE49-F238E27FC236}">
                <a16:creationId xmlns:a16="http://schemas.microsoft.com/office/drawing/2014/main" id="{EEB43646-05A9-A4FE-03A0-2D63356F9953}"/>
              </a:ext>
            </a:extLst>
          </p:cNvPr>
          <p:cNvSpPr/>
          <p:nvPr/>
        </p:nvSpPr>
        <p:spPr>
          <a:xfrm>
            <a:off x="1739265" y="1544308"/>
            <a:ext cx="2327275" cy="511175"/>
          </a:xfrm>
          <a:prstGeom prst="wedgeRectCallout">
            <a:avLst>
              <a:gd name="adj1" fmla="val 49353"/>
              <a:gd name="adj2" fmla="val 83132"/>
            </a:avLst>
          </a:pr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标注 21">
            <a:extLst>
              <a:ext uri="{FF2B5EF4-FFF2-40B4-BE49-F238E27FC236}">
                <a16:creationId xmlns:a16="http://schemas.microsoft.com/office/drawing/2014/main" id="{A5E73325-9DBE-3966-46FB-35E0DC8E48B9}"/>
              </a:ext>
            </a:extLst>
          </p:cNvPr>
          <p:cNvSpPr/>
          <p:nvPr/>
        </p:nvSpPr>
        <p:spPr>
          <a:xfrm>
            <a:off x="1739265" y="4189401"/>
            <a:ext cx="2327275" cy="511175"/>
          </a:xfrm>
          <a:prstGeom prst="wedgeRectCallout">
            <a:avLst>
              <a:gd name="adj1" fmla="val 48106"/>
              <a:gd name="adj2" fmla="val 83132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标注 24">
            <a:extLst>
              <a:ext uri="{FF2B5EF4-FFF2-40B4-BE49-F238E27FC236}">
                <a16:creationId xmlns:a16="http://schemas.microsoft.com/office/drawing/2014/main" id="{7E3CC175-330E-6410-828C-8621AFB88FC2}"/>
              </a:ext>
            </a:extLst>
          </p:cNvPr>
          <p:cNvSpPr/>
          <p:nvPr/>
        </p:nvSpPr>
        <p:spPr>
          <a:xfrm>
            <a:off x="8120380" y="1544308"/>
            <a:ext cx="2327275" cy="511175"/>
          </a:xfrm>
          <a:prstGeom prst="wedgeRectCallout">
            <a:avLst>
              <a:gd name="adj1" fmla="val -49809"/>
              <a:gd name="adj2" fmla="val 7745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标注 27">
            <a:extLst>
              <a:ext uri="{FF2B5EF4-FFF2-40B4-BE49-F238E27FC236}">
                <a16:creationId xmlns:a16="http://schemas.microsoft.com/office/drawing/2014/main" id="{17F42248-59C5-88CA-AD67-C46657DA4167}"/>
              </a:ext>
            </a:extLst>
          </p:cNvPr>
          <p:cNvSpPr/>
          <p:nvPr/>
        </p:nvSpPr>
        <p:spPr>
          <a:xfrm>
            <a:off x="8120380" y="4189401"/>
            <a:ext cx="2327275" cy="511175"/>
          </a:xfrm>
          <a:prstGeom prst="wedgeRectCallout">
            <a:avLst>
              <a:gd name="adj1" fmla="val -49809"/>
              <a:gd name="adj2" fmla="val 77453"/>
            </a:avLst>
          </a:pr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75745B-3379-C381-4642-0589D2599670}"/>
              </a:ext>
            </a:extLst>
          </p:cNvPr>
          <p:cNvSpPr txBox="1"/>
          <p:nvPr/>
        </p:nvSpPr>
        <p:spPr>
          <a:xfrm>
            <a:off x="1115820" y="2318457"/>
            <a:ext cx="303458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257A257-F297-DDC2-3DB8-43827C891157}"/>
              </a:ext>
            </a:extLst>
          </p:cNvPr>
          <p:cNvSpPr txBox="1"/>
          <p:nvPr/>
        </p:nvSpPr>
        <p:spPr>
          <a:xfrm>
            <a:off x="1938170" y="1632972"/>
            <a:ext cx="1929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657A7E-8E4E-B00E-2D6C-A407476DE3F8}"/>
              </a:ext>
            </a:extLst>
          </p:cNvPr>
          <p:cNvSpPr txBox="1"/>
          <p:nvPr/>
        </p:nvSpPr>
        <p:spPr>
          <a:xfrm>
            <a:off x="8041593" y="2318457"/>
            <a:ext cx="303458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A011E2-DA3E-C092-369A-F6EFC7EA6725}"/>
              </a:ext>
            </a:extLst>
          </p:cNvPr>
          <p:cNvSpPr txBox="1"/>
          <p:nvPr/>
        </p:nvSpPr>
        <p:spPr>
          <a:xfrm>
            <a:off x="8319285" y="1632972"/>
            <a:ext cx="1929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E4D28E8-08C4-9339-525F-86AEB5264BFD}"/>
              </a:ext>
            </a:extLst>
          </p:cNvPr>
          <p:cNvSpPr txBox="1"/>
          <p:nvPr/>
        </p:nvSpPr>
        <p:spPr>
          <a:xfrm>
            <a:off x="1115820" y="4945996"/>
            <a:ext cx="303458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CF44DBE-8BE6-EE97-9F7F-8ADC3069D3C3}"/>
              </a:ext>
            </a:extLst>
          </p:cNvPr>
          <p:cNvSpPr txBox="1"/>
          <p:nvPr/>
        </p:nvSpPr>
        <p:spPr>
          <a:xfrm>
            <a:off x="1938170" y="4260511"/>
            <a:ext cx="1929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E5E8DED-B471-3E16-0CE5-3F6B8040A15C}"/>
              </a:ext>
            </a:extLst>
          </p:cNvPr>
          <p:cNvSpPr txBox="1"/>
          <p:nvPr/>
        </p:nvSpPr>
        <p:spPr>
          <a:xfrm>
            <a:off x="8041593" y="4945996"/>
            <a:ext cx="303458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331588D-921F-9A27-76C2-D86E7C25AF81}"/>
              </a:ext>
            </a:extLst>
          </p:cNvPr>
          <p:cNvSpPr txBox="1"/>
          <p:nvPr/>
        </p:nvSpPr>
        <p:spPr>
          <a:xfrm>
            <a:off x="8319285" y="4260511"/>
            <a:ext cx="1929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168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61964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48236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55270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58506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59161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154733" y="1123269"/>
            <a:ext cx="57922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39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2549" y="3813631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578F525-F0A6-A64D-B0F1-E29E161C8748}"/>
              </a:ext>
            </a:extLst>
          </p:cNvPr>
          <p:cNvSpPr txBox="1"/>
          <p:nvPr/>
        </p:nvSpPr>
        <p:spPr>
          <a:xfrm>
            <a:off x="1238629" y="917330"/>
            <a:ext cx="4686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13000">
                        <a:srgbClr val="FA9491">
                          <a:alpha val="0"/>
                        </a:srgbClr>
                      </a:gs>
                      <a:gs pos="100000">
                        <a:srgbClr val="D72E25"/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PART</a:t>
            </a:r>
            <a:endParaRPr lang="zh-CN" altLang="en-US" sz="5400" dirty="0">
              <a:ln>
                <a:gradFill>
                  <a:gsLst>
                    <a:gs pos="13000">
                      <a:srgbClr val="FA9491">
                        <a:alpha val="0"/>
                      </a:srgbClr>
                    </a:gs>
                    <a:gs pos="100000">
                      <a:srgbClr val="D72E25"/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2917CCE5-1439-C6F3-133E-1771740681BE}"/>
              </a:ext>
            </a:extLst>
          </p:cNvPr>
          <p:cNvSpPr/>
          <p:nvPr/>
        </p:nvSpPr>
        <p:spPr>
          <a:xfrm flipH="1">
            <a:off x="908909" y="1140964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F0F4A4-359C-26BC-11AD-E7127DC838D8}"/>
              </a:ext>
            </a:extLst>
          </p:cNvPr>
          <p:cNvGrpSpPr/>
          <p:nvPr/>
        </p:nvGrpSpPr>
        <p:grpSpPr>
          <a:xfrm>
            <a:off x="6096000" y="1847530"/>
            <a:ext cx="3377528" cy="533342"/>
            <a:chOff x="1966238" y="2180982"/>
            <a:chExt cx="3377528" cy="5333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DA47-B5CE-945A-B425-D843C874EB69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2FAC4A-E1CB-C794-F120-DD1077A8C145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906EB1-EE03-4754-A95C-91CCA492CC13}"/>
              </a:ext>
            </a:extLst>
          </p:cNvPr>
          <p:cNvSpPr txBox="1"/>
          <p:nvPr/>
        </p:nvSpPr>
        <p:spPr>
          <a:xfrm>
            <a:off x="5989692" y="2541339"/>
            <a:ext cx="495074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681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9">
            <a:extLst>
              <a:ext uri="{FF2B5EF4-FFF2-40B4-BE49-F238E27FC236}">
                <a16:creationId xmlns:a16="http://schemas.microsoft.com/office/drawing/2014/main" id="{4CA221BE-B3AB-A2C1-1A1F-4DE3EB87B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0058" y="2843212"/>
            <a:ext cx="1993900" cy="1993900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3">
            <a:extLst>
              <a:ext uri="{FF2B5EF4-FFF2-40B4-BE49-F238E27FC236}">
                <a16:creationId xmlns:a16="http://schemas.microsoft.com/office/drawing/2014/main" id="{CB8DE9B8-BC85-346D-4A15-7CFB0BE59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333" y="2039937"/>
            <a:ext cx="1993900" cy="1993900"/>
          </a:xfrm>
          <a:prstGeom prst="ellipse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7">
            <a:extLst>
              <a:ext uri="{FF2B5EF4-FFF2-40B4-BE49-F238E27FC236}">
                <a16:creationId xmlns:a16="http://schemas.microsoft.com/office/drawing/2014/main" id="{5550BF8D-ACA0-5068-EB88-86AF1660B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6284" y="2928941"/>
            <a:ext cx="1995487" cy="1995487"/>
          </a:xfrm>
          <a:prstGeom prst="ellipse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KSO_Shape">
            <a:extLst>
              <a:ext uri="{FF2B5EF4-FFF2-40B4-BE49-F238E27FC236}">
                <a16:creationId xmlns:a16="http://schemas.microsoft.com/office/drawing/2014/main" id="{816C8366-3FAD-22E1-AFCA-482356D12860}"/>
              </a:ext>
            </a:extLst>
          </p:cNvPr>
          <p:cNvSpPr>
            <a:spLocks/>
          </p:cNvSpPr>
          <p:nvPr/>
        </p:nvSpPr>
        <p:spPr bwMode="auto">
          <a:xfrm rot="741744">
            <a:off x="7353980" y="3973512"/>
            <a:ext cx="882651" cy="768350"/>
          </a:xfrm>
          <a:custGeom>
            <a:avLst/>
            <a:gdLst>
              <a:gd name="T0" fmla="*/ 0 w 2890708"/>
              <a:gd name="T1" fmla="*/ 0 h 2518788"/>
              <a:gd name="T2" fmla="*/ 5601 w 2890708"/>
              <a:gd name="T3" fmla="*/ 0 h 2518788"/>
              <a:gd name="T4" fmla="*/ 5481 w 2890708"/>
              <a:gd name="T5" fmla="*/ 527 h 2518788"/>
              <a:gd name="T6" fmla="*/ 661988 w 2890708"/>
              <a:gd name="T7" fmla="*/ 530131 h 2518788"/>
              <a:gd name="T8" fmla="*/ 661988 w 2890708"/>
              <a:gd name="T9" fmla="*/ 424403 h 2518788"/>
              <a:gd name="T10" fmla="*/ 882650 w 2890708"/>
              <a:gd name="T11" fmla="*/ 615870 h 2518788"/>
              <a:gd name="T12" fmla="*/ 661988 w 2890708"/>
              <a:gd name="T13" fmla="*/ 768350 h 2518788"/>
              <a:gd name="T14" fmla="*/ 661988 w 2890708"/>
              <a:gd name="T15" fmla="*/ 662622 h 2518788"/>
              <a:gd name="T16" fmla="*/ 0 w 2890708"/>
              <a:gd name="T17" fmla="*/ 68226 h 2518788"/>
              <a:gd name="T18" fmla="*/ 0 w 2890708"/>
              <a:gd name="T19" fmla="*/ 0 h 25187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90708" h="2518788">
                <a:moveTo>
                  <a:pt x="0" y="0"/>
                </a:moveTo>
                <a:lnTo>
                  <a:pt x="18342" y="0"/>
                </a:lnTo>
                <a:cubicBezTo>
                  <a:pt x="18135" y="564"/>
                  <a:pt x="18042" y="1147"/>
                  <a:pt x="17949" y="1729"/>
                </a:cubicBezTo>
                <a:cubicBezTo>
                  <a:pt x="141647" y="828705"/>
                  <a:pt x="991418" y="1526365"/>
                  <a:pt x="2168031" y="1737864"/>
                </a:cubicBezTo>
                <a:lnTo>
                  <a:pt x="2168031" y="1391267"/>
                </a:lnTo>
                <a:lnTo>
                  <a:pt x="2890708" y="2018931"/>
                </a:lnTo>
                <a:lnTo>
                  <a:pt x="2168031" y="2518788"/>
                </a:lnTo>
                <a:lnTo>
                  <a:pt x="2168031" y="2172192"/>
                </a:lnTo>
                <a:cubicBezTo>
                  <a:pt x="891730" y="1942775"/>
                  <a:pt x="0" y="1141325"/>
                  <a:pt x="0" y="223656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E44F2BDB-B7C5-A6B4-6C67-5380B0DA0807}"/>
              </a:ext>
            </a:extLst>
          </p:cNvPr>
          <p:cNvSpPr>
            <a:spLocks/>
          </p:cNvSpPr>
          <p:nvPr/>
        </p:nvSpPr>
        <p:spPr bwMode="auto">
          <a:xfrm rot="21073528">
            <a:off x="3237592" y="3762374"/>
            <a:ext cx="882651" cy="769938"/>
          </a:xfrm>
          <a:custGeom>
            <a:avLst/>
            <a:gdLst>
              <a:gd name="T0" fmla="*/ 0 w 2890708"/>
              <a:gd name="T1" fmla="*/ 0 h 2518788"/>
              <a:gd name="T2" fmla="*/ 5601 w 2890708"/>
              <a:gd name="T3" fmla="*/ 0 h 2518788"/>
              <a:gd name="T4" fmla="*/ 5481 w 2890708"/>
              <a:gd name="T5" fmla="*/ 529 h 2518788"/>
              <a:gd name="T6" fmla="*/ 661988 w 2890708"/>
              <a:gd name="T7" fmla="*/ 531227 h 2518788"/>
              <a:gd name="T8" fmla="*/ 661988 w 2890708"/>
              <a:gd name="T9" fmla="*/ 425280 h 2518788"/>
              <a:gd name="T10" fmla="*/ 882650 w 2890708"/>
              <a:gd name="T11" fmla="*/ 617143 h 2518788"/>
              <a:gd name="T12" fmla="*/ 661988 w 2890708"/>
              <a:gd name="T13" fmla="*/ 769938 h 2518788"/>
              <a:gd name="T14" fmla="*/ 661988 w 2890708"/>
              <a:gd name="T15" fmla="*/ 663991 h 2518788"/>
              <a:gd name="T16" fmla="*/ 0 w 2890708"/>
              <a:gd name="T17" fmla="*/ 68367 h 2518788"/>
              <a:gd name="T18" fmla="*/ 0 w 2890708"/>
              <a:gd name="T19" fmla="*/ 0 h 25187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90708" h="2518788">
                <a:moveTo>
                  <a:pt x="0" y="0"/>
                </a:moveTo>
                <a:lnTo>
                  <a:pt x="18342" y="0"/>
                </a:lnTo>
                <a:cubicBezTo>
                  <a:pt x="18135" y="564"/>
                  <a:pt x="18042" y="1147"/>
                  <a:pt x="17949" y="1729"/>
                </a:cubicBezTo>
                <a:cubicBezTo>
                  <a:pt x="141647" y="828705"/>
                  <a:pt x="991418" y="1526365"/>
                  <a:pt x="2168031" y="1737864"/>
                </a:cubicBezTo>
                <a:lnTo>
                  <a:pt x="2168031" y="1391267"/>
                </a:lnTo>
                <a:lnTo>
                  <a:pt x="2890708" y="2018931"/>
                </a:lnTo>
                <a:lnTo>
                  <a:pt x="2168031" y="2518788"/>
                </a:lnTo>
                <a:lnTo>
                  <a:pt x="2168031" y="2172192"/>
                </a:lnTo>
                <a:cubicBezTo>
                  <a:pt x="891730" y="1942775"/>
                  <a:pt x="0" y="1141325"/>
                  <a:pt x="0" y="223656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7D6AEE1E-A922-E1A3-E997-7C2D2F11AEE1}"/>
              </a:ext>
            </a:extLst>
          </p:cNvPr>
          <p:cNvSpPr>
            <a:spLocks/>
          </p:cNvSpPr>
          <p:nvPr/>
        </p:nvSpPr>
        <p:spPr bwMode="auto">
          <a:xfrm flipV="1">
            <a:off x="5341032" y="2443166"/>
            <a:ext cx="882651" cy="769937"/>
          </a:xfrm>
          <a:custGeom>
            <a:avLst/>
            <a:gdLst>
              <a:gd name="T0" fmla="*/ 0 w 2890708"/>
              <a:gd name="T1" fmla="*/ 0 h 2518788"/>
              <a:gd name="T2" fmla="*/ 5601 w 2890708"/>
              <a:gd name="T3" fmla="*/ 0 h 2518788"/>
              <a:gd name="T4" fmla="*/ 5481 w 2890708"/>
              <a:gd name="T5" fmla="*/ 529 h 2518788"/>
              <a:gd name="T6" fmla="*/ 661988 w 2890708"/>
              <a:gd name="T7" fmla="*/ 531226 h 2518788"/>
              <a:gd name="T8" fmla="*/ 661988 w 2890708"/>
              <a:gd name="T9" fmla="*/ 425279 h 2518788"/>
              <a:gd name="T10" fmla="*/ 882650 w 2890708"/>
              <a:gd name="T11" fmla="*/ 617142 h 2518788"/>
              <a:gd name="T12" fmla="*/ 661988 w 2890708"/>
              <a:gd name="T13" fmla="*/ 769937 h 2518788"/>
              <a:gd name="T14" fmla="*/ 661988 w 2890708"/>
              <a:gd name="T15" fmla="*/ 663990 h 2518788"/>
              <a:gd name="T16" fmla="*/ 0 w 2890708"/>
              <a:gd name="T17" fmla="*/ 68367 h 2518788"/>
              <a:gd name="T18" fmla="*/ 0 w 2890708"/>
              <a:gd name="T19" fmla="*/ 0 h 25187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90708" h="2518788">
                <a:moveTo>
                  <a:pt x="0" y="0"/>
                </a:moveTo>
                <a:lnTo>
                  <a:pt x="18342" y="0"/>
                </a:lnTo>
                <a:cubicBezTo>
                  <a:pt x="18135" y="564"/>
                  <a:pt x="18042" y="1147"/>
                  <a:pt x="17949" y="1729"/>
                </a:cubicBezTo>
                <a:cubicBezTo>
                  <a:pt x="141647" y="828705"/>
                  <a:pt x="991418" y="1526365"/>
                  <a:pt x="2168031" y="1737864"/>
                </a:cubicBezTo>
                <a:lnTo>
                  <a:pt x="2168031" y="1391267"/>
                </a:lnTo>
                <a:lnTo>
                  <a:pt x="2890708" y="2018931"/>
                </a:lnTo>
                <a:lnTo>
                  <a:pt x="2168031" y="2518788"/>
                </a:lnTo>
                <a:lnTo>
                  <a:pt x="2168031" y="2172192"/>
                </a:lnTo>
                <a:cubicBezTo>
                  <a:pt x="891730" y="1942775"/>
                  <a:pt x="0" y="1141325"/>
                  <a:pt x="0" y="223656"/>
                </a:cubicBez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椭圆 5">
            <a:extLst>
              <a:ext uri="{FF2B5EF4-FFF2-40B4-BE49-F238E27FC236}">
                <a16:creationId xmlns:a16="http://schemas.microsoft.com/office/drawing/2014/main" id="{12BF3F02-42C2-35AA-9E29-FF7C9E42E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9818" y="1943099"/>
            <a:ext cx="1993900" cy="1995488"/>
          </a:xfrm>
          <a:prstGeom prst="ellipse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5">
            <a:extLst>
              <a:ext uri="{FF2B5EF4-FFF2-40B4-BE49-F238E27FC236}">
                <a16:creationId xmlns:a16="http://schemas.microsoft.com/office/drawing/2014/main" id="{BC96C3A3-6DED-AFD0-184E-15A4F24ED7F4}"/>
              </a:ext>
            </a:extLst>
          </p:cNvPr>
          <p:cNvSpPr>
            <a:spLocks noEditPoints="1"/>
          </p:cNvSpPr>
          <p:nvPr/>
        </p:nvSpPr>
        <p:spPr bwMode="auto">
          <a:xfrm>
            <a:off x="2702607" y="2330449"/>
            <a:ext cx="568325" cy="896938"/>
          </a:xfrm>
          <a:custGeom>
            <a:avLst/>
            <a:gdLst>
              <a:gd name="T0" fmla="*/ 483500 w 67"/>
              <a:gd name="T1" fmla="*/ 84617 h 106"/>
              <a:gd name="T2" fmla="*/ 525913 w 67"/>
              <a:gd name="T3" fmla="*/ 431546 h 106"/>
              <a:gd name="T4" fmla="*/ 432606 w 67"/>
              <a:gd name="T5" fmla="*/ 550009 h 106"/>
              <a:gd name="T6" fmla="*/ 466535 w 67"/>
              <a:gd name="T7" fmla="*/ 550009 h 106"/>
              <a:gd name="T8" fmla="*/ 483500 w 67"/>
              <a:gd name="T9" fmla="*/ 617703 h 106"/>
              <a:gd name="T10" fmla="*/ 475018 w 67"/>
              <a:gd name="T11" fmla="*/ 668473 h 106"/>
              <a:gd name="T12" fmla="*/ 483500 w 67"/>
              <a:gd name="T13" fmla="*/ 727704 h 106"/>
              <a:gd name="T14" fmla="*/ 466535 w 67"/>
              <a:gd name="T15" fmla="*/ 786936 h 106"/>
              <a:gd name="T16" fmla="*/ 127237 w 67"/>
              <a:gd name="T17" fmla="*/ 820783 h 106"/>
              <a:gd name="T18" fmla="*/ 101790 w 67"/>
              <a:gd name="T19" fmla="*/ 795398 h 106"/>
              <a:gd name="T20" fmla="*/ 101790 w 67"/>
              <a:gd name="T21" fmla="*/ 702319 h 106"/>
              <a:gd name="T22" fmla="*/ 101790 w 67"/>
              <a:gd name="T23" fmla="*/ 693858 h 106"/>
              <a:gd name="T24" fmla="*/ 101790 w 67"/>
              <a:gd name="T25" fmla="*/ 600779 h 106"/>
              <a:gd name="T26" fmla="*/ 118754 w 67"/>
              <a:gd name="T27" fmla="*/ 583856 h 106"/>
              <a:gd name="T28" fmla="*/ 135719 w 67"/>
              <a:gd name="T29" fmla="*/ 524624 h 106"/>
              <a:gd name="T30" fmla="*/ 0 w 67"/>
              <a:gd name="T31" fmla="*/ 287697 h 106"/>
              <a:gd name="T32" fmla="*/ 279921 w 67"/>
              <a:gd name="T33" fmla="*/ 0 h 106"/>
              <a:gd name="T34" fmla="*/ 237509 w 67"/>
              <a:gd name="T35" fmla="*/ 338467 h 106"/>
              <a:gd name="T36" fmla="*/ 254474 w 67"/>
              <a:gd name="T37" fmla="*/ 330005 h 106"/>
              <a:gd name="T38" fmla="*/ 279921 w 67"/>
              <a:gd name="T39" fmla="*/ 346929 h 106"/>
              <a:gd name="T40" fmla="*/ 305369 w 67"/>
              <a:gd name="T41" fmla="*/ 330005 h 106"/>
              <a:gd name="T42" fmla="*/ 330816 w 67"/>
              <a:gd name="T43" fmla="*/ 346929 h 106"/>
              <a:gd name="T44" fmla="*/ 364746 w 67"/>
              <a:gd name="T45" fmla="*/ 321544 h 106"/>
              <a:gd name="T46" fmla="*/ 330816 w 67"/>
              <a:gd name="T47" fmla="*/ 431546 h 106"/>
              <a:gd name="T48" fmla="*/ 373228 w 67"/>
              <a:gd name="T49" fmla="*/ 558471 h 106"/>
              <a:gd name="T50" fmla="*/ 373228 w 67"/>
              <a:gd name="T51" fmla="*/ 490777 h 106"/>
              <a:gd name="T52" fmla="*/ 475018 w 67"/>
              <a:gd name="T53" fmla="*/ 397699 h 106"/>
              <a:gd name="T54" fmla="*/ 441088 w 67"/>
              <a:gd name="T55" fmla="*/ 126925 h 106"/>
              <a:gd name="T56" fmla="*/ 118754 w 67"/>
              <a:gd name="T57" fmla="*/ 126925 h 106"/>
              <a:gd name="T58" fmla="*/ 93307 w 67"/>
              <a:gd name="T59" fmla="*/ 397699 h 106"/>
              <a:gd name="T60" fmla="*/ 195097 w 67"/>
              <a:gd name="T61" fmla="*/ 490777 h 106"/>
              <a:gd name="T62" fmla="*/ 195097 w 67"/>
              <a:gd name="T63" fmla="*/ 566933 h 106"/>
              <a:gd name="T64" fmla="*/ 245991 w 67"/>
              <a:gd name="T65" fmla="*/ 431546 h 106"/>
              <a:gd name="T66" fmla="*/ 212062 w 67"/>
              <a:gd name="T67" fmla="*/ 321544 h 106"/>
              <a:gd name="T68" fmla="*/ 339299 w 67"/>
              <a:gd name="T69" fmla="*/ 355391 h 106"/>
              <a:gd name="T70" fmla="*/ 305369 w 67"/>
              <a:gd name="T71" fmla="*/ 346929 h 106"/>
              <a:gd name="T72" fmla="*/ 254474 w 67"/>
              <a:gd name="T73" fmla="*/ 346929 h 106"/>
              <a:gd name="T74" fmla="*/ 229026 w 67"/>
              <a:gd name="T75" fmla="*/ 355391 h 106"/>
              <a:gd name="T76" fmla="*/ 271439 w 67"/>
              <a:gd name="T77" fmla="*/ 423084 h 106"/>
              <a:gd name="T78" fmla="*/ 271439 w 67"/>
              <a:gd name="T79" fmla="*/ 566933 h 106"/>
              <a:gd name="T80" fmla="*/ 296886 w 67"/>
              <a:gd name="T81" fmla="*/ 431546 h 106"/>
              <a:gd name="T82" fmla="*/ 296886 w 67"/>
              <a:gd name="T83" fmla="*/ 423084 h 106"/>
              <a:gd name="T84" fmla="*/ 364746 w 67"/>
              <a:gd name="T85" fmla="*/ 812321 h 106"/>
              <a:gd name="T86" fmla="*/ 288404 w 67"/>
              <a:gd name="T87" fmla="*/ 896938 h 106"/>
              <a:gd name="T88" fmla="*/ 364746 w 67"/>
              <a:gd name="T89" fmla="*/ 812321 h 106"/>
              <a:gd name="T90" fmla="*/ 144202 w 67"/>
              <a:gd name="T91" fmla="*/ 744628 h 106"/>
              <a:gd name="T92" fmla="*/ 144202 w 67"/>
              <a:gd name="T93" fmla="*/ 753089 h 106"/>
              <a:gd name="T94" fmla="*/ 424123 w 67"/>
              <a:gd name="T95" fmla="*/ 727704 h 106"/>
              <a:gd name="T96" fmla="*/ 424123 w 67"/>
              <a:gd name="T97" fmla="*/ 617703 h 106"/>
              <a:gd name="T98" fmla="*/ 144202 w 67"/>
              <a:gd name="T99" fmla="*/ 643088 h 106"/>
              <a:gd name="T100" fmla="*/ 424123 w 67"/>
              <a:gd name="T101" fmla="*/ 626164 h 106"/>
              <a:gd name="T102" fmla="*/ 424123 w 67"/>
              <a:gd name="T103" fmla="*/ 617703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gradFill>
            <a:gsLst>
              <a:gs pos="0">
                <a:srgbClr val="FFDF8C"/>
              </a:gs>
              <a:gs pos="100000">
                <a:srgbClr val="FCB79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2" name="文本框 7">
            <a:extLst>
              <a:ext uri="{FF2B5EF4-FFF2-40B4-BE49-F238E27FC236}">
                <a16:creationId xmlns:a16="http://schemas.microsoft.com/office/drawing/2014/main" id="{E9408C8F-41BE-DF13-A0C0-069AC6891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5911" y="3326721"/>
            <a:ext cx="5886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4" name="文本框 10">
            <a:extLst>
              <a:ext uri="{FF2B5EF4-FFF2-40B4-BE49-F238E27FC236}">
                <a16:creationId xmlns:a16="http://schemas.microsoft.com/office/drawing/2014/main" id="{A3A37EF7-2424-6F19-DD98-751BB9F27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061" y="4256996"/>
            <a:ext cx="5886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1876FD59-B07D-9264-8713-3A340746F717}"/>
              </a:ext>
            </a:extLst>
          </p:cNvPr>
          <p:cNvSpPr>
            <a:spLocks noEditPoints="1"/>
          </p:cNvSpPr>
          <p:nvPr/>
        </p:nvSpPr>
        <p:spPr bwMode="auto">
          <a:xfrm>
            <a:off x="4459970" y="3278187"/>
            <a:ext cx="839788" cy="819150"/>
          </a:xfrm>
          <a:custGeom>
            <a:avLst/>
            <a:gdLst>
              <a:gd name="T0" fmla="*/ 256207 w 118"/>
              <a:gd name="T1" fmla="*/ 512859 h 115"/>
              <a:gd name="T2" fmla="*/ 170804 w 118"/>
              <a:gd name="T3" fmla="*/ 292045 h 115"/>
              <a:gd name="T4" fmla="*/ 270440 w 118"/>
              <a:gd name="T5" fmla="*/ 320537 h 115"/>
              <a:gd name="T6" fmla="*/ 320258 w 118"/>
              <a:gd name="T7" fmla="*/ 427383 h 115"/>
              <a:gd name="T8" fmla="*/ 384310 w 118"/>
              <a:gd name="T9" fmla="*/ 327660 h 115"/>
              <a:gd name="T10" fmla="*/ 782853 w 118"/>
              <a:gd name="T11" fmla="*/ 427383 h 115"/>
              <a:gd name="T12" fmla="*/ 64052 w 118"/>
              <a:gd name="T13" fmla="*/ 648197 h 115"/>
              <a:gd name="T14" fmla="*/ 277557 w 118"/>
              <a:gd name="T15" fmla="*/ 327660 h 115"/>
              <a:gd name="T16" fmla="*/ 306024 w 118"/>
              <a:gd name="T17" fmla="*/ 413137 h 115"/>
              <a:gd name="T18" fmla="*/ 355842 w 118"/>
              <a:gd name="T19" fmla="*/ 356152 h 115"/>
              <a:gd name="T20" fmla="*/ 355842 w 118"/>
              <a:gd name="T21" fmla="*/ 170953 h 115"/>
              <a:gd name="T22" fmla="*/ 434128 w 118"/>
              <a:gd name="T23" fmla="*/ 0 h 115"/>
              <a:gd name="T24" fmla="*/ 362959 w 118"/>
              <a:gd name="T25" fmla="*/ 170953 h 115"/>
              <a:gd name="T26" fmla="*/ 370076 w 118"/>
              <a:gd name="T27" fmla="*/ 170953 h 115"/>
              <a:gd name="T28" fmla="*/ 284674 w 118"/>
              <a:gd name="T29" fmla="*/ 320537 h 115"/>
              <a:gd name="T30" fmla="*/ 391427 w 118"/>
              <a:gd name="T31" fmla="*/ 192322 h 115"/>
              <a:gd name="T32" fmla="*/ 284674 w 118"/>
              <a:gd name="T33" fmla="*/ 320537 h 115"/>
              <a:gd name="T34" fmla="*/ 320258 w 118"/>
              <a:gd name="T35" fmla="*/ 320537 h 115"/>
              <a:gd name="T36" fmla="*/ 355842 w 118"/>
              <a:gd name="T37" fmla="*/ 192322 h 115"/>
              <a:gd name="T38" fmla="*/ 213505 w 118"/>
              <a:gd name="T39" fmla="*/ 598336 h 115"/>
              <a:gd name="T40" fmla="*/ 213505 w 118"/>
              <a:gd name="T41" fmla="*/ 662443 h 115"/>
              <a:gd name="T42" fmla="*/ 213505 w 118"/>
              <a:gd name="T43" fmla="*/ 598336 h 115"/>
              <a:gd name="T44" fmla="*/ 612049 w 118"/>
              <a:gd name="T45" fmla="*/ 455875 h 115"/>
              <a:gd name="T46" fmla="*/ 740152 w 118"/>
              <a:gd name="T47" fmla="*/ 455875 h 115"/>
              <a:gd name="T48" fmla="*/ 661867 w 118"/>
              <a:gd name="T49" fmla="*/ 527105 h 115"/>
              <a:gd name="T50" fmla="*/ 661867 w 118"/>
              <a:gd name="T51" fmla="*/ 598336 h 115"/>
              <a:gd name="T52" fmla="*/ 661867 w 118"/>
              <a:gd name="T53" fmla="*/ 527105 h 115"/>
              <a:gd name="T54" fmla="*/ 491062 w 118"/>
              <a:gd name="T55" fmla="*/ 648197 h 115"/>
              <a:gd name="T56" fmla="*/ 619166 w 118"/>
              <a:gd name="T57" fmla="*/ 648197 h 115"/>
              <a:gd name="T58" fmla="*/ 370076 w 118"/>
              <a:gd name="T59" fmla="*/ 648197 h 115"/>
              <a:gd name="T60" fmla="*/ 370076 w 118"/>
              <a:gd name="T61" fmla="*/ 719427 h 115"/>
              <a:gd name="T62" fmla="*/ 370076 w 118"/>
              <a:gd name="T63" fmla="*/ 648197 h 11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8" h="115">
                <a:moveTo>
                  <a:pt x="18" y="77"/>
                </a:moveTo>
                <a:cubicBezTo>
                  <a:pt x="27" y="76"/>
                  <a:pt x="37" y="75"/>
                  <a:pt x="36" y="72"/>
                </a:cubicBezTo>
                <a:cubicBezTo>
                  <a:pt x="35" y="70"/>
                  <a:pt x="29" y="66"/>
                  <a:pt x="24" y="63"/>
                </a:cubicBezTo>
                <a:cubicBezTo>
                  <a:pt x="10" y="54"/>
                  <a:pt x="10" y="49"/>
                  <a:pt x="24" y="41"/>
                </a:cubicBezTo>
                <a:cubicBezTo>
                  <a:pt x="30" y="38"/>
                  <a:pt x="36" y="35"/>
                  <a:pt x="42" y="34"/>
                </a:cubicBezTo>
                <a:cubicBezTo>
                  <a:pt x="38" y="45"/>
                  <a:pt x="38" y="45"/>
                  <a:pt x="38" y="45"/>
                </a:cubicBezTo>
                <a:cubicBezTo>
                  <a:pt x="32" y="46"/>
                  <a:pt x="29" y="49"/>
                  <a:pt x="29" y="53"/>
                </a:cubicBezTo>
                <a:cubicBezTo>
                  <a:pt x="30" y="57"/>
                  <a:pt x="37" y="61"/>
                  <a:pt x="45" y="60"/>
                </a:cubicBezTo>
                <a:cubicBezTo>
                  <a:pt x="53" y="59"/>
                  <a:pt x="59" y="55"/>
                  <a:pt x="58" y="51"/>
                </a:cubicBezTo>
                <a:cubicBezTo>
                  <a:pt x="58" y="49"/>
                  <a:pt x="56" y="47"/>
                  <a:pt x="54" y="46"/>
                </a:cubicBezTo>
                <a:cubicBezTo>
                  <a:pt x="57" y="32"/>
                  <a:pt x="57" y="32"/>
                  <a:pt x="57" y="32"/>
                </a:cubicBezTo>
                <a:cubicBezTo>
                  <a:pt x="81" y="31"/>
                  <a:pt x="104" y="42"/>
                  <a:pt x="110" y="60"/>
                </a:cubicBezTo>
                <a:cubicBezTo>
                  <a:pt x="118" y="81"/>
                  <a:pt x="101" y="103"/>
                  <a:pt x="72" y="109"/>
                </a:cubicBezTo>
                <a:cubicBezTo>
                  <a:pt x="46" y="115"/>
                  <a:pt x="21" y="107"/>
                  <a:pt x="9" y="91"/>
                </a:cubicBezTo>
                <a:cubicBezTo>
                  <a:pt x="0" y="78"/>
                  <a:pt x="5" y="77"/>
                  <a:pt x="18" y="77"/>
                </a:cubicBezTo>
                <a:close/>
                <a:moveTo>
                  <a:pt x="39" y="46"/>
                </a:moveTo>
                <a:cubicBezTo>
                  <a:pt x="38" y="50"/>
                  <a:pt x="36" y="53"/>
                  <a:pt x="35" y="56"/>
                </a:cubicBezTo>
                <a:cubicBezTo>
                  <a:pt x="37" y="57"/>
                  <a:pt x="40" y="58"/>
                  <a:pt x="43" y="58"/>
                </a:cubicBezTo>
                <a:cubicBezTo>
                  <a:pt x="45" y="58"/>
                  <a:pt x="47" y="57"/>
                  <a:pt x="48" y="57"/>
                </a:cubicBezTo>
                <a:cubicBezTo>
                  <a:pt x="49" y="55"/>
                  <a:pt x="50" y="52"/>
                  <a:pt x="50" y="50"/>
                </a:cubicBezTo>
                <a:cubicBezTo>
                  <a:pt x="46" y="49"/>
                  <a:pt x="43" y="48"/>
                  <a:pt x="39" y="46"/>
                </a:cubicBezTo>
                <a:close/>
                <a:moveTo>
                  <a:pt x="50" y="24"/>
                </a:moveTo>
                <a:cubicBezTo>
                  <a:pt x="51" y="25"/>
                  <a:pt x="53" y="25"/>
                  <a:pt x="55" y="26"/>
                </a:cubicBezTo>
                <a:cubicBezTo>
                  <a:pt x="71" y="20"/>
                  <a:pt x="57" y="6"/>
                  <a:pt x="61" y="0"/>
                </a:cubicBezTo>
                <a:cubicBezTo>
                  <a:pt x="55" y="2"/>
                  <a:pt x="42" y="10"/>
                  <a:pt x="50" y="24"/>
                </a:cubicBezTo>
                <a:close/>
                <a:moveTo>
                  <a:pt x="51" y="24"/>
                </a:moveTo>
                <a:cubicBezTo>
                  <a:pt x="46" y="12"/>
                  <a:pt x="51" y="7"/>
                  <a:pt x="59" y="2"/>
                </a:cubicBezTo>
                <a:cubicBezTo>
                  <a:pt x="52" y="8"/>
                  <a:pt x="49" y="15"/>
                  <a:pt x="52" y="24"/>
                </a:cubicBezTo>
                <a:cubicBezTo>
                  <a:pt x="52" y="24"/>
                  <a:pt x="51" y="24"/>
                  <a:pt x="51" y="24"/>
                </a:cubicBezTo>
                <a:close/>
                <a:moveTo>
                  <a:pt x="40" y="45"/>
                </a:moveTo>
                <a:cubicBezTo>
                  <a:pt x="50" y="49"/>
                  <a:pt x="50" y="49"/>
                  <a:pt x="50" y="49"/>
                </a:cubicBezTo>
                <a:cubicBezTo>
                  <a:pt x="55" y="27"/>
                  <a:pt x="55" y="27"/>
                  <a:pt x="55" y="27"/>
                </a:cubicBezTo>
                <a:cubicBezTo>
                  <a:pt x="49" y="25"/>
                  <a:pt x="49" y="25"/>
                  <a:pt x="49" y="25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42" y="44"/>
                </a:moveTo>
                <a:cubicBezTo>
                  <a:pt x="45" y="45"/>
                  <a:pt x="45" y="45"/>
                  <a:pt x="45" y="45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2" y="44"/>
                  <a:pt x="42" y="44"/>
                  <a:pt x="42" y="44"/>
                </a:cubicBezTo>
                <a:close/>
                <a:moveTo>
                  <a:pt x="30" y="84"/>
                </a:moveTo>
                <a:cubicBezTo>
                  <a:pt x="25" y="84"/>
                  <a:pt x="21" y="86"/>
                  <a:pt x="21" y="89"/>
                </a:cubicBezTo>
                <a:cubicBezTo>
                  <a:pt x="21" y="91"/>
                  <a:pt x="25" y="93"/>
                  <a:pt x="30" y="93"/>
                </a:cubicBezTo>
                <a:cubicBezTo>
                  <a:pt x="35" y="93"/>
                  <a:pt x="39" y="91"/>
                  <a:pt x="39" y="89"/>
                </a:cubicBezTo>
                <a:cubicBezTo>
                  <a:pt x="39" y="86"/>
                  <a:pt x="35" y="84"/>
                  <a:pt x="30" y="84"/>
                </a:cubicBezTo>
                <a:close/>
                <a:moveTo>
                  <a:pt x="95" y="59"/>
                </a:moveTo>
                <a:cubicBezTo>
                  <a:pt x="90" y="59"/>
                  <a:pt x="86" y="62"/>
                  <a:pt x="86" y="64"/>
                </a:cubicBezTo>
                <a:cubicBezTo>
                  <a:pt x="86" y="67"/>
                  <a:pt x="90" y="69"/>
                  <a:pt x="95" y="69"/>
                </a:cubicBezTo>
                <a:cubicBezTo>
                  <a:pt x="100" y="69"/>
                  <a:pt x="104" y="67"/>
                  <a:pt x="104" y="64"/>
                </a:cubicBezTo>
                <a:cubicBezTo>
                  <a:pt x="104" y="62"/>
                  <a:pt x="100" y="59"/>
                  <a:pt x="95" y="59"/>
                </a:cubicBezTo>
                <a:close/>
                <a:moveTo>
                  <a:pt x="93" y="74"/>
                </a:moveTo>
                <a:cubicBezTo>
                  <a:pt x="88" y="74"/>
                  <a:pt x="84" y="77"/>
                  <a:pt x="84" y="79"/>
                </a:cubicBezTo>
                <a:cubicBezTo>
                  <a:pt x="84" y="82"/>
                  <a:pt x="88" y="84"/>
                  <a:pt x="93" y="84"/>
                </a:cubicBezTo>
                <a:cubicBezTo>
                  <a:pt x="98" y="84"/>
                  <a:pt x="102" y="82"/>
                  <a:pt x="102" y="79"/>
                </a:cubicBezTo>
                <a:cubicBezTo>
                  <a:pt x="102" y="77"/>
                  <a:pt x="98" y="74"/>
                  <a:pt x="93" y="74"/>
                </a:cubicBezTo>
                <a:close/>
                <a:moveTo>
                  <a:pt x="78" y="87"/>
                </a:moveTo>
                <a:cubicBezTo>
                  <a:pt x="73" y="87"/>
                  <a:pt x="69" y="89"/>
                  <a:pt x="69" y="91"/>
                </a:cubicBezTo>
                <a:cubicBezTo>
                  <a:pt x="69" y="94"/>
                  <a:pt x="73" y="96"/>
                  <a:pt x="78" y="96"/>
                </a:cubicBezTo>
                <a:cubicBezTo>
                  <a:pt x="83" y="96"/>
                  <a:pt x="87" y="94"/>
                  <a:pt x="87" y="91"/>
                </a:cubicBezTo>
                <a:cubicBezTo>
                  <a:pt x="87" y="89"/>
                  <a:pt x="83" y="87"/>
                  <a:pt x="78" y="87"/>
                </a:cubicBezTo>
                <a:close/>
                <a:moveTo>
                  <a:pt x="52" y="91"/>
                </a:moveTo>
                <a:cubicBezTo>
                  <a:pt x="47" y="91"/>
                  <a:pt x="43" y="94"/>
                  <a:pt x="43" y="96"/>
                </a:cubicBezTo>
                <a:cubicBezTo>
                  <a:pt x="43" y="99"/>
                  <a:pt x="47" y="101"/>
                  <a:pt x="52" y="101"/>
                </a:cubicBezTo>
                <a:cubicBezTo>
                  <a:pt x="57" y="101"/>
                  <a:pt x="61" y="99"/>
                  <a:pt x="61" y="96"/>
                </a:cubicBezTo>
                <a:cubicBezTo>
                  <a:pt x="61" y="94"/>
                  <a:pt x="57" y="91"/>
                  <a:pt x="52" y="9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905C5CA9-2836-073A-C543-FB9540106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236" y="3431496"/>
            <a:ext cx="5886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B94FD259-4553-EBF8-56CF-A223E4237EE1}"/>
              </a:ext>
            </a:extLst>
          </p:cNvPr>
          <p:cNvSpPr>
            <a:spLocks noEditPoints="1"/>
          </p:cNvSpPr>
          <p:nvPr/>
        </p:nvSpPr>
        <p:spPr bwMode="auto">
          <a:xfrm>
            <a:off x="6523718" y="2565403"/>
            <a:ext cx="646113" cy="658813"/>
          </a:xfrm>
          <a:custGeom>
            <a:avLst/>
            <a:gdLst>
              <a:gd name="T0" fmla="*/ 263720 w 98"/>
              <a:gd name="T1" fmla="*/ 158115 h 100"/>
              <a:gd name="T2" fmla="*/ 270313 w 98"/>
              <a:gd name="T3" fmla="*/ 79058 h 100"/>
              <a:gd name="T4" fmla="*/ 118674 w 98"/>
              <a:gd name="T5" fmla="*/ 0 h 100"/>
              <a:gd name="T6" fmla="*/ 105488 w 98"/>
              <a:gd name="T7" fmla="*/ 13176 h 100"/>
              <a:gd name="T8" fmla="*/ 178011 w 98"/>
              <a:gd name="T9" fmla="*/ 105410 h 100"/>
              <a:gd name="T10" fmla="*/ 92302 w 98"/>
              <a:gd name="T11" fmla="*/ 177880 h 100"/>
              <a:gd name="T12" fmla="*/ 13186 w 98"/>
              <a:gd name="T13" fmla="*/ 92234 h 100"/>
              <a:gd name="T14" fmla="*/ 0 w 98"/>
              <a:gd name="T15" fmla="*/ 105410 h 100"/>
              <a:gd name="T16" fmla="*/ 59337 w 98"/>
              <a:gd name="T17" fmla="*/ 263525 h 100"/>
              <a:gd name="T18" fmla="*/ 178011 w 98"/>
              <a:gd name="T19" fmla="*/ 256937 h 100"/>
              <a:gd name="T20" fmla="*/ 237348 w 98"/>
              <a:gd name="T21" fmla="*/ 316230 h 100"/>
              <a:gd name="T22" fmla="*/ 19779 w 98"/>
              <a:gd name="T23" fmla="*/ 533639 h 100"/>
              <a:gd name="T24" fmla="*/ 112081 w 98"/>
              <a:gd name="T25" fmla="*/ 619284 h 100"/>
              <a:gd name="T26" fmla="*/ 323057 w 98"/>
              <a:gd name="T27" fmla="*/ 408464 h 100"/>
              <a:gd name="T28" fmla="*/ 388986 w 98"/>
              <a:gd name="T29" fmla="*/ 474345 h 100"/>
              <a:gd name="T30" fmla="*/ 375800 w 98"/>
              <a:gd name="T31" fmla="*/ 500698 h 100"/>
              <a:gd name="T32" fmla="*/ 369207 w 98"/>
              <a:gd name="T33" fmla="*/ 573167 h 100"/>
              <a:gd name="T34" fmla="*/ 520846 w 98"/>
              <a:gd name="T35" fmla="*/ 658813 h 100"/>
              <a:gd name="T36" fmla="*/ 540625 w 98"/>
              <a:gd name="T37" fmla="*/ 639049 h 100"/>
              <a:gd name="T38" fmla="*/ 461509 w 98"/>
              <a:gd name="T39" fmla="*/ 553403 h 100"/>
              <a:gd name="T40" fmla="*/ 547218 w 98"/>
              <a:gd name="T41" fmla="*/ 474345 h 100"/>
              <a:gd name="T42" fmla="*/ 626334 w 98"/>
              <a:gd name="T43" fmla="*/ 566579 h 100"/>
              <a:gd name="T44" fmla="*/ 646113 w 98"/>
              <a:gd name="T45" fmla="*/ 546815 h 100"/>
              <a:gd name="T46" fmla="*/ 580183 w 98"/>
              <a:gd name="T47" fmla="*/ 388700 h 100"/>
              <a:gd name="T48" fmla="*/ 461509 w 98"/>
              <a:gd name="T49" fmla="*/ 401876 h 100"/>
              <a:gd name="T50" fmla="*/ 395579 w 98"/>
              <a:gd name="T51" fmla="*/ 335995 h 100"/>
              <a:gd name="T52" fmla="*/ 468102 w 98"/>
              <a:gd name="T53" fmla="*/ 270113 h 100"/>
              <a:gd name="T54" fmla="*/ 534032 w 98"/>
              <a:gd name="T55" fmla="*/ 335995 h 100"/>
              <a:gd name="T56" fmla="*/ 646113 w 98"/>
              <a:gd name="T57" fmla="*/ 230585 h 100"/>
              <a:gd name="T58" fmla="*/ 481288 w 98"/>
              <a:gd name="T59" fmla="*/ 65881 h 100"/>
              <a:gd name="T60" fmla="*/ 356021 w 98"/>
              <a:gd name="T61" fmla="*/ 13176 h 100"/>
              <a:gd name="T62" fmla="*/ 283499 w 98"/>
              <a:gd name="T63" fmla="*/ 85646 h 100"/>
              <a:gd name="T64" fmla="*/ 375800 w 98"/>
              <a:gd name="T65" fmla="*/ 177880 h 100"/>
              <a:gd name="T66" fmla="*/ 309871 w 98"/>
              <a:gd name="T67" fmla="*/ 243761 h 100"/>
              <a:gd name="T68" fmla="*/ 250534 w 98"/>
              <a:gd name="T69" fmla="*/ 184468 h 100"/>
              <a:gd name="T70" fmla="*/ 263720 w 98"/>
              <a:gd name="T71" fmla="*/ 158115 h 100"/>
              <a:gd name="T72" fmla="*/ 501067 w 98"/>
              <a:gd name="T73" fmla="*/ 52705 h 100"/>
              <a:gd name="T74" fmla="*/ 520846 w 98"/>
              <a:gd name="T75" fmla="*/ 32941 h 100"/>
              <a:gd name="T76" fmla="*/ 613148 w 98"/>
              <a:gd name="T77" fmla="*/ 125174 h 100"/>
              <a:gd name="T78" fmla="*/ 593369 w 98"/>
              <a:gd name="T79" fmla="*/ 144939 h 100"/>
              <a:gd name="T80" fmla="*/ 501067 w 98"/>
              <a:gd name="T81" fmla="*/ 52705 h 1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8" h="100">
                <a:moveTo>
                  <a:pt x="40" y="24"/>
                </a:moveTo>
                <a:cubicBezTo>
                  <a:pt x="41" y="20"/>
                  <a:pt x="42" y="16"/>
                  <a:pt x="41" y="12"/>
                </a:cubicBezTo>
                <a:cubicBezTo>
                  <a:pt x="33" y="5"/>
                  <a:pt x="26" y="2"/>
                  <a:pt x="18" y="0"/>
                </a:cubicBezTo>
                <a:cubicBezTo>
                  <a:pt x="18" y="1"/>
                  <a:pt x="17" y="2"/>
                  <a:pt x="16" y="2"/>
                </a:cubicBezTo>
                <a:cubicBezTo>
                  <a:pt x="20" y="7"/>
                  <a:pt x="23" y="11"/>
                  <a:pt x="27" y="16"/>
                </a:cubicBezTo>
                <a:cubicBezTo>
                  <a:pt x="24" y="22"/>
                  <a:pt x="20" y="25"/>
                  <a:pt x="14" y="27"/>
                </a:cubicBezTo>
                <a:cubicBezTo>
                  <a:pt x="10" y="23"/>
                  <a:pt x="6" y="18"/>
                  <a:pt x="2" y="14"/>
                </a:cubicBezTo>
                <a:cubicBezTo>
                  <a:pt x="2" y="15"/>
                  <a:pt x="1" y="16"/>
                  <a:pt x="0" y="16"/>
                </a:cubicBezTo>
                <a:cubicBezTo>
                  <a:pt x="0" y="24"/>
                  <a:pt x="3" y="31"/>
                  <a:pt x="9" y="40"/>
                </a:cubicBezTo>
                <a:cubicBezTo>
                  <a:pt x="15" y="42"/>
                  <a:pt x="21" y="41"/>
                  <a:pt x="27" y="39"/>
                </a:cubicBezTo>
                <a:cubicBezTo>
                  <a:pt x="36" y="48"/>
                  <a:pt x="36" y="48"/>
                  <a:pt x="36" y="48"/>
                </a:cubicBezTo>
                <a:cubicBezTo>
                  <a:pt x="3" y="81"/>
                  <a:pt x="3" y="81"/>
                  <a:pt x="3" y="81"/>
                </a:cubicBezTo>
                <a:cubicBezTo>
                  <a:pt x="4" y="91"/>
                  <a:pt x="10" y="93"/>
                  <a:pt x="17" y="94"/>
                </a:cubicBezTo>
                <a:cubicBezTo>
                  <a:pt x="49" y="62"/>
                  <a:pt x="49" y="62"/>
                  <a:pt x="49" y="62"/>
                </a:cubicBezTo>
                <a:cubicBezTo>
                  <a:pt x="59" y="72"/>
                  <a:pt x="59" y="72"/>
                  <a:pt x="59" y="72"/>
                </a:cubicBezTo>
                <a:cubicBezTo>
                  <a:pt x="57" y="76"/>
                  <a:pt x="57" y="76"/>
                  <a:pt x="57" y="76"/>
                </a:cubicBezTo>
                <a:cubicBezTo>
                  <a:pt x="56" y="80"/>
                  <a:pt x="56" y="83"/>
                  <a:pt x="56" y="87"/>
                </a:cubicBezTo>
                <a:cubicBezTo>
                  <a:pt x="64" y="95"/>
                  <a:pt x="72" y="98"/>
                  <a:pt x="79" y="100"/>
                </a:cubicBezTo>
                <a:cubicBezTo>
                  <a:pt x="80" y="99"/>
                  <a:pt x="81" y="98"/>
                  <a:pt x="82" y="97"/>
                </a:cubicBezTo>
                <a:cubicBezTo>
                  <a:pt x="78" y="93"/>
                  <a:pt x="74" y="88"/>
                  <a:pt x="70" y="84"/>
                </a:cubicBezTo>
                <a:cubicBezTo>
                  <a:pt x="73" y="78"/>
                  <a:pt x="77" y="74"/>
                  <a:pt x="83" y="72"/>
                </a:cubicBezTo>
                <a:cubicBezTo>
                  <a:pt x="87" y="77"/>
                  <a:pt x="91" y="81"/>
                  <a:pt x="95" y="86"/>
                </a:cubicBezTo>
                <a:cubicBezTo>
                  <a:pt x="96" y="85"/>
                  <a:pt x="97" y="84"/>
                  <a:pt x="98" y="83"/>
                </a:cubicBezTo>
                <a:cubicBezTo>
                  <a:pt x="97" y="76"/>
                  <a:pt x="95" y="68"/>
                  <a:pt x="88" y="59"/>
                </a:cubicBezTo>
                <a:cubicBezTo>
                  <a:pt x="82" y="57"/>
                  <a:pt x="76" y="58"/>
                  <a:pt x="70" y="61"/>
                </a:cubicBezTo>
                <a:cubicBezTo>
                  <a:pt x="60" y="51"/>
                  <a:pt x="60" y="51"/>
                  <a:pt x="60" y="51"/>
                </a:cubicBezTo>
                <a:cubicBezTo>
                  <a:pt x="71" y="41"/>
                  <a:pt x="71" y="41"/>
                  <a:pt x="71" y="41"/>
                </a:cubicBezTo>
                <a:cubicBezTo>
                  <a:pt x="81" y="51"/>
                  <a:pt x="81" y="51"/>
                  <a:pt x="81" y="51"/>
                </a:cubicBezTo>
                <a:cubicBezTo>
                  <a:pt x="98" y="35"/>
                  <a:pt x="98" y="35"/>
                  <a:pt x="98" y="35"/>
                </a:cubicBezTo>
                <a:cubicBezTo>
                  <a:pt x="89" y="26"/>
                  <a:pt x="81" y="18"/>
                  <a:pt x="73" y="10"/>
                </a:cubicBezTo>
                <a:cubicBezTo>
                  <a:pt x="66" y="7"/>
                  <a:pt x="60" y="5"/>
                  <a:pt x="54" y="2"/>
                </a:cubicBezTo>
                <a:cubicBezTo>
                  <a:pt x="50" y="6"/>
                  <a:pt x="47" y="9"/>
                  <a:pt x="43" y="13"/>
                </a:cubicBezTo>
                <a:cubicBezTo>
                  <a:pt x="57" y="27"/>
                  <a:pt x="57" y="27"/>
                  <a:pt x="57" y="27"/>
                </a:cubicBezTo>
                <a:cubicBezTo>
                  <a:pt x="47" y="37"/>
                  <a:pt x="47" y="37"/>
                  <a:pt x="47" y="37"/>
                </a:cubicBezTo>
                <a:cubicBezTo>
                  <a:pt x="38" y="28"/>
                  <a:pt x="38" y="28"/>
                  <a:pt x="38" y="28"/>
                </a:cubicBezTo>
                <a:cubicBezTo>
                  <a:pt x="40" y="24"/>
                  <a:pt x="40" y="24"/>
                  <a:pt x="40" y="24"/>
                </a:cubicBezTo>
                <a:close/>
                <a:moveTo>
                  <a:pt x="76" y="8"/>
                </a:moveTo>
                <a:cubicBezTo>
                  <a:pt x="77" y="7"/>
                  <a:pt x="78" y="6"/>
                  <a:pt x="79" y="5"/>
                </a:cubicBezTo>
                <a:cubicBezTo>
                  <a:pt x="86" y="7"/>
                  <a:pt x="91" y="12"/>
                  <a:pt x="93" y="19"/>
                </a:cubicBezTo>
                <a:cubicBezTo>
                  <a:pt x="92" y="20"/>
                  <a:pt x="91" y="21"/>
                  <a:pt x="90" y="22"/>
                </a:cubicBezTo>
                <a:cubicBezTo>
                  <a:pt x="85" y="17"/>
                  <a:pt x="80" y="13"/>
                  <a:pt x="76" y="8"/>
                </a:cubicBezTo>
                <a:close/>
              </a:path>
            </a:pathLst>
          </a:custGeom>
          <a:gradFill>
            <a:gsLst>
              <a:gs pos="0">
                <a:srgbClr val="FFDF8C"/>
              </a:gs>
              <a:gs pos="100000">
                <a:srgbClr val="FCB79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:a16="http://schemas.microsoft.com/office/drawing/2014/main" id="{FB907D40-6846-730F-861B-B57E9ABCB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9523" y="4320496"/>
            <a:ext cx="5886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97DC25EF-4F9C-4713-68C8-61D5E22C2A31}"/>
              </a:ext>
            </a:extLst>
          </p:cNvPr>
          <p:cNvSpPr>
            <a:spLocks noEditPoints="1"/>
          </p:cNvSpPr>
          <p:nvPr/>
        </p:nvSpPr>
        <p:spPr bwMode="auto">
          <a:xfrm>
            <a:off x="8617631" y="3346449"/>
            <a:ext cx="747712" cy="858838"/>
          </a:xfrm>
          <a:custGeom>
            <a:avLst/>
            <a:gdLst>
              <a:gd name="T0" fmla="*/ 579477 w 80"/>
              <a:gd name="T1" fmla="*/ 205374 h 92"/>
              <a:gd name="T2" fmla="*/ 345817 w 80"/>
              <a:gd name="T3" fmla="*/ 401413 h 92"/>
              <a:gd name="T4" fmla="*/ 345817 w 80"/>
              <a:gd name="T5" fmla="*/ 308061 h 92"/>
              <a:gd name="T6" fmla="*/ 46732 w 80"/>
              <a:gd name="T7" fmla="*/ 541441 h 92"/>
              <a:gd name="T8" fmla="*/ 0 w 80"/>
              <a:gd name="T9" fmla="*/ 541441 h 92"/>
              <a:gd name="T10" fmla="*/ 345817 w 80"/>
              <a:gd name="T11" fmla="*/ 93352 h 92"/>
              <a:gd name="T12" fmla="*/ 345817 w 80"/>
              <a:gd name="T13" fmla="*/ 0 h 92"/>
              <a:gd name="T14" fmla="*/ 579477 w 80"/>
              <a:gd name="T15" fmla="*/ 205374 h 92"/>
              <a:gd name="T16" fmla="*/ 411242 w 80"/>
              <a:gd name="T17" fmla="*/ 550777 h 92"/>
              <a:gd name="T18" fmla="*/ 411242 w 80"/>
              <a:gd name="T19" fmla="*/ 457425 h 92"/>
              <a:gd name="T20" fmla="*/ 149542 w 80"/>
              <a:gd name="T21" fmla="*/ 662799 h 92"/>
              <a:gd name="T22" fmla="*/ 411242 w 80"/>
              <a:gd name="T23" fmla="*/ 858838 h 92"/>
              <a:gd name="T24" fmla="*/ 411242 w 80"/>
              <a:gd name="T25" fmla="*/ 765486 h 92"/>
              <a:gd name="T26" fmla="*/ 747712 w 80"/>
              <a:gd name="T27" fmla="*/ 345402 h 92"/>
              <a:gd name="T28" fmla="*/ 700980 w 80"/>
              <a:gd name="T29" fmla="*/ 345402 h 92"/>
              <a:gd name="T30" fmla="*/ 411242 w 80"/>
              <a:gd name="T31" fmla="*/ 550777 h 9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1990386-A885-412C-38CF-F223A2F7314D}"/>
              </a:ext>
            </a:extLst>
          </p:cNvPr>
          <p:cNvGrpSpPr/>
          <p:nvPr/>
        </p:nvGrpSpPr>
        <p:grpSpPr>
          <a:xfrm>
            <a:off x="4012745" y="1514807"/>
            <a:ext cx="1852615" cy="1047355"/>
            <a:chOff x="270898" y="1906534"/>
            <a:chExt cx="1852615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02EF630-DD3F-EE02-C9C9-0BEB2295D50B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24DCB71-E964-297D-8A5A-2501412C4079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D3B1512-51A6-0A18-12D2-A980F4FAB72D}"/>
              </a:ext>
            </a:extLst>
          </p:cNvPr>
          <p:cNvGrpSpPr/>
          <p:nvPr/>
        </p:nvGrpSpPr>
        <p:grpSpPr>
          <a:xfrm>
            <a:off x="8065179" y="1616208"/>
            <a:ext cx="1852615" cy="1047355"/>
            <a:chOff x="270898" y="1906534"/>
            <a:chExt cx="1852615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3DB4DB2-7428-F9AF-587B-A6723251CA04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C7FBF20-B7D0-B453-3456-3251063063FA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A5ED67E-86F8-E543-0943-14B44F5FA40A}"/>
              </a:ext>
            </a:extLst>
          </p:cNvPr>
          <p:cNvGrpSpPr/>
          <p:nvPr/>
        </p:nvGrpSpPr>
        <p:grpSpPr>
          <a:xfrm>
            <a:off x="1140125" y="4175238"/>
            <a:ext cx="1995487" cy="1047355"/>
            <a:chOff x="142764" y="1906534"/>
            <a:chExt cx="1995487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0E8107A-205F-E1F5-4BC5-8A7212B8EC43}"/>
                </a:ext>
              </a:extLst>
            </p:cNvPr>
            <p:cNvSpPr txBox="1"/>
            <p:nvPr/>
          </p:nvSpPr>
          <p:spPr>
            <a:xfrm>
              <a:off x="142764" y="2190603"/>
              <a:ext cx="19954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38AC02E-CF78-EEDE-9B6D-455A9F339283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FBACBB2-9200-EDD9-BCD2-8A7AD51C7DF8}"/>
              </a:ext>
            </a:extLst>
          </p:cNvPr>
          <p:cNvGrpSpPr/>
          <p:nvPr/>
        </p:nvGrpSpPr>
        <p:grpSpPr>
          <a:xfrm>
            <a:off x="5469909" y="4299239"/>
            <a:ext cx="1995487" cy="1047355"/>
            <a:chOff x="142764" y="1906534"/>
            <a:chExt cx="199548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937FD0C-7753-170F-ECF6-B611200656FE}"/>
                </a:ext>
              </a:extLst>
            </p:cNvPr>
            <p:cNvSpPr txBox="1"/>
            <p:nvPr/>
          </p:nvSpPr>
          <p:spPr>
            <a:xfrm>
              <a:off x="142764" y="2190603"/>
              <a:ext cx="19954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0C35135-FD20-FAC0-9084-7DCE7C9BB1F0}"/>
                </a:ext>
              </a:extLst>
            </p:cNvPr>
            <p:cNvSpPr txBox="1"/>
            <p:nvPr/>
          </p:nvSpPr>
          <p:spPr>
            <a:xfrm>
              <a:off x="559735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4277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61964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48236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55270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58506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59161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5283200" y="620549"/>
            <a:ext cx="162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 录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2549" y="3813631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578F525-F0A6-A64D-B0F1-E29E161C8748}"/>
              </a:ext>
            </a:extLst>
          </p:cNvPr>
          <p:cNvSpPr txBox="1"/>
          <p:nvPr/>
        </p:nvSpPr>
        <p:spPr>
          <a:xfrm>
            <a:off x="3752850" y="1151447"/>
            <a:ext cx="4686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n>
                  <a:gradFill>
                    <a:gsLst>
                      <a:gs pos="13000">
                        <a:srgbClr val="FA9491">
                          <a:alpha val="0"/>
                        </a:srgbClr>
                      </a:gs>
                      <a:gs pos="100000">
                        <a:srgbClr val="D72E25"/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CONTENTS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E246797-B1F6-083A-2275-CF2CBE956AC1}"/>
              </a:ext>
            </a:extLst>
          </p:cNvPr>
          <p:cNvGrpSpPr/>
          <p:nvPr/>
        </p:nvGrpSpPr>
        <p:grpSpPr>
          <a:xfrm>
            <a:off x="4775077" y="883380"/>
            <a:ext cx="2641846" cy="328439"/>
            <a:chOff x="4110037" y="1250565"/>
            <a:chExt cx="2641846" cy="328439"/>
          </a:xfrm>
        </p:grpSpPr>
        <p:sp>
          <p:nvSpPr>
            <p:cNvPr id="17" name="iconfont-1096-617929">
              <a:extLst>
                <a:ext uri="{FF2B5EF4-FFF2-40B4-BE49-F238E27FC236}">
                  <a16:creationId xmlns:a16="http://schemas.microsoft.com/office/drawing/2014/main" id="{3A4FCA22-0237-C87B-AA47-6996C103C529}"/>
                </a:ext>
              </a:extLst>
            </p:cNvPr>
            <p:cNvSpPr/>
            <p:nvPr/>
          </p:nvSpPr>
          <p:spPr>
            <a:xfrm>
              <a:off x="6422164" y="1250565"/>
              <a:ext cx="329719" cy="32843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78000">
                  <a:srgbClr val="D72E25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1" name="iconfont-1096-617929">
              <a:extLst>
                <a:ext uri="{FF2B5EF4-FFF2-40B4-BE49-F238E27FC236}">
                  <a16:creationId xmlns:a16="http://schemas.microsoft.com/office/drawing/2014/main" id="{2917CCE5-1439-C6F3-133E-1771740681BE}"/>
                </a:ext>
              </a:extLst>
            </p:cNvPr>
            <p:cNvSpPr/>
            <p:nvPr/>
          </p:nvSpPr>
          <p:spPr>
            <a:xfrm flipH="1">
              <a:off x="4110037" y="1250565"/>
              <a:ext cx="329720" cy="328439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78000">
                  <a:srgbClr val="D72E25"/>
                </a:gs>
              </a:gsLst>
              <a:lin ang="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F0F4A4-359C-26BC-11AD-E7127DC838D8}"/>
              </a:ext>
            </a:extLst>
          </p:cNvPr>
          <p:cNvGrpSpPr/>
          <p:nvPr/>
        </p:nvGrpSpPr>
        <p:grpSpPr>
          <a:xfrm>
            <a:off x="2251988" y="1975142"/>
            <a:ext cx="3377528" cy="923330"/>
            <a:chOff x="1966238" y="1807669"/>
            <a:chExt cx="3377528" cy="92333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DA47-B5CE-945A-B425-D843C874EB69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2FAC4A-E1CB-C794-F120-DD1077A8C145}"/>
                </a:ext>
              </a:extLst>
            </p:cNvPr>
            <p:cNvSpPr txBox="1"/>
            <p:nvPr/>
          </p:nvSpPr>
          <p:spPr>
            <a:xfrm>
              <a:off x="31753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5C585D1-FF64-E939-6601-9E9FC77009A1}"/>
                </a:ext>
              </a:extLst>
            </p:cNvPr>
            <p:cNvSpPr txBox="1"/>
            <p:nvPr/>
          </p:nvSpPr>
          <p:spPr>
            <a:xfrm>
              <a:off x="2047176" y="1807669"/>
              <a:ext cx="101822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gradFill flip="none" rotWithShape="1">
                    <a:gsLst>
                      <a:gs pos="0">
                        <a:srgbClr val="FFE389"/>
                      </a:gs>
                      <a:gs pos="100000">
                        <a:srgbClr val="FA9491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5400" dirty="0">
                <a:gradFill flip="none" rotWithShape="1">
                  <a:gsLst>
                    <a:gs pos="0">
                      <a:srgbClr val="FFE389"/>
                    </a:gs>
                    <a:gs pos="100000">
                      <a:srgbClr val="FA9491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7AD51BD-D5C2-9F5A-4E2A-CD82440F3388}"/>
              </a:ext>
            </a:extLst>
          </p:cNvPr>
          <p:cNvGrpSpPr/>
          <p:nvPr/>
        </p:nvGrpSpPr>
        <p:grpSpPr>
          <a:xfrm>
            <a:off x="6678851" y="1975142"/>
            <a:ext cx="3377528" cy="923330"/>
            <a:chOff x="1966238" y="1807669"/>
            <a:chExt cx="3377528" cy="92333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7B9F5D5-F5E5-62CC-5683-AA8EE7AAB7CA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A6FF44-F4A5-6D97-852D-5167B277E60B}"/>
                </a:ext>
              </a:extLst>
            </p:cNvPr>
            <p:cNvSpPr txBox="1"/>
            <p:nvPr/>
          </p:nvSpPr>
          <p:spPr>
            <a:xfrm>
              <a:off x="31753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5D85A22-1A68-2895-8E88-1A7111EE10AC}"/>
                </a:ext>
              </a:extLst>
            </p:cNvPr>
            <p:cNvSpPr txBox="1"/>
            <p:nvPr/>
          </p:nvSpPr>
          <p:spPr>
            <a:xfrm>
              <a:off x="2047176" y="1807669"/>
              <a:ext cx="104387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0">
                        <a:srgbClr val="FFE389"/>
                      </a:gs>
                      <a:gs pos="100000">
                        <a:srgbClr val="FA9491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35BB1B3-CDE8-05A4-DA70-68C636837614}"/>
              </a:ext>
            </a:extLst>
          </p:cNvPr>
          <p:cNvGrpSpPr/>
          <p:nvPr/>
        </p:nvGrpSpPr>
        <p:grpSpPr>
          <a:xfrm>
            <a:off x="2251988" y="3146864"/>
            <a:ext cx="3377528" cy="923330"/>
            <a:chOff x="1966238" y="1807669"/>
            <a:chExt cx="3377528" cy="92333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FAE294F-3426-E6DC-EAC6-07682F356ED3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820CCA1-FD3A-ED0E-E4CE-91AED965D469}"/>
                </a:ext>
              </a:extLst>
            </p:cNvPr>
            <p:cNvSpPr txBox="1"/>
            <p:nvPr/>
          </p:nvSpPr>
          <p:spPr>
            <a:xfrm>
              <a:off x="31753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C51B18B-DEBA-1448-1793-E7AE739E4AD5}"/>
                </a:ext>
              </a:extLst>
            </p:cNvPr>
            <p:cNvSpPr txBox="1"/>
            <p:nvPr/>
          </p:nvSpPr>
          <p:spPr>
            <a:xfrm>
              <a:off x="2047176" y="1807669"/>
              <a:ext cx="10230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0">
                        <a:srgbClr val="FFE389"/>
                      </a:gs>
                      <a:gs pos="100000">
                        <a:srgbClr val="FA9491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92F3B8C-76DD-A085-A69E-480CED2B8B73}"/>
              </a:ext>
            </a:extLst>
          </p:cNvPr>
          <p:cNvGrpSpPr/>
          <p:nvPr/>
        </p:nvGrpSpPr>
        <p:grpSpPr>
          <a:xfrm>
            <a:off x="6678851" y="3146864"/>
            <a:ext cx="3377528" cy="923330"/>
            <a:chOff x="1966238" y="1807669"/>
            <a:chExt cx="3377528" cy="92333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6FE8F17-00BE-CC53-4D7D-55C3B6EDADB6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B238F32-DD3F-D8F4-96D1-234F4F43511C}"/>
                </a:ext>
              </a:extLst>
            </p:cNvPr>
            <p:cNvSpPr txBox="1"/>
            <p:nvPr/>
          </p:nvSpPr>
          <p:spPr>
            <a:xfrm>
              <a:off x="31753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8B4DC24-873F-C45A-2E09-FC881F38459B}"/>
                </a:ext>
              </a:extLst>
            </p:cNvPr>
            <p:cNvSpPr txBox="1"/>
            <p:nvPr/>
          </p:nvSpPr>
          <p:spPr>
            <a:xfrm>
              <a:off x="2047176" y="1807669"/>
              <a:ext cx="105990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0">
                        <a:srgbClr val="FFE389"/>
                      </a:gs>
                      <a:gs pos="100000">
                        <a:srgbClr val="FA9491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639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2" name="任意多边形 1">
            <a:extLst>
              <a:ext uri="{FF2B5EF4-FFF2-40B4-BE49-F238E27FC236}">
                <a16:creationId xmlns:a16="http://schemas.microsoft.com/office/drawing/2014/main" id="{A753335F-CDC4-80E7-79EE-D778A528D0A7}"/>
              </a:ext>
            </a:extLst>
          </p:cNvPr>
          <p:cNvSpPr>
            <a:spLocks/>
          </p:cNvSpPr>
          <p:nvPr/>
        </p:nvSpPr>
        <p:spPr bwMode="auto">
          <a:xfrm>
            <a:off x="1886858" y="3169557"/>
            <a:ext cx="2109788" cy="706438"/>
          </a:xfrm>
          <a:custGeom>
            <a:avLst/>
            <a:gdLst>
              <a:gd name="T0" fmla="*/ 1054894 w 2237873"/>
              <a:gd name="T1" fmla="*/ 0 h 613611"/>
              <a:gd name="T2" fmla="*/ 1183119 w 2237873"/>
              <a:gd name="T3" fmla="*/ 277035 h 613611"/>
              <a:gd name="T4" fmla="*/ 2109788 w 2237873"/>
              <a:gd name="T5" fmla="*/ 277035 h 613611"/>
              <a:gd name="T6" fmla="*/ 2109788 w 2237873"/>
              <a:gd name="T7" fmla="*/ 706438 h 613611"/>
              <a:gd name="T8" fmla="*/ 0 w 2237873"/>
              <a:gd name="T9" fmla="*/ 706438 h 613611"/>
              <a:gd name="T10" fmla="*/ 0 w 2237873"/>
              <a:gd name="T11" fmla="*/ 277035 h 613611"/>
              <a:gd name="T12" fmla="*/ 926669 w 2237873"/>
              <a:gd name="T13" fmla="*/ 277035 h 613611"/>
              <a:gd name="T14" fmla="*/ 1054894 w 2237873"/>
              <a:gd name="T15" fmla="*/ 0 h 6136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37873" h="613611">
                <a:moveTo>
                  <a:pt x="1118937" y="0"/>
                </a:moveTo>
                <a:lnTo>
                  <a:pt x="1254946" y="240632"/>
                </a:lnTo>
                <a:lnTo>
                  <a:pt x="2237873" y="240632"/>
                </a:lnTo>
                <a:lnTo>
                  <a:pt x="2237873" y="613611"/>
                </a:lnTo>
                <a:lnTo>
                  <a:pt x="0" y="613611"/>
                </a:lnTo>
                <a:lnTo>
                  <a:pt x="0" y="240632"/>
                </a:lnTo>
                <a:lnTo>
                  <a:pt x="982927" y="240632"/>
                </a:lnTo>
                <a:lnTo>
                  <a:pt x="1118937" y="0"/>
                </a:ln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任意多边形 2">
            <a:extLst>
              <a:ext uri="{FF2B5EF4-FFF2-40B4-BE49-F238E27FC236}">
                <a16:creationId xmlns:a16="http://schemas.microsoft.com/office/drawing/2014/main" id="{95C01700-A124-1BD3-4CAE-403CDF95C194}"/>
              </a:ext>
            </a:extLst>
          </p:cNvPr>
          <p:cNvSpPr>
            <a:spLocks/>
          </p:cNvSpPr>
          <p:nvPr/>
        </p:nvSpPr>
        <p:spPr bwMode="auto">
          <a:xfrm>
            <a:off x="3996644" y="3169557"/>
            <a:ext cx="2108200" cy="706438"/>
          </a:xfrm>
          <a:custGeom>
            <a:avLst/>
            <a:gdLst>
              <a:gd name="T0" fmla="*/ 1054100 w 2237873"/>
              <a:gd name="T1" fmla="*/ 0 h 613611"/>
              <a:gd name="T2" fmla="*/ 1182228 w 2237873"/>
              <a:gd name="T3" fmla="*/ 277035 h 613611"/>
              <a:gd name="T4" fmla="*/ 2108200 w 2237873"/>
              <a:gd name="T5" fmla="*/ 277035 h 613611"/>
              <a:gd name="T6" fmla="*/ 2108200 w 2237873"/>
              <a:gd name="T7" fmla="*/ 706438 h 613611"/>
              <a:gd name="T8" fmla="*/ 0 w 2237873"/>
              <a:gd name="T9" fmla="*/ 706438 h 613611"/>
              <a:gd name="T10" fmla="*/ 0 w 2237873"/>
              <a:gd name="T11" fmla="*/ 277035 h 613611"/>
              <a:gd name="T12" fmla="*/ 925972 w 2237873"/>
              <a:gd name="T13" fmla="*/ 277035 h 613611"/>
              <a:gd name="T14" fmla="*/ 1054100 w 2237873"/>
              <a:gd name="T15" fmla="*/ 0 h 6136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37873" h="613611">
                <a:moveTo>
                  <a:pt x="1118937" y="0"/>
                </a:moveTo>
                <a:lnTo>
                  <a:pt x="1254946" y="240632"/>
                </a:lnTo>
                <a:lnTo>
                  <a:pt x="2237873" y="240632"/>
                </a:lnTo>
                <a:lnTo>
                  <a:pt x="2237873" y="613611"/>
                </a:lnTo>
                <a:lnTo>
                  <a:pt x="0" y="613611"/>
                </a:lnTo>
                <a:lnTo>
                  <a:pt x="0" y="240632"/>
                </a:lnTo>
                <a:lnTo>
                  <a:pt x="982927" y="240632"/>
                </a:lnTo>
                <a:lnTo>
                  <a:pt x="1118937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 3">
            <a:extLst>
              <a:ext uri="{FF2B5EF4-FFF2-40B4-BE49-F238E27FC236}">
                <a16:creationId xmlns:a16="http://schemas.microsoft.com/office/drawing/2014/main" id="{9BF9ECD2-4706-BD23-4D4B-C27D4F2C18C8}"/>
              </a:ext>
            </a:extLst>
          </p:cNvPr>
          <p:cNvSpPr>
            <a:spLocks/>
          </p:cNvSpPr>
          <p:nvPr/>
        </p:nvSpPr>
        <p:spPr bwMode="auto">
          <a:xfrm>
            <a:off x="6104845" y="3169557"/>
            <a:ext cx="2109787" cy="706438"/>
          </a:xfrm>
          <a:custGeom>
            <a:avLst/>
            <a:gdLst>
              <a:gd name="T0" fmla="*/ 1054894 w 2237873"/>
              <a:gd name="T1" fmla="*/ 0 h 613611"/>
              <a:gd name="T2" fmla="*/ 1183118 w 2237873"/>
              <a:gd name="T3" fmla="*/ 277035 h 613611"/>
              <a:gd name="T4" fmla="*/ 2109787 w 2237873"/>
              <a:gd name="T5" fmla="*/ 277035 h 613611"/>
              <a:gd name="T6" fmla="*/ 2109787 w 2237873"/>
              <a:gd name="T7" fmla="*/ 706438 h 613611"/>
              <a:gd name="T8" fmla="*/ 0 w 2237873"/>
              <a:gd name="T9" fmla="*/ 706438 h 613611"/>
              <a:gd name="T10" fmla="*/ 0 w 2237873"/>
              <a:gd name="T11" fmla="*/ 277035 h 613611"/>
              <a:gd name="T12" fmla="*/ 926669 w 2237873"/>
              <a:gd name="T13" fmla="*/ 277035 h 613611"/>
              <a:gd name="T14" fmla="*/ 1054894 w 2237873"/>
              <a:gd name="T15" fmla="*/ 0 h 6136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37873" h="613611">
                <a:moveTo>
                  <a:pt x="1118937" y="0"/>
                </a:moveTo>
                <a:lnTo>
                  <a:pt x="1254946" y="240632"/>
                </a:lnTo>
                <a:lnTo>
                  <a:pt x="2237873" y="240632"/>
                </a:lnTo>
                <a:lnTo>
                  <a:pt x="2237873" y="613611"/>
                </a:lnTo>
                <a:lnTo>
                  <a:pt x="0" y="613611"/>
                </a:lnTo>
                <a:lnTo>
                  <a:pt x="0" y="240632"/>
                </a:lnTo>
                <a:lnTo>
                  <a:pt x="982927" y="240632"/>
                </a:lnTo>
                <a:lnTo>
                  <a:pt x="1118937" y="0"/>
                </a:ln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任意多边形 4">
            <a:extLst>
              <a:ext uri="{FF2B5EF4-FFF2-40B4-BE49-F238E27FC236}">
                <a16:creationId xmlns:a16="http://schemas.microsoft.com/office/drawing/2014/main" id="{10DA3A19-D290-130D-98BE-DCE43D7199C9}"/>
              </a:ext>
            </a:extLst>
          </p:cNvPr>
          <p:cNvSpPr>
            <a:spLocks/>
          </p:cNvSpPr>
          <p:nvPr/>
        </p:nvSpPr>
        <p:spPr bwMode="auto">
          <a:xfrm>
            <a:off x="8214631" y="3169557"/>
            <a:ext cx="2109788" cy="706438"/>
          </a:xfrm>
          <a:custGeom>
            <a:avLst/>
            <a:gdLst>
              <a:gd name="T0" fmla="*/ 1054894 w 2237873"/>
              <a:gd name="T1" fmla="*/ 0 h 613611"/>
              <a:gd name="T2" fmla="*/ 1183119 w 2237873"/>
              <a:gd name="T3" fmla="*/ 277035 h 613611"/>
              <a:gd name="T4" fmla="*/ 2109788 w 2237873"/>
              <a:gd name="T5" fmla="*/ 277035 h 613611"/>
              <a:gd name="T6" fmla="*/ 2109788 w 2237873"/>
              <a:gd name="T7" fmla="*/ 706438 h 613611"/>
              <a:gd name="T8" fmla="*/ 0 w 2237873"/>
              <a:gd name="T9" fmla="*/ 706438 h 613611"/>
              <a:gd name="T10" fmla="*/ 0 w 2237873"/>
              <a:gd name="T11" fmla="*/ 277035 h 613611"/>
              <a:gd name="T12" fmla="*/ 926669 w 2237873"/>
              <a:gd name="T13" fmla="*/ 277035 h 613611"/>
              <a:gd name="T14" fmla="*/ 1054894 w 2237873"/>
              <a:gd name="T15" fmla="*/ 0 h 6136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237873" h="613611">
                <a:moveTo>
                  <a:pt x="1118937" y="0"/>
                </a:moveTo>
                <a:lnTo>
                  <a:pt x="1254946" y="240632"/>
                </a:lnTo>
                <a:lnTo>
                  <a:pt x="2237873" y="240632"/>
                </a:lnTo>
                <a:lnTo>
                  <a:pt x="2237873" y="613611"/>
                </a:lnTo>
                <a:lnTo>
                  <a:pt x="0" y="613611"/>
                </a:lnTo>
                <a:lnTo>
                  <a:pt x="0" y="240632"/>
                </a:lnTo>
                <a:lnTo>
                  <a:pt x="982927" y="240632"/>
                </a:lnTo>
                <a:lnTo>
                  <a:pt x="1118937" y="0"/>
                </a:ln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任意多边形 5">
            <a:extLst>
              <a:ext uri="{FF2B5EF4-FFF2-40B4-BE49-F238E27FC236}">
                <a16:creationId xmlns:a16="http://schemas.microsoft.com/office/drawing/2014/main" id="{95232899-E6E6-CE7D-B5A2-13EACF7BE995}"/>
              </a:ext>
            </a:extLst>
          </p:cNvPr>
          <p:cNvSpPr>
            <a:spLocks/>
          </p:cNvSpPr>
          <p:nvPr/>
        </p:nvSpPr>
        <p:spPr bwMode="auto">
          <a:xfrm>
            <a:off x="2288495" y="1615395"/>
            <a:ext cx="1327151" cy="1327150"/>
          </a:xfrm>
          <a:custGeom>
            <a:avLst/>
            <a:gdLst>
              <a:gd name="T0" fmla="*/ 663576 w 1155032"/>
              <a:gd name="T1" fmla="*/ 158982 h 1155032"/>
              <a:gd name="T2" fmla="*/ 158982 w 1155032"/>
              <a:gd name="T3" fmla="*/ 663576 h 1155032"/>
              <a:gd name="T4" fmla="*/ 663576 w 1155032"/>
              <a:gd name="T5" fmla="*/ 1168170 h 1155032"/>
              <a:gd name="T6" fmla="*/ 1168170 w 1155032"/>
              <a:gd name="T7" fmla="*/ 663576 h 1155032"/>
              <a:gd name="T8" fmla="*/ 663576 w 1155032"/>
              <a:gd name="T9" fmla="*/ 158982 h 1155032"/>
              <a:gd name="T10" fmla="*/ 663575 w 1155032"/>
              <a:gd name="T11" fmla="*/ 0 h 1155032"/>
              <a:gd name="T12" fmla="*/ 1327150 w 1155032"/>
              <a:gd name="T13" fmla="*/ 663575 h 1155032"/>
              <a:gd name="T14" fmla="*/ 663575 w 1155032"/>
              <a:gd name="T15" fmla="*/ 1327150 h 1155032"/>
              <a:gd name="T16" fmla="*/ 0 w 1155032"/>
              <a:gd name="T17" fmla="*/ 663575 h 1155032"/>
              <a:gd name="T18" fmla="*/ 663575 w 1155032"/>
              <a:gd name="T19" fmla="*/ 0 h 1155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55032" h="1155032">
                <a:moveTo>
                  <a:pt x="577517" y="138364"/>
                </a:moveTo>
                <a:cubicBezTo>
                  <a:pt x="334979" y="138364"/>
                  <a:pt x="138364" y="334979"/>
                  <a:pt x="138364" y="577517"/>
                </a:cubicBezTo>
                <a:cubicBezTo>
                  <a:pt x="138364" y="820055"/>
                  <a:pt x="334979" y="1016670"/>
                  <a:pt x="577517" y="1016670"/>
                </a:cubicBezTo>
                <a:cubicBezTo>
                  <a:pt x="820055" y="1016670"/>
                  <a:pt x="1016670" y="820055"/>
                  <a:pt x="1016670" y="577517"/>
                </a:cubicBezTo>
                <a:cubicBezTo>
                  <a:pt x="1016670" y="334979"/>
                  <a:pt x="820055" y="138364"/>
                  <a:pt x="577517" y="138364"/>
                </a:cubicBezTo>
                <a:close/>
                <a:moveTo>
                  <a:pt x="577516" y="0"/>
                </a:moveTo>
                <a:cubicBezTo>
                  <a:pt x="896469" y="0"/>
                  <a:pt x="1155032" y="258563"/>
                  <a:pt x="1155032" y="577516"/>
                </a:cubicBezTo>
                <a:cubicBezTo>
                  <a:pt x="1155032" y="896469"/>
                  <a:pt x="896469" y="1155032"/>
                  <a:pt x="577516" y="1155032"/>
                </a:cubicBezTo>
                <a:cubicBezTo>
                  <a:pt x="258563" y="1155032"/>
                  <a:pt x="0" y="896469"/>
                  <a:pt x="0" y="577516"/>
                </a:cubicBezTo>
                <a:cubicBezTo>
                  <a:pt x="0" y="258563"/>
                  <a:pt x="258563" y="0"/>
                  <a:pt x="577516" y="0"/>
                </a:cubicBez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6">
            <a:extLst>
              <a:ext uri="{FF2B5EF4-FFF2-40B4-BE49-F238E27FC236}">
                <a16:creationId xmlns:a16="http://schemas.microsoft.com/office/drawing/2014/main" id="{647A538F-5F3B-AD9B-EB0D-8FEDC2FFB2E4}"/>
              </a:ext>
            </a:extLst>
          </p:cNvPr>
          <p:cNvSpPr>
            <a:spLocks/>
          </p:cNvSpPr>
          <p:nvPr/>
        </p:nvSpPr>
        <p:spPr bwMode="auto">
          <a:xfrm>
            <a:off x="4385580" y="1615395"/>
            <a:ext cx="1328739" cy="1327150"/>
          </a:xfrm>
          <a:custGeom>
            <a:avLst/>
            <a:gdLst>
              <a:gd name="T0" fmla="*/ 664370 w 1155032"/>
              <a:gd name="T1" fmla="*/ 158982 h 1155032"/>
              <a:gd name="T2" fmla="*/ 159173 w 1155032"/>
              <a:gd name="T3" fmla="*/ 663576 h 1155032"/>
              <a:gd name="T4" fmla="*/ 664370 w 1155032"/>
              <a:gd name="T5" fmla="*/ 1168170 h 1155032"/>
              <a:gd name="T6" fmla="*/ 1169568 w 1155032"/>
              <a:gd name="T7" fmla="*/ 663576 h 1155032"/>
              <a:gd name="T8" fmla="*/ 664370 w 1155032"/>
              <a:gd name="T9" fmla="*/ 158982 h 1155032"/>
              <a:gd name="T10" fmla="*/ 664369 w 1155032"/>
              <a:gd name="T11" fmla="*/ 0 h 1155032"/>
              <a:gd name="T12" fmla="*/ 1328738 w 1155032"/>
              <a:gd name="T13" fmla="*/ 663575 h 1155032"/>
              <a:gd name="T14" fmla="*/ 664369 w 1155032"/>
              <a:gd name="T15" fmla="*/ 1327150 h 1155032"/>
              <a:gd name="T16" fmla="*/ 0 w 1155032"/>
              <a:gd name="T17" fmla="*/ 663575 h 1155032"/>
              <a:gd name="T18" fmla="*/ 664369 w 1155032"/>
              <a:gd name="T19" fmla="*/ 0 h 1155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55032" h="1155032">
                <a:moveTo>
                  <a:pt x="577517" y="138364"/>
                </a:moveTo>
                <a:cubicBezTo>
                  <a:pt x="334979" y="138364"/>
                  <a:pt x="138364" y="334979"/>
                  <a:pt x="138364" y="577517"/>
                </a:cubicBezTo>
                <a:cubicBezTo>
                  <a:pt x="138364" y="820055"/>
                  <a:pt x="334979" y="1016670"/>
                  <a:pt x="577517" y="1016670"/>
                </a:cubicBezTo>
                <a:cubicBezTo>
                  <a:pt x="820055" y="1016670"/>
                  <a:pt x="1016670" y="820055"/>
                  <a:pt x="1016670" y="577517"/>
                </a:cubicBezTo>
                <a:cubicBezTo>
                  <a:pt x="1016670" y="334979"/>
                  <a:pt x="820055" y="138364"/>
                  <a:pt x="577517" y="138364"/>
                </a:cubicBezTo>
                <a:close/>
                <a:moveTo>
                  <a:pt x="577516" y="0"/>
                </a:moveTo>
                <a:cubicBezTo>
                  <a:pt x="896469" y="0"/>
                  <a:pt x="1155032" y="258563"/>
                  <a:pt x="1155032" y="577516"/>
                </a:cubicBezTo>
                <a:cubicBezTo>
                  <a:pt x="1155032" y="896469"/>
                  <a:pt x="896469" y="1155032"/>
                  <a:pt x="577516" y="1155032"/>
                </a:cubicBezTo>
                <a:cubicBezTo>
                  <a:pt x="258563" y="1155032"/>
                  <a:pt x="0" y="896469"/>
                  <a:pt x="0" y="577516"/>
                </a:cubicBezTo>
                <a:cubicBezTo>
                  <a:pt x="0" y="258563"/>
                  <a:pt x="258563" y="0"/>
                  <a:pt x="577516" y="0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任意多边形 7">
            <a:extLst>
              <a:ext uri="{FF2B5EF4-FFF2-40B4-BE49-F238E27FC236}">
                <a16:creationId xmlns:a16="http://schemas.microsoft.com/office/drawing/2014/main" id="{0C372880-F251-D7F5-9B32-57E6E9D04AF1}"/>
              </a:ext>
            </a:extLst>
          </p:cNvPr>
          <p:cNvSpPr>
            <a:spLocks/>
          </p:cNvSpPr>
          <p:nvPr/>
        </p:nvSpPr>
        <p:spPr bwMode="auto">
          <a:xfrm>
            <a:off x="6484258" y="1615395"/>
            <a:ext cx="1327151" cy="1327150"/>
          </a:xfrm>
          <a:custGeom>
            <a:avLst/>
            <a:gdLst>
              <a:gd name="T0" fmla="*/ 663576 w 1155032"/>
              <a:gd name="T1" fmla="*/ 158982 h 1155032"/>
              <a:gd name="T2" fmla="*/ 158982 w 1155032"/>
              <a:gd name="T3" fmla="*/ 663576 h 1155032"/>
              <a:gd name="T4" fmla="*/ 663576 w 1155032"/>
              <a:gd name="T5" fmla="*/ 1168170 h 1155032"/>
              <a:gd name="T6" fmla="*/ 1168170 w 1155032"/>
              <a:gd name="T7" fmla="*/ 663576 h 1155032"/>
              <a:gd name="T8" fmla="*/ 663576 w 1155032"/>
              <a:gd name="T9" fmla="*/ 158982 h 1155032"/>
              <a:gd name="T10" fmla="*/ 663575 w 1155032"/>
              <a:gd name="T11" fmla="*/ 0 h 1155032"/>
              <a:gd name="T12" fmla="*/ 1327150 w 1155032"/>
              <a:gd name="T13" fmla="*/ 663575 h 1155032"/>
              <a:gd name="T14" fmla="*/ 663575 w 1155032"/>
              <a:gd name="T15" fmla="*/ 1327150 h 1155032"/>
              <a:gd name="T16" fmla="*/ 0 w 1155032"/>
              <a:gd name="T17" fmla="*/ 663575 h 1155032"/>
              <a:gd name="T18" fmla="*/ 663575 w 1155032"/>
              <a:gd name="T19" fmla="*/ 0 h 1155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55032" h="1155032">
                <a:moveTo>
                  <a:pt x="577517" y="138364"/>
                </a:moveTo>
                <a:cubicBezTo>
                  <a:pt x="334979" y="138364"/>
                  <a:pt x="138364" y="334979"/>
                  <a:pt x="138364" y="577517"/>
                </a:cubicBezTo>
                <a:cubicBezTo>
                  <a:pt x="138364" y="820055"/>
                  <a:pt x="334979" y="1016670"/>
                  <a:pt x="577517" y="1016670"/>
                </a:cubicBezTo>
                <a:cubicBezTo>
                  <a:pt x="820055" y="1016670"/>
                  <a:pt x="1016670" y="820055"/>
                  <a:pt x="1016670" y="577517"/>
                </a:cubicBezTo>
                <a:cubicBezTo>
                  <a:pt x="1016670" y="334979"/>
                  <a:pt x="820055" y="138364"/>
                  <a:pt x="577517" y="138364"/>
                </a:cubicBezTo>
                <a:close/>
                <a:moveTo>
                  <a:pt x="577516" y="0"/>
                </a:moveTo>
                <a:cubicBezTo>
                  <a:pt x="896469" y="0"/>
                  <a:pt x="1155032" y="258563"/>
                  <a:pt x="1155032" y="577516"/>
                </a:cubicBezTo>
                <a:cubicBezTo>
                  <a:pt x="1155032" y="896469"/>
                  <a:pt x="896469" y="1155032"/>
                  <a:pt x="577516" y="1155032"/>
                </a:cubicBezTo>
                <a:cubicBezTo>
                  <a:pt x="258563" y="1155032"/>
                  <a:pt x="0" y="896469"/>
                  <a:pt x="0" y="577516"/>
                </a:cubicBezTo>
                <a:cubicBezTo>
                  <a:pt x="0" y="258563"/>
                  <a:pt x="258563" y="0"/>
                  <a:pt x="577516" y="0"/>
                </a:cubicBez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 8">
            <a:extLst>
              <a:ext uri="{FF2B5EF4-FFF2-40B4-BE49-F238E27FC236}">
                <a16:creationId xmlns:a16="http://schemas.microsoft.com/office/drawing/2014/main" id="{2E1C55D2-1113-57B6-333D-71E69375866C}"/>
              </a:ext>
            </a:extLst>
          </p:cNvPr>
          <p:cNvSpPr>
            <a:spLocks/>
          </p:cNvSpPr>
          <p:nvPr/>
        </p:nvSpPr>
        <p:spPr bwMode="auto">
          <a:xfrm>
            <a:off x="8581346" y="1615395"/>
            <a:ext cx="1327151" cy="1327150"/>
          </a:xfrm>
          <a:custGeom>
            <a:avLst/>
            <a:gdLst>
              <a:gd name="T0" fmla="*/ 663576 w 1155032"/>
              <a:gd name="T1" fmla="*/ 158982 h 1155032"/>
              <a:gd name="T2" fmla="*/ 158982 w 1155032"/>
              <a:gd name="T3" fmla="*/ 663576 h 1155032"/>
              <a:gd name="T4" fmla="*/ 663576 w 1155032"/>
              <a:gd name="T5" fmla="*/ 1168170 h 1155032"/>
              <a:gd name="T6" fmla="*/ 1168170 w 1155032"/>
              <a:gd name="T7" fmla="*/ 663576 h 1155032"/>
              <a:gd name="T8" fmla="*/ 663576 w 1155032"/>
              <a:gd name="T9" fmla="*/ 158982 h 1155032"/>
              <a:gd name="T10" fmla="*/ 663575 w 1155032"/>
              <a:gd name="T11" fmla="*/ 0 h 1155032"/>
              <a:gd name="T12" fmla="*/ 1327150 w 1155032"/>
              <a:gd name="T13" fmla="*/ 663575 h 1155032"/>
              <a:gd name="T14" fmla="*/ 663575 w 1155032"/>
              <a:gd name="T15" fmla="*/ 1327150 h 1155032"/>
              <a:gd name="T16" fmla="*/ 0 w 1155032"/>
              <a:gd name="T17" fmla="*/ 663575 h 1155032"/>
              <a:gd name="T18" fmla="*/ 663575 w 1155032"/>
              <a:gd name="T19" fmla="*/ 0 h 1155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55032" h="1155032">
                <a:moveTo>
                  <a:pt x="577517" y="138364"/>
                </a:moveTo>
                <a:cubicBezTo>
                  <a:pt x="334979" y="138364"/>
                  <a:pt x="138364" y="334979"/>
                  <a:pt x="138364" y="577517"/>
                </a:cubicBezTo>
                <a:cubicBezTo>
                  <a:pt x="138364" y="820055"/>
                  <a:pt x="334979" y="1016670"/>
                  <a:pt x="577517" y="1016670"/>
                </a:cubicBezTo>
                <a:cubicBezTo>
                  <a:pt x="820055" y="1016670"/>
                  <a:pt x="1016670" y="820055"/>
                  <a:pt x="1016670" y="577517"/>
                </a:cubicBezTo>
                <a:cubicBezTo>
                  <a:pt x="1016670" y="334979"/>
                  <a:pt x="820055" y="138364"/>
                  <a:pt x="577517" y="138364"/>
                </a:cubicBezTo>
                <a:close/>
                <a:moveTo>
                  <a:pt x="577516" y="0"/>
                </a:moveTo>
                <a:cubicBezTo>
                  <a:pt x="896469" y="0"/>
                  <a:pt x="1155032" y="258563"/>
                  <a:pt x="1155032" y="577516"/>
                </a:cubicBezTo>
                <a:cubicBezTo>
                  <a:pt x="1155032" y="896469"/>
                  <a:pt x="896469" y="1155032"/>
                  <a:pt x="577516" y="1155032"/>
                </a:cubicBezTo>
                <a:cubicBezTo>
                  <a:pt x="258563" y="1155032"/>
                  <a:pt x="0" y="896469"/>
                  <a:pt x="0" y="577516"/>
                </a:cubicBezTo>
                <a:cubicBezTo>
                  <a:pt x="0" y="258563"/>
                  <a:pt x="258563" y="0"/>
                  <a:pt x="577516" y="0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9">
            <a:extLst>
              <a:ext uri="{FF2B5EF4-FFF2-40B4-BE49-F238E27FC236}">
                <a16:creationId xmlns:a16="http://schemas.microsoft.com/office/drawing/2014/main" id="{6EBF3160-4DDC-44CF-4B2F-A63F26B65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5546" y="3468007"/>
            <a:ext cx="11557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文本框 23">
            <a:extLst>
              <a:ext uri="{FF2B5EF4-FFF2-40B4-BE49-F238E27FC236}">
                <a16:creationId xmlns:a16="http://schemas.microsoft.com/office/drawing/2014/main" id="{19B42683-8EA1-2DDD-0153-08A1F2B74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7719" y="3468007"/>
            <a:ext cx="11557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文本框 23">
            <a:extLst>
              <a:ext uri="{FF2B5EF4-FFF2-40B4-BE49-F238E27FC236}">
                <a16:creationId xmlns:a16="http://schemas.microsoft.com/office/drawing/2014/main" id="{2C7B4156-0CCD-B71F-BA30-A11E2ADE5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1307" y="3468007"/>
            <a:ext cx="11557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文本框 23">
            <a:extLst>
              <a:ext uri="{FF2B5EF4-FFF2-40B4-BE49-F238E27FC236}">
                <a16:creationId xmlns:a16="http://schemas.microsoft.com/office/drawing/2014/main" id="{12C7D1FF-8E30-729F-FBB5-84124AB88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7871" y="3468007"/>
            <a:ext cx="11557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Freeform 5">
            <a:extLst>
              <a:ext uri="{FF2B5EF4-FFF2-40B4-BE49-F238E27FC236}">
                <a16:creationId xmlns:a16="http://schemas.microsoft.com/office/drawing/2014/main" id="{C86E98D0-5AB6-5E8F-35C7-2CAE94CA7D38}"/>
              </a:ext>
            </a:extLst>
          </p:cNvPr>
          <p:cNvSpPr>
            <a:spLocks noEditPoints="1"/>
          </p:cNvSpPr>
          <p:nvPr/>
        </p:nvSpPr>
        <p:spPr bwMode="auto">
          <a:xfrm>
            <a:off x="4738009" y="1993224"/>
            <a:ext cx="620713" cy="555625"/>
          </a:xfrm>
          <a:custGeom>
            <a:avLst/>
            <a:gdLst>
              <a:gd name="T0" fmla="*/ 0 w 94"/>
              <a:gd name="T1" fmla="*/ 383646 h 84"/>
              <a:gd name="T2" fmla="*/ 158480 w 94"/>
              <a:gd name="T3" fmla="*/ 383646 h 84"/>
              <a:gd name="T4" fmla="*/ 158480 w 94"/>
              <a:gd name="T5" fmla="*/ 555625 h 84"/>
              <a:gd name="T6" fmla="*/ 0 w 94"/>
              <a:gd name="T7" fmla="*/ 555625 h 84"/>
              <a:gd name="T8" fmla="*/ 0 w 94"/>
              <a:gd name="T9" fmla="*/ 383646 h 84"/>
              <a:gd name="T10" fmla="*/ 409406 w 94"/>
              <a:gd name="T11" fmla="*/ 46302 h 84"/>
              <a:gd name="T12" fmla="*/ 363183 w 94"/>
              <a:gd name="T13" fmla="*/ 132292 h 84"/>
              <a:gd name="T14" fmla="*/ 316960 w 94"/>
              <a:gd name="T15" fmla="*/ 211667 h 84"/>
              <a:gd name="T16" fmla="*/ 283943 w 94"/>
              <a:gd name="T17" fmla="*/ 158750 h 84"/>
              <a:gd name="T18" fmla="*/ 39620 w 94"/>
              <a:gd name="T19" fmla="*/ 304271 h 84"/>
              <a:gd name="T20" fmla="*/ 6603 w 94"/>
              <a:gd name="T21" fmla="*/ 251354 h 84"/>
              <a:gd name="T22" fmla="*/ 250927 w 94"/>
              <a:gd name="T23" fmla="*/ 105833 h 84"/>
              <a:gd name="T24" fmla="*/ 217910 w 94"/>
              <a:gd name="T25" fmla="*/ 52917 h 84"/>
              <a:gd name="T26" fmla="*/ 310357 w 94"/>
              <a:gd name="T27" fmla="*/ 52917 h 84"/>
              <a:gd name="T28" fmla="*/ 409406 w 94"/>
              <a:gd name="T29" fmla="*/ 46302 h 84"/>
              <a:gd name="T30" fmla="*/ 515060 w 94"/>
              <a:gd name="T31" fmla="*/ 0 h 84"/>
              <a:gd name="T32" fmla="*/ 449026 w 94"/>
              <a:gd name="T33" fmla="*/ 59531 h 84"/>
              <a:gd name="T34" fmla="*/ 515060 w 94"/>
              <a:gd name="T35" fmla="*/ 125677 h 84"/>
              <a:gd name="T36" fmla="*/ 574490 w 94"/>
              <a:gd name="T37" fmla="*/ 59531 h 84"/>
              <a:gd name="T38" fmla="*/ 515060 w 94"/>
              <a:gd name="T39" fmla="*/ 0 h 84"/>
              <a:gd name="T40" fmla="*/ 402803 w 94"/>
              <a:gd name="T41" fmla="*/ 304271 h 84"/>
              <a:gd name="T42" fmla="*/ 442423 w 94"/>
              <a:gd name="T43" fmla="*/ 330729 h 84"/>
              <a:gd name="T44" fmla="*/ 435820 w 94"/>
              <a:gd name="T45" fmla="*/ 555625 h 84"/>
              <a:gd name="T46" fmla="*/ 488646 w 94"/>
              <a:gd name="T47" fmla="*/ 555625 h 84"/>
              <a:gd name="T48" fmla="*/ 501853 w 94"/>
              <a:gd name="T49" fmla="*/ 363802 h 84"/>
              <a:gd name="T50" fmla="*/ 521663 w 94"/>
              <a:gd name="T51" fmla="*/ 363802 h 84"/>
              <a:gd name="T52" fmla="*/ 534870 w 94"/>
              <a:gd name="T53" fmla="*/ 555625 h 84"/>
              <a:gd name="T54" fmla="*/ 587696 w 94"/>
              <a:gd name="T55" fmla="*/ 555625 h 84"/>
              <a:gd name="T56" fmla="*/ 581093 w 94"/>
              <a:gd name="T57" fmla="*/ 330729 h 84"/>
              <a:gd name="T58" fmla="*/ 620713 w 94"/>
              <a:gd name="T59" fmla="*/ 304271 h 84"/>
              <a:gd name="T60" fmla="*/ 587696 w 94"/>
              <a:gd name="T61" fmla="*/ 138906 h 84"/>
              <a:gd name="T62" fmla="*/ 435820 w 94"/>
              <a:gd name="T63" fmla="*/ 138906 h 84"/>
              <a:gd name="T64" fmla="*/ 402803 w 94"/>
              <a:gd name="T65" fmla="*/ 304271 h 84"/>
              <a:gd name="T66" fmla="*/ 211307 w 94"/>
              <a:gd name="T67" fmla="*/ 291042 h 84"/>
              <a:gd name="T68" fmla="*/ 211307 w 94"/>
              <a:gd name="T69" fmla="*/ 555625 h 84"/>
              <a:gd name="T70" fmla="*/ 363183 w 94"/>
              <a:gd name="T71" fmla="*/ 555625 h 84"/>
              <a:gd name="T72" fmla="*/ 363183 w 94"/>
              <a:gd name="T73" fmla="*/ 291042 h 84"/>
              <a:gd name="T74" fmla="*/ 211307 w 94"/>
              <a:gd name="T75" fmla="*/ 291042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4" h="84">
                <a:moveTo>
                  <a:pt x="0" y="58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62" y="7"/>
                </a:moveTo>
                <a:cubicBezTo>
                  <a:pt x="55" y="20"/>
                  <a:pt x="55" y="20"/>
                  <a:pt x="55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3" y="24"/>
                  <a:pt x="43" y="24"/>
                  <a:pt x="43" y="24"/>
                </a:cubicBezTo>
                <a:cubicBezTo>
                  <a:pt x="6" y="46"/>
                  <a:pt x="6" y="46"/>
                  <a:pt x="6" y="46"/>
                </a:cubicBezTo>
                <a:cubicBezTo>
                  <a:pt x="1" y="38"/>
                  <a:pt x="1" y="38"/>
                  <a:pt x="1" y="38"/>
                </a:cubicBezTo>
                <a:cubicBezTo>
                  <a:pt x="38" y="16"/>
                  <a:pt x="38" y="16"/>
                  <a:pt x="38" y="16"/>
                </a:cubicBezTo>
                <a:cubicBezTo>
                  <a:pt x="33" y="8"/>
                  <a:pt x="33" y="8"/>
                  <a:pt x="33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62" y="7"/>
                  <a:pt x="62" y="7"/>
                  <a:pt x="62" y="7"/>
                </a:cubicBezTo>
                <a:close/>
                <a:moveTo>
                  <a:pt x="78" y="0"/>
                </a:moveTo>
                <a:cubicBezTo>
                  <a:pt x="72" y="0"/>
                  <a:pt x="68" y="4"/>
                  <a:pt x="68" y="9"/>
                </a:cubicBezTo>
                <a:cubicBezTo>
                  <a:pt x="68" y="14"/>
                  <a:pt x="72" y="19"/>
                  <a:pt x="78" y="19"/>
                </a:cubicBezTo>
                <a:cubicBezTo>
                  <a:pt x="83" y="19"/>
                  <a:pt x="87" y="14"/>
                  <a:pt x="87" y="9"/>
                </a:cubicBezTo>
                <a:cubicBezTo>
                  <a:pt x="87" y="4"/>
                  <a:pt x="83" y="0"/>
                  <a:pt x="78" y="0"/>
                </a:cubicBezTo>
                <a:close/>
                <a:moveTo>
                  <a:pt x="61" y="46"/>
                </a:moveTo>
                <a:cubicBezTo>
                  <a:pt x="63" y="47"/>
                  <a:pt x="65" y="49"/>
                  <a:pt x="67" y="50"/>
                </a:cubicBezTo>
                <a:cubicBezTo>
                  <a:pt x="66" y="84"/>
                  <a:pt x="66" y="84"/>
                  <a:pt x="66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1" y="84"/>
                  <a:pt x="81" y="84"/>
                  <a:pt x="81" y="84"/>
                </a:cubicBezTo>
                <a:cubicBezTo>
                  <a:pt x="89" y="84"/>
                  <a:pt x="89" y="84"/>
                  <a:pt x="89" y="84"/>
                </a:cubicBezTo>
                <a:cubicBezTo>
                  <a:pt x="88" y="50"/>
                  <a:pt x="88" y="50"/>
                  <a:pt x="88" y="50"/>
                </a:cubicBezTo>
                <a:cubicBezTo>
                  <a:pt x="94" y="46"/>
                  <a:pt x="94" y="46"/>
                  <a:pt x="94" y="46"/>
                </a:cubicBezTo>
                <a:cubicBezTo>
                  <a:pt x="89" y="21"/>
                  <a:pt x="89" y="21"/>
                  <a:pt x="89" y="21"/>
                </a:cubicBezTo>
                <a:cubicBezTo>
                  <a:pt x="64" y="21"/>
                  <a:pt x="91" y="21"/>
                  <a:pt x="66" y="21"/>
                </a:cubicBezTo>
                <a:cubicBezTo>
                  <a:pt x="61" y="46"/>
                  <a:pt x="61" y="46"/>
                  <a:pt x="61" y="46"/>
                </a:cubicBezTo>
                <a:close/>
                <a:moveTo>
                  <a:pt x="32" y="44"/>
                </a:moveTo>
                <a:cubicBezTo>
                  <a:pt x="32" y="84"/>
                  <a:pt x="32" y="84"/>
                  <a:pt x="32" y="84"/>
                </a:cubicBezTo>
                <a:cubicBezTo>
                  <a:pt x="55" y="84"/>
                  <a:pt x="55" y="84"/>
                  <a:pt x="55" y="84"/>
                </a:cubicBezTo>
                <a:cubicBezTo>
                  <a:pt x="55" y="44"/>
                  <a:pt x="55" y="44"/>
                  <a:pt x="55" y="44"/>
                </a:cubicBezTo>
                <a:lnTo>
                  <a:pt x="32" y="44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47" name="Freeform 10">
            <a:extLst>
              <a:ext uri="{FF2B5EF4-FFF2-40B4-BE49-F238E27FC236}">
                <a16:creationId xmlns:a16="http://schemas.microsoft.com/office/drawing/2014/main" id="{DA4FCAFF-F14A-EB00-955E-AC52B807E487}"/>
              </a:ext>
            </a:extLst>
          </p:cNvPr>
          <p:cNvSpPr>
            <a:spLocks noEditPoints="1"/>
          </p:cNvSpPr>
          <p:nvPr/>
        </p:nvSpPr>
        <p:spPr bwMode="auto">
          <a:xfrm>
            <a:off x="6762069" y="1988457"/>
            <a:ext cx="679451" cy="566738"/>
          </a:xfrm>
          <a:custGeom>
            <a:avLst/>
            <a:gdLst>
              <a:gd name="T0" fmla="*/ 126564 w 102"/>
              <a:gd name="T1" fmla="*/ 220028 h 85"/>
              <a:gd name="T2" fmla="*/ 59951 w 102"/>
              <a:gd name="T3" fmla="*/ 213360 h 85"/>
              <a:gd name="T4" fmla="*/ 119903 w 102"/>
              <a:gd name="T5" fmla="*/ 233363 h 85"/>
              <a:gd name="T6" fmla="*/ 186516 w 102"/>
              <a:gd name="T7" fmla="*/ 246698 h 85"/>
              <a:gd name="T8" fmla="*/ 586192 w 102"/>
              <a:gd name="T9" fmla="*/ 340043 h 85"/>
              <a:gd name="T10" fmla="*/ 679450 w 102"/>
              <a:gd name="T11" fmla="*/ 313373 h 85"/>
              <a:gd name="T12" fmla="*/ 586192 w 102"/>
              <a:gd name="T13" fmla="*/ 566738 h 85"/>
              <a:gd name="T14" fmla="*/ 466289 w 102"/>
              <a:gd name="T15" fmla="*/ 480060 h 85"/>
              <a:gd name="T16" fmla="*/ 19984 w 102"/>
              <a:gd name="T17" fmla="*/ 433388 h 85"/>
              <a:gd name="T18" fmla="*/ 0 w 102"/>
              <a:gd name="T19" fmla="*/ 386715 h 85"/>
              <a:gd name="T20" fmla="*/ 0 w 102"/>
              <a:gd name="T21" fmla="*/ 340043 h 85"/>
              <a:gd name="T22" fmla="*/ 206500 w 102"/>
              <a:gd name="T23" fmla="*/ 353378 h 85"/>
              <a:gd name="T24" fmla="*/ 359709 w 102"/>
              <a:gd name="T25" fmla="*/ 300038 h 85"/>
              <a:gd name="T26" fmla="*/ 266451 w 102"/>
              <a:gd name="T27" fmla="*/ 246698 h 85"/>
              <a:gd name="T28" fmla="*/ 572870 w 102"/>
              <a:gd name="T29" fmla="*/ 333375 h 85"/>
              <a:gd name="T30" fmla="*/ 126564 w 102"/>
              <a:gd name="T31" fmla="*/ 213360 h 85"/>
              <a:gd name="T32" fmla="*/ 206500 w 102"/>
              <a:gd name="T33" fmla="*/ 246698 h 85"/>
              <a:gd name="T34" fmla="*/ 199838 w 102"/>
              <a:gd name="T35" fmla="*/ 286703 h 85"/>
              <a:gd name="T36" fmla="*/ 33306 w 102"/>
              <a:gd name="T37" fmla="*/ 253365 h 85"/>
              <a:gd name="T38" fmla="*/ 39968 w 102"/>
              <a:gd name="T39" fmla="*/ 206693 h 85"/>
              <a:gd name="T40" fmla="*/ 73274 w 102"/>
              <a:gd name="T41" fmla="*/ 200025 h 85"/>
              <a:gd name="T42" fmla="*/ 253128 w 102"/>
              <a:gd name="T43" fmla="*/ 180023 h 85"/>
              <a:gd name="T44" fmla="*/ 206500 w 102"/>
              <a:gd name="T45" fmla="*/ 86678 h 85"/>
              <a:gd name="T46" fmla="*/ 199838 w 102"/>
              <a:gd name="T47" fmla="*/ 93345 h 85"/>
              <a:gd name="T48" fmla="*/ 246467 w 102"/>
              <a:gd name="T49" fmla="*/ 186690 h 85"/>
              <a:gd name="T50" fmla="*/ 253128 w 102"/>
              <a:gd name="T51" fmla="*/ 180023 h 85"/>
              <a:gd name="T52" fmla="*/ 266451 w 102"/>
              <a:gd name="T53" fmla="*/ 180023 h 85"/>
              <a:gd name="T54" fmla="*/ 266451 w 102"/>
              <a:gd name="T55" fmla="*/ 213360 h 85"/>
              <a:gd name="T56" fmla="*/ 226483 w 102"/>
              <a:gd name="T57" fmla="*/ 233363 h 85"/>
              <a:gd name="T58" fmla="*/ 153209 w 102"/>
              <a:gd name="T59" fmla="*/ 80010 h 85"/>
              <a:gd name="T60" fmla="*/ 193177 w 102"/>
              <a:gd name="T61" fmla="*/ 60008 h 85"/>
              <a:gd name="T62" fmla="*/ 246467 w 102"/>
              <a:gd name="T63" fmla="*/ 126683 h 85"/>
              <a:gd name="T64" fmla="*/ 299757 w 102"/>
              <a:gd name="T65" fmla="*/ 73343 h 85"/>
              <a:gd name="T66" fmla="*/ 286435 w 102"/>
              <a:gd name="T67" fmla="*/ 126683 h 85"/>
              <a:gd name="T68" fmla="*/ 313080 w 102"/>
              <a:gd name="T69" fmla="*/ 80010 h 85"/>
              <a:gd name="T70" fmla="*/ 326402 w 102"/>
              <a:gd name="T71" fmla="*/ 20003 h 85"/>
              <a:gd name="T72" fmla="*/ 286435 w 102"/>
              <a:gd name="T73" fmla="*/ 66675 h 85"/>
              <a:gd name="T74" fmla="*/ 273112 w 102"/>
              <a:gd name="T75" fmla="*/ 140018 h 85"/>
              <a:gd name="T76" fmla="*/ 306419 w 102"/>
              <a:gd name="T77" fmla="*/ 160020 h 85"/>
              <a:gd name="T78" fmla="*/ 373031 w 102"/>
              <a:gd name="T79" fmla="*/ 20003 h 85"/>
              <a:gd name="T80" fmla="*/ 333064 w 102"/>
              <a:gd name="T81" fmla="*/ 0 h 85"/>
              <a:gd name="T82" fmla="*/ 313080 w 102"/>
              <a:gd name="T83" fmla="*/ 20003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48" name="Freeform 22">
            <a:extLst>
              <a:ext uri="{FF2B5EF4-FFF2-40B4-BE49-F238E27FC236}">
                <a16:creationId xmlns:a16="http://schemas.microsoft.com/office/drawing/2014/main" id="{44877407-C014-571E-83C8-3D431B20587D}"/>
              </a:ext>
            </a:extLst>
          </p:cNvPr>
          <p:cNvSpPr>
            <a:spLocks noEditPoints="1"/>
          </p:cNvSpPr>
          <p:nvPr/>
        </p:nvSpPr>
        <p:spPr bwMode="auto">
          <a:xfrm>
            <a:off x="2677431" y="2018624"/>
            <a:ext cx="598488" cy="592137"/>
          </a:xfrm>
          <a:custGeom>
            <a:avLst/>
            <a:gdLst>
              <a:gd name="T0" fmla="*/ 598488 w 378"/>
              <a:gd name="T1" fmla="*/ 0 h 374"/>
              <a:gd name="T2" fmla="*/ 569989 w 378"/>
              <a:gd name="T3" fmla="*/ 56997 h 374"/>
              <a:gd name="T4" fmla="*/ 598488 w 378"/>
              <a:gd name="T5" fmla="*/ 364148 h 374"/>
              <a:gd name="T6" fmla="*/ 327743 w 378"/>
              <a:gd name="T7" fmla="*/ 421146 h 374"/>
              <a:gd name="T8" fmla="*/ 449658 w 378"/>
              <a:gd name="T9" fmla="*/ 535140 h 374"/>
              <a:gd name="T10" fmla="*/ 150414 w 378"/>
              <a:gd name="T11" fmla="*/ 592137 h 374"/>
              <a:gd name="T12" fmla="*/ 270745 w 378"/>
              <a:gd name="T13" fmla="*/ 535140 h 374"/>
              <a:gd name="T14" fmla="*/ 0 w 378"/>
              <a:gd name="T15" fmla="*/ 421146 h 374"/>
              <a:gd name="T16" fmla="*/ 22166 w 378"/>
              <a:gd name="T17" fmla="*/ 364148 h 374"/>
              <a:gd name="T18" fmla="*/ 0 w 378"/>
              <a:gd name="T19" fmla="*/ 56997 h 374"/>
              <a:gd name="T20" fmla="*/ 0 w 378"/>
              <a:gd name="T21" fmla="*/ 0 h 374"/>
              <a:gd name="T22" fmla="*/ 427491 w 378"/>
              <a:gd name="T23" fmla="*/ 142493 h 374"/>
              <a:gd name="T24" fmla="*/ 406909 w 378"/>
              <a:gd name="T25" fmla="*/ 156742 h 374"/>
              <a:gd name="T26" fmla="*/ 264411 w 378"/>
              <a:gd name="T27" fmla="*/ 185241 h 374"/>
              <a:gd name="T28" fmla="*/ 256495 w 378"/>
              <a:gd name="T29" fmla="*/ 178908 h 374"/>
              <a:gd name="T30" fmla="*/ 178913 w 378"/>
              <a:gd name="T31" fmla="*/ 235905 h 374"/>
              <a:gd name="T32" fmla="*/ 299244 w 378"/>
              <a:gd name="T33" fmla="*/ 227989 h 374"/>
              <a:gd name="T34" fmla="*/ 313494 w 378"/>
              <a:gd name="T35" fmla="*/ 235905 h 374"/>
              <a:gd name="T36" fmla="*/ 421158 w 378"/>
              <a:gd name="T37" fmla="*/ 185241 h 374"/>
              <a:gd name="T38" fmla="*/ 449658 w 378"/>
              <a:gd name="T39" fmla="*/ 142493 h 374"/>
              <a:gd name="T40" fmla="*/ 398992 w 378"/>
              <a:gd name="T41" fmla="*/ 207406 h 374"/>
              <a:gd name="T42" fmla="*/ 427491 w 378"/>
              <a:gd name="T43" fmla="*/ 299235 h 374"/>
              <a:gd name="T44" fmla="*/ 398992 w 378"/>
              <a:gd name="T45" fmla="*/ 207406 h 374"/>
              <a:gd name="T46" fmla="*/ 356243 w 378"/>
              <a:gd name="T47" fmla="*/ 235905 h 374"/>
              <a:gd name="T48" fmla="*/ 384742 w 378"/>
              <a:gd name="T49" fmla="*/ 299235 h 374"/>
              <a:gd name="T50" fmla="*/ 356243 w 378"/>
              <a:gd name="T51" fmla="*/ 235905 h 374"/>
              <a:gd name="T52" fmla="*/ 307161 w 378"/>
              <a:gd name="T53" fmla="*/ 270736 h 374"/>
              <a:gd name="T54" fmla="*/ 335660 w 378"/>
              <a:gd name="T55" fmla="*/ 299235 h 374"/>
              <a:gd name="T56" fmla="*/ 307161 w 378"/>
              <a:gd name="T57" fmla="*/ 270736 h 374"/>
              <a:gd name="T58" fmla="*/ 264411 w 378"/>
              <a:gd name="T59" fmla="*/ 242238 h 374"/>
              <a:gd name="T60" fmla="*/ 292911 w 378"/>
              <a:gd name="T61" fmla="*/ 299235 h 374"/>
              <a:gd name="T62" fmla="*/ 264411 w 378"/>
              <a:gd name="T63" fmla="*/ 242238 h 374"/>
              <a:gd name="T64" fmla="*/ 221662 w 378"/>
              <a:gd name="T65" fmla="*/ 242238 h 374"/>
              <a:gd name="T66" fmla="*/ 250162 w 378"/>
              <a:gd name="T67" fmla="*/ 299235 h 374"/>
              <a:gd name="T68" fmla="*/ 221662 w 378"/>
              <a:gd name="T69" fmla="*/ 242238 h 374"/>
              <a:gd name="T70" fmla="*/ 170997 w 378"/>
              <a:gd name="T71" fmla="*/ 256487 h 374"/>
              <a:gd name="T72" fmla="*/ 199496 w 378"/>
              <a:gd name="T73" fmla="*/ 299235 h 374"/>
              <a:gd name="T74" fmla="*/ 170997 w 378"/>
              <a:gd name="T75" fmla="*/ 256487 h 374"/>
              <a:gd name="T76" fmla="*/ 512990 w 378"/>
              <a:gd name="T77" fmla="*/ 64913 h 374"/>
              <a:gd name="T78" fmla="*/ 85498 w 378"/>
              <a:gd name="T79" fmla="*/ 356232 h 374"/>
              <a:gd name="T80" fmla="*/ 512990 w 378"/>
              <a:gd name="T81" fmla="*/ 64913 h 3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78" h="374">
                <a:moveTo>
                  <a:pt x="0" y="0"/>
                </a:moveTo>
                <a:lnTo>
                  <a:pt x="378" y="0"/>
                </a:lnTo>
                <a:lnTo>
                  <a:pt x="378" y="36"/>
                </a:lnTo>
                <a:lnTo>
                  <a:pt x="360" y="36"/>
                </a:lnTo>
                <a:lnTo>
                  <a:pt x="360" y="230"/>
                </a:lnTo>
                <a:lnTo>
                  <a:pt x="378" y="230"/>
                </a:lnTo>
                <a:lnTo>
                  <a:pt x="378" y="266"/>
                </a:lnTo>
                <a:lnTo>
                  <a:pt x="207" y="266"/>
                </a:lnTo>
                <a:lnTo>
                  <a:pt x="207" y="338"/>
                </a:lnTo>
                <a:lnTo>
                  <a:pt x="284" y="338"/>
                </a:lnTo>
                <a:lnTo>
                  <a:pt x="284" y="374"/>
                </a:lnTo>
                <a:lnTo>
                  <a:pt x="95" y="374"/>
                </a:lnTo>
                <a:lnTo>
                  <a:pt x="95" y="338"/>
                </a:lnTo>
                <a:lnTo>
                  <a:pt x="171" y="338"/>
                </a:lnTo>
                <a:lnTo>
                  <a:pt x="171" y="266"/>
                </a:lnTo>
                <a:lnTo>
                  <a:pt x="0" y="266"/>
                </a:lnTo>
                <a:lnTo>
                  <a:pt x="0" y="230"/>
                </a:lnTo>
                <a:lnTo>
                  <a:pt x="14" y="230"/>
                </a:lnTo>
                <a:lnTo>
                  <a:pt x="14" y="36"/>
                </a:lnTo>
                <a:lnTo>
                  <a:pt x="0" y="36"/>
                </a:lnTo>
                <a:lnTo>
                  <a:pt x="0" y="0"/>
                </a:lnTo>
                <a:close/>
                <a:moveTo>
                  <a:pt x="284" y="90"/>
                </a:moveTo>
                <a:lnTo>
                  <a:pt x="270" y="90"/>
                </a:lnTo>
                <a:lnTo>
                  <a:pt x="252" y="90"/>
                </a:lnTo>
                <a:lnTo>
                  <a:pt x="257" y="99"/>
                </a:lnTo>
                <a:lnTo>
                  <a:pt x="194" y="135"/>
                </a:lnTo>
                <a:lnTo>
                  <a:pt x="167" y="117"/>
                </a:lnTo>
                <a:lnTo>
                  <a:pt x="167" y="113"/>
                </a:lnTo>
                <a:lnTo>
                  <a:pt x="162" y="113"/>
                </a:lnTo>
                <a:lnTo>
                  <a:pt x="108" y="135"/>
                </a:lnTo>
                <a:lnTo>
                  <a:pt x="113" y="149"/>
                </a:lnTo>
                <a:lnTo>
                  <a:pt x="162" y="126"/>
                </a:lnTo>
                <a:lnTo>
                  <a:pt x="189" y="144"/>
                </a:lnTo>
                <a:lnTo>
                  <a:pt x="194" y="149"/>
                </a:lnTo>
                <a:lnTo>
                  <a:pt x="198" y="149"/>
                </a:lnTo>
                <a:lnTo>
                  <a:pt x="261" y="108"/>
                </a:lnTo>
                <a:lnTo>
                  <a:pt x="266" y="117"/>
                </a:lnTo>
                <a:lnTo>
                  <a:pt x="275" y="104"/>
                </a:lnTo>
                <a:lnTo>
                  <a:pt x="284" y="90"/>
                </a:lnTo>
                <a:close/>
                <a:moveTo>
                  <a:pt x="252" y="131"/>
                </a:moveTo>
                <a:lnTo>
                  <a:pt x="252" y="189"/>
                </a:lnTo>
                <a:lnTo>
                  <a:pt x="270" y="189"/>
                </a:lnTo>
                <a:lnTo>
                  <a:pt x="270" y="131"/>
                </a:lnTo>
                <a:lnTo>
                  <a:pt x="252" y="131"/>
                </a:lnTo>
                <a:close/>
                <a:moveTo>
                  <a:pt x="225" y="149"/>
                </a:moveTo>
                <a:lnTo>
                  <a:pt x="225" y="189"/>
                </a:lnTo>
                <a:lnTo>
                  <a:pt x="243" y="189"/>
                </a:lnTo>
                <a:lnTo>
                  <a:pt x="243" y="149"/>
                </a:lnTo>
                <a:lnTo>
                  <a:pt x="225" y="149"/>
                </a:lnTo>
                <a:close/>
                <a:moveTo>
                  <a:pt x="194" y="171"/>
                </a:moveTo>
                <a:lnTo>
                  <a:pt x="194" y="189"/>
                </a:lnTo>
                <a:lnTo>
                  <a:pt x="212" y="189"/>
                </a:lnTo>
                <a:lnTo>
                  <a:pt x="212" y="171"/>
                </a:lnTo>
                <a:lnTo>
                  <a:pt x="194" y="171"/>
                </a:lnTo>
                <a:close/>
                <a:moveTo>
                  <a:pt x="167" y="153"/>
                </a:moveTo>
                <a:lnTo>
                  <a:pt x="167" y="189"/>
                </a:lnTo>
                <a:lnTo>
                  <a:pt x="185" y="189"/>
                </a:lnTo>
                <a:lnTo>
                  <a:pt x="185" y="153"/>
                </a:lnTo>
                <a:lnTo>
                  <a:pt x="167" y="153"/>
                </a:lnTo>
                <a:close/>
                <a:moveTo>
                  <a:pt x="140" y="153"/>
                </a:moveTo>
                <a:lnTo>
                  <a:pt x="140" y="189"/>
                </a:lnTo>
                <a:lnTo>
                  <a:pt x="158" y="189"/>
                </a:lnTo>
                <a:lnTo>
                  <a:pt x="158" y="153"/>
                </a:lnTo>
                <a:lnTo>
                  <a:pt x="140" y="153"/>
                </a:lnTo>
                <a:close/>
                <a:moveTo>
                  <a:pt x="108" y="162"/>
                </a:moveTo>
                <a:lnTo>
                  <a:pt x="108" y="189"/>
                </a:lnTo>
                <a:lnTo>
                  <a:pt x="126" y="189"/>
                </a:lnTo>
                <a:lnTo>
                  <a:pt x="126" y="162"/>
                </a:lnTo>
                <a:lnTo>
                  <a:pt x="108" y="162"/>
                </a:lnTo>
                <a:close/>
                <a:moveTo>
                  <a:pt x="324" y="41"/>
                </a:moveTo>
                <a:lnTo>
                  <a:pt x="54" y="41"/>
                </a:lnTo>
                <a:lnTo>
                  <a:pt x="54" y="225"/>
                </a:lnTo>
                <a:lnTo>
                  <a:pt x="324" y="225"/>
                </a:lnTo>
                <a:lnTo>
                  <a:pt x="324" y="41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49" name="Freeform 11">
            <a:extLst>
              <a:ext uri="{FF2B5EF4-FFF2-40B4-BE49-F238E27FC236}">
                <a16:creationId xmlns:a16="http://schemas.microsoft.com/office/drawing/2014/main" id="{5CA5F434-6CB8-A52D-5610-FEB070701720}"/>
              </a:ext>
            </a:extLst>
          </p:cNvPr>
          <p:cNvSpPr>
            <a:spLocks noEditPoints="1"/>
          </p:cNvSpPr>
          <p:nvPr/>
        </p:nvSpPr>
        <p:spPr bwMode="auto">
          <a:xfrm>
            <a:off x="8906781" y="2010682"/>
            <a:ext cx="649288" cy="503238"/>
          </a:xfrm>
          <a:custGeom>
            <a:avLst/>
            <a:gdLst>
              <a:gd name="T0" fmla="*/ 18036 w 108"/>
              <a:gd name="T1" fmla="*/ 335492 h 81"/>
              <a:gd name="T2" fmla="*/ 126250 w 108"/>
              <a:gd name="T3" fmla="*/ 292002 h 81"/>
              <a:gd name="T4" fmla="*/ 156310 w 108"/>
              <a:gd name="T5" fmla="*/ 267151 h 81"/>
              <a:gd name="T6" fmla="*/ 210417 w 108"/>
              <a:gd name="T7" fmla="*/ 385195 h 81"/>
              <a:gd name="T8" fmla="*/ 258513 w 108"/>
              <a:gd name="T9" fmla="*/ 267151 h 81"/>
              <a:gd name="T10" fmla="*/ 288572 w 108"/>
              <a:gd name="T11" fmla="*/ 292002 h 81"/>
              <a:gd name="T12" fmla="*/ 360716 w 108"/>
              <a:gd name="T13" fmla="*/ 316854 h 81"/>
              <a:gd name="T14" fmla="*/ 366727 w 108"/>
              <a:gd name="T15" fmla="*/ 310641 h 81"/>
              <a:gd name="T16" fmla="*/ 432859 w 108"/>
              <a:gd name="T17" fmla="*/ 285789 h 81"/>
              <a:gd name="T18" fmla="*/ 505002 w 108"/>
              <a:gd name="T19" fmla="*/ 372769 h 81"/>
              <a:gd name="T20" fmla="*/ 577145 w 108"/>
              <a:gd name="T21" fmla="*/ 285789 h 81"/>
              <a:gd name="T22" fmla="*/ 631252 w 108"/>
              <a:gd name="T23" fmla="*/ 298215 h 81"/>
              <a:gd name="T24" fmla="*/ 649288 w 108"/>
              <a:gd name="T25" fmla="*/ 441110 h 81"/>
              <a:gd name="T26" fmla="*/ 420835 w 108"/>
              <a:gd name="T27" fmla="*/ 441110 h 81"/>
              <a:gd name="T28" fmla="*/ 420835 w 108"/>
              <a:gd name="T29" fmla="*/ 503238 h 81"/>
              <a:gd name="T30" fmla="*/ 0 w 108"/>
              <a:gd name="T31" fmla="*/ 503238 h 81"/>
              <a:gd name="T32" fmla="*/ 18036 w 108"/>
              <a:gd name="T33" fmla="*/ 335492 h 81"/>
              <a:gd name="T34" fmla="*/ 444883 w 108"/>
              <a:gd name="T35" fmla="*/ 161533 h 81"/>
              <a:gd name="T36" fmla="*/ 565121 w 108"/>
              <a:gd name="T37" fmla="*/ 149108 h 81"/>
              <a:gd name="T38" fmla="*/ 553097 w 108"/>
              <a:gd name="T39" fmla="*/ 229874 h 81"/>
              <a:gd name="T40" fmla="*/ 535061 w 108"/>
              <a:gd name="T41" fmla="*/ 254725 h 81"/>
              <a:gd name="T42" fmla="*/ 595181 w 108"/>
              <a:gd name="T43" fmla="*/ 260938 h 81"/>
              <a:gd name="T44" fmla="*/ 589169 w 108"/>
              <a:gd name="T45" fmla="*/ 192597 h 81"/>
              <a:gd name="T46" fmla="*/ 414823 w 108"/>
              <a:gd name="T47" fmla="*/ 192597 h 81"/>
              <a:gd name="T48" fmla="*/ 408811 w 108"/>
              <a:gd name="T49" fmla="*/ 260938 h 81"/>
              <a:gd name="T50" fmla="*/ 468930 w 108"/>
              <a:gd name="T51" fmla="*/ 254725 h 81"/>
              <a:gd name="T52" fmla="*/ 450894 w 108"/>
              <a:gd name="T53" fmla="*/ 229874 h 81"/>
              <a:gd name="T54" fmla="*/ 444883 w 108"/>
              <a:gd name="T55" fmla="*/ 161533 h 81"/>
              <a:gd name="T56" fmla="*/ 444883 w 108"/>
              <a:gd name="T57" fmla="*/ 161533 h 81"/>
              <a:gd name="T58" fmla="*/ 132262 w 108"/>
              <a:gd name="T59" fmla="*/ 186384 h 81"/>
              <a:gd name="T60" fmla="*/ 138274 w 108"/>
              <a:gd name="T61" fmla="*/ 93192 h 81"/>
              <a:gd name="T62" fmla="*/ 282561 w 108"/>
              <a:gd name="T63" fmla="*/ 93192 h 81"/>
              <a:gd name="T64" fmla="*/ 288572 w 108"/>
              <a:gd name="T65" fmla="*/ 192597 h 81"/>
              <a:gd name="T66" fmla="*/ 312620 w 108"/>
              <a:gd name="T67" fmla="*/ 155320 h 81"/>
              <a:gd name="T68" fmla="*/ 300596 w 108"/>
              <a:gd name="T69" fmla="*/ 49703 h 81"/>
              <a:gd name="T70" fmla="*/ 120239 w 108"/>
              <a:gd name="T71" fmla="*/ 37277 h 81"/>
              <a:gd name="T72" fmla="*/ 108215 w 108"/>
              <a:gd name="T73" fmla="*/ 167746 h 81"/>
              <a:gd name="T74" fmla="*/ 132262 w 108"/>
              <a:gd name="T75" fmla="*/ 186384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39518FF-16EB-AA72-FFAA-DA40FF7881BE}"/>
              </a:ext>
            </a:extLst>
          </p:cNvPr>
          <p:cNvSpPr txBox="1"/>
          <p:nvPr/>
        </p:nvSpPr>
        <p:spPr>
          <a:xfrm>
            <a:off x="2021794" y="4103007"/>
            <a:ext cx="1839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60C5CFD-21FC-29E3-C01A-ADAC28E4BD7D}"/>
              </a:ext>
            </a:extLst>
          </p:cNvPr>
          <p:cNvSpPr txBox="1"/>
          <p:nvPr/>
        </p:nvSpPr>
        <p:spPr>
          <a:xfrm>
            <a:off x="4128407" y="4103007"/>
            <a:ext cx="1839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F99864C-B1A6-B719-2846-3CF0BAE75F7B}"/>
              </a:ext>
            </a:extLst>
          </p:cNvPr>
          <p:cNvSpPr txBox="1"/>
          <p:nvPr/>
        </p:nvSpPr>
        <p:spPr>
          <a:xfrm>
            <a:off x="6239780" y="4103007"/>
            <a:ext cx="1839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453C962-7D9A-15A9-B733-985693133DCC}"/>
              </a:ext>
            </a:extLst>
          </p:cNvPr>
          <p:cNvSpPr txBox="1"/>
          <p:nvPr/>
        </p:nvSpPr>
        <p:spPr>
          <a:xfrm>
            <a:off x="8351153" y="4103007"/>
            <a:ext cx="183991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734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079CB1EC-1F17-3CDD-E4C7-FEEEA46217F7}"/>
              </a:ext>
            </a:extLst>
          </p:cNvPr>
          <p:cNvSpPr>
            <a:spLocks/>
          </p:cNvSpPr>
          <p:nvPr/>
        </p:nvSpPr>
        <p:spPr bwMode="auto">
          <a:xfrm rot="19417401">
            <a:off x="2184625" y="2102761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id="{75026B54-EEC8-0DE3-8A5B-24C1F8E30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9690" y="2278974"/>
            <a:ext cx="1455737" cy="390525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0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id="{53731E5B-90FA-7410-BC3B-2DAE34232FBC}"/>
              </a:ext>
            </a:extLst>
          </p:cNvPr>
          <p:cNvSpPr>
            <a:spLocks/>
          </p:cNvSpPr>
          <p:nvPr/>
        </p:nvSpPr>
        <p:spPr bwMode="auto">
          <a:xfrm rot="2280995">
            <a:off x="4169000" y="2102761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4">
            <a:extLst>
              <a:ext uri="{FF2B5EF4-FFF2-40B4-BE49-F238E27FC236}">
                <a16:creationId xmlns:a16="http://schemas.microsoft.com/office/drawing/2014/main" id="{684626C5-64D7-313E-AFE1-FA096BE82A8E}"/>
              </a:ext>
            </a:extLst>
          </p:cNvPr>
          <p:cNvSpPr>
            <a:spLocks/>
          </p:cNvSpPr>
          <p:nvPr/>
        </p:nvSpPr>
        <p:spPr bwMode="auto">
          <a:xfrm rot="19217820">
            <a:off x="6254975" y="2112286"/>
            <a:ext cx="1765300" cy="1135063"/>
          </a:xfrm>
          <a:custGeom>
            <a:avLst/>
            <a:gdLst>
              <a:gd name="T0" fmla="*/ 1350121 w 1766419"/>
              <a:gd name="T1" fmla="*/ 342785 h 1135000"/>
              <a:gd name="T2" fmla="*/ 1196390 w 1766419"/>
              <a:gd name="T3" fmla="*/ 295794 h 1135000"/>
              <a:gd name="T4" fmla="*/ 569789 w 1766419"/>
              <a:gd name="T5" fmla="*/ 295794 h 1135000"/>
              <a:gd name="T6" fmla="*/ 294831 w 1766419"/>
              <a:gd name="T7" fmla="*/ 570942 h 1135000"/>
              <a:gd name="T8" fmla="*/ 569789 w 1766419"/>
              <a:gd name="T9" fmla="*/ 846089 h 1135000"/>
              <a:gd name="T10" fmla="*/ 1196390 w 1766419"/>
              <a:gd name="T11" fmla="*/ 846089 h 1135000"/>
              <a:gd name="T12" fmla="*/ 1471347 w 1766419"/>
              <a:gd name="T13" fmla="*/ 570942 h 1135000"/>
              <a:gd name="T14" fmla="*/ 1350121 w 1766419"/>
              <a:gd name="T15" fmla="*/ 342785 h 1135000"/>
              <a:gd name="T16" fmla="*/ 1616517 w 1766419"/>
              <a:gd name="T17" fmla="*/ 57672 h 1135000"/>
              <a:gd name="T18" fmla="*/ 1765300 w 1766419"/>
              <a:gd name="T19" fmla="*/ 337693 h 1135000"/>
              <a:gd name="T20" fmla="*/ 1765300 w 1766419"/>
              <a:gd name="T21" fmla="*/ 797370 h 1135000"/>
              <a:gd name="T22" fmla="*/ 1427840 w 1766419"/>
              <a:gd name="T23" fmla="*/ 1135063 h 1135000"/>
              <a:gd name="T24" fmla="*/ 337460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460 w 1766419"/>
              <a:gd name="T31" fmla="*/ 0 h 1135000"/>
              <a:gd name="T32" fmla="*/ 1427840 w 1766419"/>
              <a:gd name="T33" fmla="*/ 0 h 1135000"/>
              <a:gd name="T34" fmla="*/ 1616517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5">
            <a:extLst>
              <a:ext uri="{FF2B5EF4-FFF2-40B4-BE49-F238E27FC236}">
                <a16:creationId xmlns:a16="http://schemas.microsoft.com/office/drawing/2014/main" id="{861E71A5-0447-7CDE-4498-02D7A9B1C91F}"/>
              </a:ext>
            </a:extLst>
          </p:cNvPr>
          <p:cNvSpPr>
            <a:spLocks/>
          </p:cNvSpPr>
          <p:nvPr/>
        </p:nvSpPr>
        <p:spPr bwMode="auto">
          <a:xfrm rot="2280995">
            <a:off x="8217125" y="2093236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6">
            <a:extLst>
              <a:ext uri="{FF2B5EF4-FFF2-40B4-BE49-F238E27FC236}">
                <a16:creationId xmlns:a16="http://schemas.microsoft.com/office/drawing/2014/main" id="{37DB2368-AF10-F060-9C44-413A17799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801" y="2669499"/>
            <a:ext cx="1455739" cy="390525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圆角矩形 7">
            <a:extLst>
              <a:ext uri="{FF2B5EF4-FFF2-40B4-BE49-F238E27FC236}">
                <a16:creationId xmlns:a16="http://schemas.microsoft.com/office/drawing/2014/main" id="{A8884005-C2A7-6588-031A-F3D46FA66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1149" y="2307549"/>
            <a:ext cx="1455739" cy="390525"/>
          </a:xfrm>
          <a:prstGeom prst="roundRect">
            <a:avLst>
              <a:gd name="adj" fmla="val 50000"/>
            </a:avLst>
          </a:prstGeom>
          <a:solidFill>
            <a:schemeClr val="bg1">
              <a:alpha val="59000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9628C12-6FF5-0A1F-0553-F46417A8C0AB}"/>
              </a:ext>
            </a:extLst>
          </p:cNvPr>
          <p:cNvGrpSpPr/>
          <p:nvPr/>
        </p:nvGrpSpPr>
        <p:grpSpPr>
          <a:xfrm>
            <a:off x="1900461" y="3889508"/>
            <a:ext cx="1839915" cy="1047355"/>
            <a:chOff x="283598" y="1906534"/>
            <a:chExt cx="1839915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48EE2A2-8AB4-0761-8B0C-86E742C2E7C9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560E30-661E-A67C-9254-96B0EFFEB19A}"/>
                </a:ext>
              </a:extLst>
            </p:cNvPr>
            <p:cNvSpPr txBox="1"/>
            <p:nvPr/>
          </p:nvSpPr>
          <p:spPr>
            <a:xfrm>
              <a:off x="412376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6B6171-9391-0CEE-35A6-21FCCF72E1EF}"/>
              </a:ext>
            </a:extLst>
          </p:cNvPr>
          <p:cNvGrpSpPr/>
          <p:nvPr/>
        </p:nvGrpSpPr>
        <p:grpSpPr>
          <a:xfrm>
            <a:off x="4064923" y="3889508"/>
            <a:ext cx="1839915" cy="1047355"/>
            <a:chOff x="283598" y="1906534"/>
            <a:chExt cx="1839915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9FD5DCF-6457-DAFA-04A0-8767A10355FA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FE2E124-ABB9-BAF6-00BF-E5FDEB67F9C5}"/>
                </a:ext>
              </a:extLst>
            </p:cNvPr>
            <p:cNvSpPr txBox="1"/>
            <p:nvPr/>
          </p:nvSpPr>
          <p:spPr>
            <a:xfrm>
              <a:off x="412376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CC71B70-3E5A-357B-E829-A75197BCA779}"/>
              </a:ext>
            </a:extLst>
          </p:cNvPr>
          <p:cNvGrpSpPr/>
          <p:nvPr/>
        </p:nvGrpSpPr>
        <p:grpSpPr>
          <a:xfrm>
            <a:off x="6229384" y="3889508"/>
            <a:ext cx="1839915" cy="1047355"/>
            <a:chOff x="283598" y="1906534"/>
            <a:chExt cx="1839915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74021F-58F4-4F1D-B15E-E7EBF2F4EE35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D4C91ED-9473-2C04-CC52-5CDC915EAC33}"/>
                </a:ext>
              </a:extLst>
            </p:cNvPr>
            <p:cNvSpPr txBox="1"/>
            <p:nvPr/>
          </p:nvSpPr>
          <p:spPr>
            <a:xfrm>
              <a:off x="412376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08F71A-2AF6-24E7-DD4A-A909CE25B88E}"/>
              </a:ext>
            </a:extLst>
          </p:cNvPr>
          <p:cNvGrpSpPr/>
          <p:nvPr/>
        </p:nvGrpSpPr>
        <p:grpSpPr>
          <a:xfrm>
            <a:off x="8306197" y="3889508"/>
            <a:ext cx="1839915" cy="1047355"/>
            <a:chOff x="283598" y="1906534"/>
            <a:chExt cx="1839915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C0C821E-851D-35B8-C2F6-0D46B5B601DA}"/>
                </a:ext>
              </a:extLst>
            </p:cNvPr>
            <p:cNvSpPr txBox="1"/>
            <p:nvPr/>
          </p:nvSpPr>
          <p:spPr>
            <a:xfrm>
              <a:off x="283598" y="2190603"/>
              <a:ext cx="183991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2B56A5E-D968-AC4E-D685-BF5648E3F46E}"/>
                </a:ext>
              </a:extLst>
            </p:cNvPr>
            <p:cNvSpPr txBox="1"/>
            <p:nvPr/>
          </p:nvSpPr>
          <p:spPr>
            <a:xfrm>
              <a:off x="412376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835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7A7E4A41-0A68-DF24-E0A5-B18080C943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981200" y="2142014"/>
            <a:ext cx="10210800" cy="1286986"/>
          </a:xfrm>
          <a:custGeom>
            <a:avLst/>
            <a:gdLst>
              <a:gd name="connsiteX0" fmla="*/ 0 w 12192000"/>
              <a:gd name="connsiteY0" fmla="*/ 0 h 4717688"/>
              <a:gd name="connsiteX1" fmla="*/ 12192000 w 12192000"/>
              <a:gd name="connsiteY1" fmla="*/ 0 h 4717688"/>
              <a:gd name="connsiteX2" fmla="*/ 12192000 w 12192000"/>
              <a:gd name="connsiteY2" fmla="*/ 4717688 h 4717688"/>
              <a:gd name="connsiteX3" fmla="*/ 0 w 12192000"/>
              <a:gd name="connsiteY3" fmla="*/ 4717688 h 471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7688">
                <a:moveTo>
                  <a:pt x="0" y="0"/>
                </a:moveTo>
                <a:lnTo>
                  <a:pt x="12192000" y="0"/>
                </a:lnTo>
                <a:lnTo>
                  <a:pt x="12192000" y="4717688"/>
                </a:lnTo>
                <a:lnTo>
                  <a:pt x="0" y="4717688"/>
                </a:lnTo>
                <a:close/>
              </a:path>
            </a:pathLst>
          </a:custGeom>
          <a:effectLst>
            <a:reflection blurRad="6350" stA="52000" endA="300" dir="5400000" sy="-100000" algn="bl" rotWithShape="0"/>
          </a:effectLst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92A4933-3B9C-FDED-2CD7-752AA754276C}"/>
              </a:ext>
            </a:extLst>
          </p:cNvPr>
          <p:cNvCxnSpPr/>
          <p:nvPr/>
        </p:nvCxnSpPr>
        <p:spPr>
          <a:xfrm flipV="1">
            <a:off x="2514600" y="1435100"/>
            <a:ext cx="0" cy="199390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1A5E0EF-33F3-579C-A486-F1440E9F6C82}"/>
              </a:ext>
            </a:extLst>
          </p:cNvPr>
          <p:cNvGrpSpPr/>
          <p:nvPr/>
        </p:nvGrpSpPr>
        <p:grpSpPr>
          <a:xfrm>
            <a:off x="2578100" y="1405972"/>
            <a:ext cx="2120898" cy="1047355"/>
            <a:chOff x="270898" y="1906534"/>
            <a:chExt cx="2120898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9A1992D-1332-7BCF-2153-51B66AE593E7}"/>
                </a:ext>
              </a:extLst>
            </p:cNvPr>
            <p:cNvSpPr txBox="1"/>
            <p:nvPr/>
          </p:nvSpPr>
          <p:spPr>
            <a:xfrm>
              <a:off x="283598" y="2190603"/>
              <a:ext cx="21081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235B837-5C31-0BC7-4491-35066BBD458E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5943A3E-91B6-6BA7-6D5B-3CCE1120F031}"/>
              </a:ext>
            </a:extLst>
          </p:cNvPr>
          <p:cNvCxnSpPr/>
          <p:nvPr/>
        </p:nvCxnSpPr>
        <p:spPr>
          <a:xfrm flipV="1">
            <a:off x="6229351" y="1435100"/>
            <a:ext cx="0" cy="199390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181FDB3-A968-9544-AAE2-C7269C4863B1}"/>
              </a:ext>
            </a:extLst>
          </p:cNvPr>
          <p:cNvGrpSpPr/>
          <p:nvPr/>
        </p:nvGrpSpPr>
        <p:grpSpPr>
          <a:xfrm>
            <a:off x="6292851" y="1405972"/>
            <a:ext cx="2120898" cy="1047355"/>
            <a:chOff x="270898" y="1906534"/>
            <a:chExt cx="2120898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7AF8A0F-420E-42F2-C71F-A3F04C1272D2}"/>
                </a:ext>
              </a:extLst>
            </p:cNvPr>
            <p:cNvSpPr txBox="1"/>
            <p:nvPr/>
          </p:nvSpPr>
          <p:spPr>
            <a:xfrm>
              <a:off x="283598" y="2190603"/>
              <a:ext cx="21081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A4F01D-9ED3-597E-A2D3-C855C41FFAE8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73DB87-0ECB-799A-F1F2-69145B2A6FCD}"/>
              </a:ext>
            </a:extLst>
          </p:cNvPr>
          <p:cNvCxnSpPr>
            <a:cxnSpLocks/>
          </p:cNvCxnSpPr>
          <p:nvPr/>
        </p:nvCxnSpPr>
        <p:spPr>
          <a:xfrm>
            <a:off x="4323504" y="3429000"/>
            <a:ext cx="0" cy="199390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DD1FA7D-4BF0-3422-00BA-F665B690E8FA}"/>
              </a:ext>
            </a:extLst>
          </p:cNvPr>
          <p:cNvGrpSpPr/>
          <p:nvPr/>
        </p:nvGrpSpPr>
        <p:grpSpPr>
          <a:xfrm>
            <a:off x="4387004" y="4345025"/>
            <a:ext cx="2120898" cy="1047355"/>
            <a:chOff x="270898" y="1906534"/>
            <a:chExt cx="212089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A409E0C-FC7E-F6DE-D8ED-0BBD66B452CD}"/>
                </a:ext>
              </a:extLst>
            </p:cNvPr>
            <p:cNvSpPr txBox="1"/>
            <p:nvPr/>
          </p:nvSpPr>
          <p:spPr>
            <a:xfrm>
              <a:off x="283598" y="2190603"/>
              <a:ext cx="21081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CD2768-1DD5-CFE4-BA36-482CFEEA48DE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6F5F517-5864-D42F-1A71-91710C6632A5}"/>
              </a:ext>
            </a:extLst>
          </p:cNvPr>
          <p:cNvCxnSpPr>
            <a:cxnSpLocks/>
          </p:cNvCxnSpPr>
          <p:nvPr/>
        </p:nvCxnSpPr>
        <p:spPr>
          <a:xfrm>
            <a:off x="8355753" y="3429000"/>
            <a:ext cx="0" cy="1993900"/>
          </a:xfrm>
          <a:prstGeom prst="line">
            <a:avLst/>
          </a:prstGeom>
          <a:ln>
            <a:solidFill>
              <a:srgbClr val="404040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EED30E-CC95-8AE9-4521-E84EF55766C3}"/>
              </a:ext>
            </a:extLst>
          </p:cNvPr>
          <p:cNvGrpSpPr/>
          <p:nvPr/>
        </p:nvGrpSpPr>
        <p:grpSpPr>
          <a:xfrm>
            <a:off x="8419253" y="4345025"/>
            <a:ext cx="2120898" cy="1047355"/>
            <a:chOff x="270898" y="1906534"/>
            <a:chExt cx="2120898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09909AE-4040-F931-5BF4-C55D6A26B6CC}"/>
                </a:ext>
              </a:extLst>
            </p:cNvPr>
            <p:cNvSpPr txBox="1"/>
            <p:nvPr/>
          </p:nvSpPr>
          <p:spPr>
            <a:xfrm>
              <a:off x="283598" y="2190603"/>
              <a:ext cx="21081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D3DF8FC-0D93-FF04-F06D-EEF518D84448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3F53DC8-0B62-40ED-DCA3-ABB899B3E13D}"/>
              </a:ext>
            </a:extLst>
          </p:cNvPr>
          <p:cNvGrpSpPr/>
          <p:nvPr/>
        </p:nvGrpSpPr>
        <p:grpSpPr>
          <a:xfrm>
            <a:off x="972279" y="2785507"/>
            <a:ext cx="850414" cy="1026774"/>
            <a:chOff x="2049601" y="2741499"/>
            <a:chExt cx="850414" cy="1026774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AD6CDFE2-D777-7F83-716E-6844618D7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151" y="2741499"/>
              <a:ext cx="231538" cy="229374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dirty="0">
                <a:cs typeface="+mn-ea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4517C3FB-5284-5FF6-23D2-547AA45F1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9601" y="2955726"/>
              <a:ext cx="850414" cy="812547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 dirty="0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119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00EBAF9-C062-262B-C967-5543B444374D}"/>
              </a:ext>
            </a:extLst>
          </p:cNvPr>
          <p:cNvSpPr/>
          <p:nvPr/>
        </p:nvSpPr>
        <p:spPr bwMode="auto">
          <a:xfrm>
            <a:off x="2606510" y="2844512"/>
            <a:ext cx="5867473" cy="392292"/>
          </a:xfrm>
          <a:custGeom>
            <a:avLst/>
            <a:gdLst>
              <a:gd name="connsiteX0" fmla="*/ 0 w 5867473"/>
              <a:gd name="connsiteY0" fmla="*/ 0 h 392292"/>
              <a:gd name="connsiteX1" fmla="*/ 1691591 w 5867473"/>
              <a:gd name="connsiteY1" fmla="*/ 0 h 392292"/>
              <a:gd name="connsiteX2" fmla="*/ 2484291 w 5867473"/>
              <a:gd name="connsiteY2" fmla="*/ 0 h 392292"/>
              <a:gd name="connsiteX3" fmla="*/ 3383182 w 5867473"/>
              <a:gd name="connsiteY3" fmla="*/ 0 h 392292"/>
              <a:gd name="connsiteX4" fmla="*/ 4175882 w 5867473"/>
              <a:gd name="connsiteY4" fmla="*/ 0 h 392292"/>
              <a:gd name="connsiteX5" fmla="*/ 5867473 w 5867473"/>
              <a:gd name="connsiteY5" fmla="*/ 0 h 392292"/>
              <a:gd name="connsiteX6" fmla="*/ 5832266 w 5867473"/>
              <a:gd name="connsiteY6" fmla="*/ 28203 h 392292"/>
              <a:gd name="connsiteX7" fmla="*/ 5790230 w 5867473"/>
              <a:gd name="connsiteY7" fmla="*/ 217364 h 392292"/>
              <a:gd name="connsiteX8" fmla="*/ 5629093 w 5867473"/>
              <a:gd name="connsiteY8" fmla="*/ 308442 h 392292"/>
              <a:gd name="connsiteX9" fmla="*/ 5602930 w 5867473"/>
              <a:gd name="connsiteY9" fmla="*/ 354747 h 392292"/>
              <a:gd name="connsiteX10" fmla="*/ 5589390 w 5867473"/>
              <a:gd name="connsiteY10" fmla="*/ 392292 h 392292"/>
              <a:gd name="connsiteX11" fmla="*/ 3897799 w 5867473"/>
              <a:gd name="connsiteY11" fmla="*/ 392292 h 392292"/>
              <a:gd name="connsiteX12" fmla="*/ 3383182 w 5867473"/>
              <a:gd name="connsiteY12" fmla="*/ 392292 h 392292"/>
              <a:gd name="connsiteX13" fmla="*/ 2206208 w 5867473"/>
              <a:gd name="connsiteY13" fmla="*/ 392292 h 392292"/>
              <a:gd name="connsiteX14" fmla="*/ 1691591 w 5867473"/>
              <a:gd name="connsiteY14" fmla="*/ 392292 h 392292"/>
              <a:gd name="connsiteX15" fmla="*/ 0 w 5867473"/>
              <a:gd name="connsiteY15" fmla="*/ 392292 h 39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67473" h="392292">
                <a:moveTo>
                  <a:pt x="0" y="0"/>
                </a:moveTo>
                <a:lnTo>
                  <a:pt x="1691591" y="0"/>
                </a:lnTo>
                <a:lnTo>
                  <a:pt x="2484291" y="0"/>
                </a:lnTo>
                <a:lnTo>
                  <a:pt x="3383182" y="0"/>
                </a:lnTo>
                <a:lnTo>
                  <a:pt x="4175882" y="0"/>
                </a:lnTo>
                <a:lnTo>
                  <a:pt x="5867473" y="0"/>
                </a:lnTo>
                <a:lnTo>
                  <a:pt x="5832266" y="28203"/>
                </a:lnTo>
                <a:cubicBezTo>
                  <a:pt x="5783224" y="80747"/>
                  <a:pt x="5824092" y="170658"/>
                  <a:pt x="5790230" y="217364"/>
                </a:cubicBezTo>
                <a:cubicBezTo>
                  <a:pt x="5756368" y="264071"/>
                  <a:pt x="5668793" y="254729"/>
                  <a:pt x="5629093" y="308442"/>
                </a:cubicBezTo>
                <a:cubicBezTo>
                  <a:pt x="5619167" y="321870"/>
                  <a:pt x="5610557" y="337487"/>
                  <a:pt x="5602930" y="354747"/>
                </a:cubicBezTo>
                <a:lnTo>
                  <a:pt x="5589390" y="392292"/>
                </a:lnTo>
                <a:lnTo>
                  <a:pt x="3897799" y="392292"/>
                </a:lnTo>
                <a:lnTo>
                  <a:pt x="3383182" y="392292"/>
                </a:lnTo>
                <a:lnTo>
                  <a:pt x="2206208" y="392292"/>
                </a:lnTo>
                <a:lnTo>
                  <a:pt x="1691591" y="392292"/>
                </a:lnTo>
                <a:lnTo>
                  <a:pt x="0" y="39229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D72E25">
                  <a:alpha val="6000"/>
                </a:srgbClr>
              </a:gs>
            </a:gsLst>
            <a:lin ang="0" scaled="1"/>
            <a:tileRect/>
          </a:gra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B362E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EAF9168-6342-7D4F-899A-8223F98E232A}"/>
              </a:ext>
            </a:extLst>
          </p:cNvPr>
          <p:cNvSpPr/>
          <p:nvPr/>
        </p:nvSpPr>
        <p:spPr bwMode="auto">
          <a:xfrm rot="2700000">
            <a:off x="4149892" y="14314"/>
            <a:ext cx="1449332" cy="1449331"/>
          </a:xfrm>
          <a:custGeom>
            <a:avLst/>
            <a:gdLst>
              <a:gd name="connsiteX0" fmla="*/ 24453 w 1449332"/>
              <a:gd name="connsiteY0" fmla="*/ 972854 h 1449331"/>
              <a:gd name="connsiteX1" fmla="*/ 83489 w 1449332"/>
              <a:gd name="connsiteY1" fmla="*/ 948401 h 1449331"/>
              <a:gd name="connsiteX2" fmla="*/ 316134 w 1449332"/>
              <a:gd name="connsiteY2" fmla="*/ 948400 h 1449331"/>
              <a:gd name="connsiteX3" fmla="*/ 316134 w 1449332"/>
              <a:gd name="connsiteY3" fmla="*/ 715757 h 1449331"/>
              <a:gd name="connsiteX4" fmla="*/ 340588 w 1449332"/>
              <a:gd name="connsiteY4" fmla="*/ 656721 h 1449331"/>
              <a:gd name="connsiteX5" fmla="*/ 399624 w 1449332"/>
              <a:gd name="connsiteY5" fmla="*/ 632267 h 1449331"/>
              <a:gd name="connsiteX6" fmla="*/ 632268 w 1449332"/>
              <a:gd name="connsiteY6" fmla="*/ 632267 h 1449331"/>
              <a:gd name="connsiteX7" fmla="*/ 632268 w 1449332"/>
              <a:gd name="connsiteY7" fmla="*/ 399623 h 1449331"/>
              <a:gd name="connsiteX8" fmla="*/ 656722 w 1449332"/>
              <a:gd name="connsiteY8" fmla="*/ 340587 h 1449331"/>
              <a:gd name="connsiteX9" fmla="*/ 715758 w 1449332"/>
              <a:gd name="connsiteY9" fmla="*/ 316133 h 1449331"/>
              <a:gd name="connsiteX10" fmla="*/ 948403 w 1449332"/>
              <a:gd name="connsiteY10" fmla="*/ 316133 h 1449331"/>
              <a:gd name="connsiteX11" fmla="*/ 948403 w 1449332"/>
              <a:gd name="connsiteY11" fmla="*/ 83490 h 1449331"/>
              <a:gd name="connsiteX12" fmla="*/ 1031893 w 1449332"/>
              <a:gd name="connsiteY12" fmla="*/ 0 h 1449331"/>
              <a:gd name="connsiteX13" fmla="*/ 1365842 w 1449332"/>
              <a:gd name="connsiteY13" fmla="*/ 0 h 1449331"/>
              <a:gd name="connsiteX14" fmla="*/ 1449332 w 1449332"/>
              <a:gd name="connsiteY14" fmla="*/ 83490 h 1449331"/>
              <a:gd name="connsiteX15" fmla="*/ 1449332 w 1449332"/>
              <a:gd name="connsiteY15" fmla="*/ 417440 h 1449331"/>
              <a:gd name="connsiteX16" fmla="*/ 1365842 w 1449332"/>
              <a:gd name="connsiteY16" fmla="*/ 500930 h 1449331"/>
              <a:gd name="connsiteX17" fmla="*/ 1133197 w 1449332"/>
              <a:gd name="connsiteY17" fmla="*/ 500930 h 1449331"/>
              <a:gd name="connsiteX18" fmla="*/ 1133197 w 1449332"/>
              <a:gd name="connsiteY18" fmla="*/ 733573 h 1449331"/>
              <a:gd name="connsiteX19" fmla="*/ 1049707 w 1449332"/>
              <a:gd name="connsiteY19" fmla="*/ 817063 h 1449331"/>
              <a:gd name="connsiteX20" fmla="*/ 817063 w 1449332"/>
              <a:gd name="connsiteY20" fmla="*/ 817063 h 1449331"/>
              <a:gd name="connsiteX21" fmla="*/ 817063 w 1449332"/>
              <a:gd name="connsiteY21" fmla="*/ 1049707 h 1449331"/>
              <a:gd name="connsiteX22" fmla="*/ 733573 w 1449332"/>
              <a:gd name="connsiteY22" fmla="*/ 1133197 h 1449331"/>
              <a:gd name="connsiteX23" fmla="*/ 500929 w 1449332"/>
              <a:gd name="connsiteY23" fmla="*/ 1133197 h 1449331"/>
              <a:gd name="connsiteX24" fmla="*/ 500929 w 1449332"/>
              <a:gd name="connsiteY24" fmla="*/ 1365841 h 1449331"/>
              <a:gd name="connsiteX25" fmla="*/ 417439 w 1449332"/>
              <a:gd name="connsiteY25" fmla="*/ 1449331 h 1449331"/>
              <a:gd name="connsiteX26" fmla="*/ 83490 w 1449332"/>
              <a:gd name="connsiteY26" fmla="*/ 1449331 h 1449331"/>
              <a:gd name="connsiteX27" fmla="*/ 0 w 1449332"/>
              <a:gd name="connsiteY27" fmla="*/ 1365841 h 1449331"/>
              <a:gd name="connsiteX28" fmla="*/ 0 w 1449332"/>
              <a:gd name="connsiteY28" fmla="*/ 1031891 h 1449331"/>
              <a:gd name="connsiteX29" fmla="*/ 24453 w 1449332"/>
              <a:gd name="connsiteY29" fmla="*/ 972854 h 144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9332" h="1449331">
                <a:moveTo>
                  <a:pt x="24453" y="972854"/>
                </a:moveTo>
                <a:cubicBezTo>
                  <a:pt x="39562" y="957746"/>
                  <a:pt x="60435" y="948400"/>
                  <a:pt x="83489" y="948401"/>
                </a:cubicBezTo>
                <a:lnTo>
                  <a:pt x="316134" y="948400"/>
                </a:lnTo>
                <a:lnTo>
                  <a:pt x="316134" y="715757"/>
                </a:lnTo>
                <a:cubicBezTo>
                  <a:pt x="316134" y="692702"/>
                  <a:pt x="325479" y="671830"/>
                  <a:pt x="340588" y="656721"/>
                </a:cubicBezTo>
                <a:cubicBezTo>
                  <a:pt x="355697" y="641612"/>
                  <a:pt x="376569" y="632267"/>
                  <a:pt x="399624" y="632267"/>
                </a:cubicBezTo>
                <a:lnTo>
                  <a:pt x="632268" y="632267"/>
                </a:lnTo>
                <a:lnTo>
                  <a:pt x="632268" y="399623"/>
                </a:lnTo>
                <a:cubicBezTo>
                  <a:pt x="632268" y="376568"/>
                  <a:pt x="641613" y="355696"/>
                  <a:pt x="656722" y="340587"/>
                </a:cubicBezTo>
                <a:cubicBezTo>
                  <a:pt x="671831" y="325478"/>
                  <a:pt x="692703" y="316133"/>
                  <a:pt x="715758" y="316133"/>
                </a:cubicBezTo>
                <a:lnTo>
                  <a:pt x="948403" y="316133"/>
                </a:lnTo>
                <a:lnTo>
                  <a:pt x="948403" y="83490"/>
                </a:lnTo>
                <a:cubicBezTo>
                  <a:pt x="948403" y="37380"/>
                  <a:pt x="985783" y="0"/>
                  <a:pt x="1031893" y="0"/>
                </a:cubicBezTo>
                <a:lnTo>
                  <a:pt x="1365842" y="0"/>
                </a:lnTo>
                <a:cubicBezTo>
                  <a:pt x="1411952" y="0"/>
                  <a:pt x="1449332" y="37380"/>
                  <a:pt x="1449332" y="83490"/>
                </a:cubicBezTo>
                <a:lnTo>
                  <a:pt x="1449332" y="417440"/>
                </a:lnTo>
                <a:cubicBezTo>
                  <a:pt x="1449332" y="463550"/>
                  <a:pt x="1411952" y="500930"/>
                  <a:pt x="1365842" y="500930"/>
                </a:cubicBezTo>
                <a:lnTo>
                  <a:pt x="1133197" y="500930"/>
                </a:lnTo>
                <a:lnTo>
                  <a:pt x="1133197" y="733573"/>
                </a:lnTo>
                <a:cubicBezTo>
                  <a:pt x="1133197" y="779683"/>
                  <a:pt x="1095817" y="817063"/>
                  <a:pt x="1049707" y="817063"/>
                </a:cubicBezTo>
                <a:lnTo>
                  <a:pt x="817063" y="817063"/>
                </a:lnTo>
                <a:lnTo>
                  <a:pt x="817063" y="1049707"/>
                </a:lnTo>
                <a:cubicBezTo>
                  <a:pt x="817063" y="1095817"/>
                  <a:pt x="779683" y="1133197"/>
                  <a:pt x="733573" y="1133197"/>
                </a:cubicBezTo>
                <a:lnTo>
                  <a:pt x="500929" y="1133197"/>
                </a:lnTo>
                <a:lnTo>
                  <a:pt x="500929" y="1365841"/>
                </a:lnTo>
                <a:cubicBezTo>
                  <a:pt x="500929" y="1411950"/>
                  <a:pt x="463549" y="1449331"/>
                  <a:pt x="417439" y="1449331"/>
                </a:cubicBezTo>
                <a:lnTo>
                  <a:pt x="83490" y="1449331"/>
                </a:lnTo>
                <a:cubicBezTo>
                  <a:pt x="37380" y="1449331"/>
                  <a:pt x="0" y="1411951"/>
                  <a:pt x="0" y="1365841"/>
                </a:cubicBezTo>
                <a:lnTo>
                  <a:pt x="0" y="1031891"/>
                </a:lnTo>
                <a:cubicBezTo>
                  <a:pt x="0" y="1008835"/>
                  <a:pt x="9345" y="987963"/>
                  <a:pt x="24453" y="972854"/>
                </a:cubicBezTo>
                <a:close/>
              </a:path>
            </a:pathLst>
          </a:custGeom>
          <a:noFill/>
          <a:ln w="9525" cap="flat" cmpd="sng" algn="ctr">
            <a:solidFill>
              <a:srgbClr val="D72E2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90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46597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54000">
                <a:srgbClr val="FF0000">
                  <a:alpha val="0"/>
                </a:srgbClr>
              </a:gs>
              <a:gs pos="100000">
                <a:srgbClr val="D72E25">
                  <a:alpha val="31000"/>
                </a:srgbClr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32869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39903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43139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43794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819854C-E69E-02D8-8441-90AF01373A73}"/>
              </a:ext>
            </a:extLst>
          </p:cNvPr>
          <p:cNvGrpSpPr/>
          <p:nvPr/>
        </p:nvGrpSpPr>
        <p:grpSpPr>
          <a:xfrm>
            <a:off x="3359360" y="5514324"/>
            <a:ext cx="2585261" cy="397570"/>
            <a:chOff x="3454101" y="5514324"/>
            <a:chExt cx="2585261" cy="39757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07B4844-88DC-73AB-CC8A-115AA6AD9E74}"/>
                </a:ext>
              </a:extLst>
            </p:cNvPr>
            <p:cNvSpPr/>
            <p:nvPr/>
          </p:nvSpPr>
          <p:spPr bwMode="auto">
            <a:xfrm>
              <a:off x="3454101" y="5514324"/>
              <a:ext cx="2585261" cy="397570"/>
            </a:xfrm>
            <a:prstGeom prst="roundRect">
              <a:avLst>
                <a:gd name="adj" fmla="val 50000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296BB3B-F187-32F7-A95F-B5EEA0F333A9}"/>
                </a:ext>
              </a:extLst>
            </p:cNvPr>
            <p:cNvSpPr txBox="1"/>
            <p:nvPr/>
          </p:nvSpPr>
          <p:spPr>
            <a:xfrm>
              <a:off x="4007769" y="5571921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 b="1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lt"/>
                </a:rPr>
                <a:t>模板网</a:t>
              </a:r>
            </a:p>
          </p:txBody>
        </p:sp>
        <p:sp>
          <p:nvSpPr>
            <p:cNvPr id="87" name="iconfont-10019-4889788">
              <a:extLst>
                <a:ext uri="{FF2B5EF4-FFF2-40B4-BE49-F238E27FC236}">
                  <a16:creationId xmlns:a16="http://schemas.microsoft.com/office/drawing/2014/main" id="{B551143F-5D09-F3F9-C53B-06A2FDCC999C}"/>
                </a:ext>
              </a:extLst>
            </p:cNvPr>
            <p:cNvSpPr/>
            <p:nvPr/>
          </p:nvSpPr>
          <p:spPr>
            <a:xfrm>
              <a:off x="3702461" y="5564644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CA2B5BC-C6D3-590F-6145-3784C61555F4}"/>
              </a:ext>
            </a:extLst>
          </p:cNvPr>
          <p:cNvGrpSpPr/>
          <p:nvPr/>
        </p:nvGrpSpPr>
        <p:grpSpPr>
          <a:xfrm>
            <a:off x="6245464" y="5514324"/>
            <a:ext cx="2585261" cy="397570"/>
            <a:chOff x="6152637" y="5514324"/>
            <a:chExt cx="2585261" cy="39757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0FE8A42-E801-6AF4-094A-4272B158B207}"/>
                </a:ext>
              </a:extLst>
            </p:cNvPr>
            <p:cNvSpPr/>
            <p:nvPr/>
          </p:nvSpPr>
          <p:spPr bwMode="auto">
            <a:xfrm>
              <a:off x="6152637" y="5514324"/>
              <a:ext cx="2585261" cy="397570"/>
            </a:xfrm>
            <a:prstGeom prst="roundRect">
              <a:avLst>
                <a:gd name="adj" fmla="val 50000"/>
              </a:avLst>
            </a:pr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7D93368-6C2F-35A8-F804-ED65395C832A}"/>
                </a:ext>
              </a:extLst>
            </p:cNvPr>
            <p:cNvSpPr txBox="1"/>
            <p:nvPr/>
          </p:nvSpPr>
          <p:spPr>
            <a:xfrm>
              <a:off x="6708754" y="5564642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2023.12.04</a:t>
              </a:r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89" name="iconfont-11899-5651509">
              <a:extLst>
                <a:ext uri="{FF2B5EF4-FFF2-40B4-BE49-F238E27FC236}">
                  <a16:creationId xmlns:a16="http://schemas.microsoft.com/office/drawing/2014/main" id="{EFA23144-A29E-AF0E-DF8C-71AC7E9E7E8F}"/>
                </a:ext>
              </a:extLst>
            </p:cNvPr>
            <p:cNvSpPr/>
            <p:nvPr/>
          </p:nvSpPr>
          <p:spPr>
            <a:xfrm>
              <a:off x="6375183" y="5564646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749300" y="1261679"/>
            <a:ext cx="1069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96D7168-6E61-62F5-EC53-525F8D5EF463}"/>
              </a:ext>
            </a:extLst>
          </p:cNvPr>
          <p:cNvSpPr txBox="1"/>
          <p:nvPr/>
        </p:nvSpPr>
        <p:spPr>
          <a:xfrm>
            <a:off x="394259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勇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489B888-E419-0995-DF3F-8588ADDEC3DA}"/>
              </a:ext>
            </a:extLst>
          </p:cNvPr>
          <p:cNvSpPr txBox="1"/>
          <p:nvPr/>
        </p:nvSpPr>
        <p:spPr>
          <a:xfrm>
            <a:off x="438967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于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258B864-F088-34AA-B86B-2BD972F3014E}"/>
              </a:ext>
            </a:extLst>
          </p:cNvPr>
          <p:cNvSpPr txBox="1"/>
          <p:nvPr/>
        </p:nvSpPr>
        <p:spPr>
          <a:xfrm>
            <a:off x="4834782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创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A975E81-67FC-CA57-1F5B-07D91C173D72}"/>
              </a:ext>
            </a:extLst>
          </p:cNvPr>
          <p:cNvSpPr txBox="1"/>
          <p:nvPr/>
        </p:nvSpPr>
        <p:spPr>
          <a:xfrm>
            <a:off x="5281861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新</a:t>
            </a:r>
          </a:p>
        </p:txBody>
      </p:sp>
      <p:sp>
        <p:nvSpPr>
          <p:cNvPr id="103" name="iconfont-1096-617929">
            <a:extLst>
              <a:ext uri="{FF2B5EF4-FFF2-40B4-BE49-F238E27FC236}">
                <a16:creationId xmlns:a16="http://schemas.microsoft.com/office/drawing/2014/main" id="{888EE6A2-3025-CEC2-82C7-6CDA0337D927}"/>
              </a:ext>
            </a:extLst>
          </p:cNvPr>
          <p:cNvSpPr/>
          <p:nvPr/>
        </p:nvSpPr>
        <p:spPr>
          <a:xfrm>
            <a:off x="6034647" y="677164"/>
            <a:ext cx="124109" cy="12362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9787" y="2269305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7E3F9E6-900A-0C25-FE38-ED18FD607D2F}"/>
              </a:ext>
            </a:extLst>
          </p:cNvPr>
          <p:cNvSpPr txBox="1"/>
          <p:nvPr/>
        </p:nvSpPr>
        <p:spPr>
          <a:xfrm>
            <a:off x="3458768" y="2889519"/>
            <a:ext cx="4185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党建工作汇报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工作总结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学习活动  </a:t>
            </a:r>
            <a:r>
              <a:rPr lang="en-US" altLang="zh-CN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/  </a:t>
            </a:r>
            <a:r>
              <a:rPr lang="zh-CN" altLang="en-US" sz="1400" b="1" dirty="0">
                <a:gradFill flip="none" rotWithShape="1">
                  <a:gsLst>
                    <a:gs pos="0">
                      <a:srgbClr val="DB362E"/>
                    </a:gs>
                    <a:gs pos="100000">
                      <a:srgbClr val="D72E25"/>
                    </a:gs>
                  </a:gsLst>
                  <a:lin ang="5400000" scaled="1"/>
                  <a:tileRect/>
                </a:gradFill>
                <a:latin typeface="+mn-ea"/>
                <a:ea typeface="+mn-ea"/>
              </a:rPr>
              <a:t>心得体会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6924924-1B61-B7D6-0603-EB59BBE176B0}"/>
              </a:ext>
            </a:extLst>
          </p:cNvPr>
          <p:cNvSpPr/>
          <p:nvPr/>
        </p:nvSpPr>
        <p:spPr bwMode="auto">
          <a:xfrm rot="2700000">
            <a:off x="6596156" y="14314"/>
            <a:ext cx="1449332" cy="1449331"/>
          </a:xfrm>
          <a:custGeom>
            <a:avLst/>
            <a:gdLst>
              <a:gd name="connsiteX0" fmla="*/ 24453 w 1449332"/>
              <a:gd name="connsiteY0" fmla="*/ 972854 h 1449331"/>
              <a:gd name="connsiteX1" fmla="*/ 83489 w 1449332"/>
              <a:gd name="connsiteY1" fmla="*/ 948401 h 1449331"/>
              <a:gd name="connsiteX2" fmla="*/ 316134 w 1449332"/>
              <a:gd name="connsiteY2" fmla="*/ 948400 h 1449331"/>
              <a:gd name="connsiteX3" fmla="*/ 316134 w 1449332"/>
              <a:gd name="connsiteY3" fmla="*/ 715757 h 1449331"/>
              <a:gd name="connsiteX4" fmla="*/ 340588 w 1449332"/>
              <a:gd name="connsiteY4" fmla="*/ 656721 h 1449331"/>
              <a:gd name="connsiteX5" fmla="*/ 399624 w 1449332"/>
              <a:gd name="connsiteY5" fmla="*/ 632267 h 1449331"/>
              <a:gd name="connsiteX6" fmla="*/ 632268 w 1449332"/>
              <a:gd name="connsiteY6" fmla="*/ 632267 h 1449331"/>
              <a:gd name="connsiteX7" fmla="*/ 632268 w 1449332"/>
              <a:gd name="connsiteY7" fmla="*/ 399623 h 1449331"/>
              <a:gd name="connsiteX8" fmla="*/ 656722 w 1449332"/>
              <a:gd name="connsiteY8" fmla="*/ 340587 h 1449331"/>
              <a:gd name="connsiteX9" fmla="*/ 715758 w 1449332"/>
              <a:gd name="connsiteY9" fmla="*/ 316133 h 1449331"/>
              <a:gd name="connsiteX10" fmla="*/ 948403 w 1449332"/>
              <a:gd name="connsiteY10" fmla="*/ 316133 h 1449331"/>
              <a:gd name="connsiteX11" fmla="*/ 948403 w 1449332"/>
              <a:gd name="connsiteY11" fmla="*/ 83490 h 1449331"/>
              <a:gd name="connsiteX12" fmla="*/ 1031893 w 1449332"/>
              <a:gd name="connsiteY12" fmla="*/ 0 h 1449331"/>
              <a:gd name="connsiteX13" fmla="*/ 1365842 w 1449332"/>
              <a:gd name="connsiteY13" fmla="*/ 0 h 1449331"/>
              <a:gd name="connsiteX14" fmla="*/ 1449332 w 1449332"/>
              <a:gd name="connsiteY14" fmla="*/ 83490 h 1449331"/>
              <a:gd name="connsiteX15" fmla="*/ 1449332 w 1449332"/>
              <a:gd name="connsiteY15" fmla="*/ 417440 h 1449331"/>
              <a:gd name="connsiteX16" fmla="*/ 1365842 w 1449332"/>
              <a:gd name="connsiteY16" fmla="*/ 500930 h 1449331"/>
              <a:gd name="connsiteX17" fmla="*/ 1133197 w 1449332"/>
              <a:gd name="connsiteY17" fmla="*/ 500930 h 1449331"/>
              <a:gd name="connsiteX18" fmla="*/ 1133197 w 1449332"/>
              <a:gd name="connsiteY18" fmla="*/ 733573 h 1449331"/>
              <a:gd name="connsiteX19" fmla="*/ 1049707 w 1449332"/>
              <a:gd name="connsiteY19" fmla="*/ 817063 h 1449331"/>
              <a:gd name="connsiteX20" fmla="*/ 817063 w 1449332"/>
              <a:gd name="connsiteY20" fmla="*/ 817063 h 1449331"/>
              <a:gd name="connsiteX21" fmla="*/ 817063 w 1449332"/>
              <a:gd name="connsiteY21" fmla="*/ 1049707 h 1449331"/>
              <a:gd name="connsiteX22" fmla="*/ 733573 w 1449332"/>
              <a:gd name="connsiteY22" fmla="*/ 1133197 h 1449331"/>
              <a:gd name="connsiteX23" fmla="*/ 500929 w 1449332"/>
              <a:gd name="connsiteY23" fmla="*/ 1133197 h 1449331"/>
              <a:gd name="connsiteX24" fmla="*/ 500929 w 1449332"/>
              <a:gd name="connsiteY24" fmla="*/ 1365841 h 1449331"/>
              <a:gd name="connsiteX25" fmla="*/ 417439 w 1449332"/>
              <a:gd name="connsiteY25" fmla="*/ 1449331 h 1449331"/>
              <a:gd name="connsiteX26" fmla="*/ 83490 w 1449332"/>
              <a:gd name="connsiteY26" fmla="*/ 1449331 h 1449331"/>
              <a:gd name="connsiteX27" fmla="*/ 0 w 1449332"/>
              <a:gd name="connsiteY27" fmla="*/ 1365841 h 1449331"/>
              <a:gd name="connsiteX28" fmla="*/ 0 w 1449332"/>
              <a:gd name="connsiteY28" fmla="*/ 1031891 h 1449331"/>
              <a:gd name="connsiteX29" fmla="*/ 24453 w 1449332"/>
              <a:gd name="connsiteY29" fmla="*/ 972854 h 1449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49332" h="1449331">
                <a:moveTo>
                  <a:pt x="24453" y="972854"/>
                </a:moveTo>
                <a:cubicBezTo>
                  <a:pt x="39562" y="957746"/>
                  <a:pt x="60435" y="948400"/>
                  <a:pt x="83489" y="948401"/>
                </a:cubicBezTo>
                <a:lnTo>
                  <a:pt x="316134" y="948400"/>
                </a:lnTo>
                <a:lnTo>
                  <a:pt x="316134" y="715757"/>
                </a:lnTo>
                <a:cubicBezTo>
                  <a:pt x="316134" y="692702"/>
                  <a:pt x="325479" y="671830"/>
                  <a:pt x="340588" y="656721"/>
                </a:cubicBezTo>
                <a:cubicBezTo>
                  <a:pt x="355697" y="641612"/>
                  <a:pt x="376569" y="632267"/>
                  <a:pt x="399624" y="632267"/>
                </a:cubicBezTo>
                <a:lnTo>
                  <a:pt x="632268" y="632267"/>
                </a:lnTo>
                <a:lnTo>
                  <a:pt x="632268" y="399623"/>
                </a:lnTo>
                <a:cubicBezTo>
                  <a:pt x="632268" y="376568"/>
                  <a:pt x="641613" y="355696"/>
                  <a:pt x="656722" y="340587"/>
                </a:cubicBezTo>
                <a:cubicBezTo>
                  <a:pt x="671831" y="325478"/>
                  <a:pt x="692703" y="316133"/>
                  <a:pt x="715758" y="316133"/>
                </a:cubicBezTo>
                <a:lnTo>
                  <a:pt x="948403" y="316133"/>
                </a:lnTo>
                <a:lnTo>
                  <a:pt x="948403" y="83490"/>
                </a:lnTo>
                <a:cubicBezTo>
                  <a:pt x="948403" y="37380"/>
                  <a:pt x="985783" y="0"/>
                  <a:pt x="1031893" y="0"/>
                </a:cubicBezTo>
                <a:lnTo>
                  <a:pt x="1365842" y="0"/>
                </a:lnTo>
                <a:cubicBezTo>
                  <a:pt x="1411952" y="0"/>
                  <a:pt x="1449332" y="37380"/>
                  <a:pt x="1449332" y="83490"/>
                </a:cubicBezTo>
                <a:lnTo>
                  <a:pt x="1449332" y="417440"/>
                </a:lnTo>
                <a:cubicBezTo>
                  <a:pt x="1449332" y="463550"/>
                  <a:pt x="1411952" y="500930"/>
                  <a:pt x="1365842" y="500930"/>
                </a:cubicBezTo>
                <a:lnTo>
                  <a:pt x="1133197" y="500930"/>
                </a:lnTo>
                <a:lnTo>
                  <a:pt x="1133197" y="733573"/>
                </a:lnTo>
                <a:cubicBezTo>
                  <a:pt x="1133197" y="779683"/>
                  <a:pt x="1095817" y="817063"/>
                  <a:pt x="1049707" y="817063"/>
                </a:cubicBezTo>
                <a:lnTo>
                  <a:pt x="817063" y="817063"/>
                </a:lnTo>
                <a:lnTo>
                  <a:pt x="817063" y="1049707"/>
                </a:lnTo>
                <a:cubicBezTo>
                  <a:pt x="817063" y="1095817"/>
                  <a:pt x="779683" y="1133197"/>
                  <a:pt x="733573" y="1133197"/>
                </a:cubicBezTo>
                <a:lnTo>
                  <a:pt x="500929" y="1133197"/>
                </a:lnTo>
                <a:lnTo>
                  <a:pt x="500929" y="1365841"/>
                </a:lnTo>
                <a:cubicBezTo>
                  <a:pt x="500929" y="1411950"/>
                  <a:pt x="463549" y="1449331"/>
                  <a:pt x="417439" y="1449331"/>
                </a:cubicBezTo>
                <a:lnTo>
                  <a:pt x="83490" y="1449331"/>
                </a:lnTo>
                <a:cubicBezTo>
                  <a:pt x="37380" y="1449331"/>
                  <a:pt x="0" y="1411951"/>
                  <a:pt x="0" y="1365841"/>
                </a:cubicBezTo>
                <a:lnTo>
                  <a:pt x="0" y="1031891"/>
                </a:lnTo>
                <a:cubicBezTo>
                  <a:pt x="0" y="1008835"/>
                  <a:pt x="9345" y="987963"/>
                  <a:pt x="24453" y="972854"/>
                </a:cubicBezTo>
                <a:close/>
              </a:path>
            </a:pathLst>
          </a:custGeom>
          <a:noFill/>
          <a:ln w="9525" cap="flat" cmpd="sng" algn="ctr">
            <a:solidFill>
              <a:srgbClr val="D72E2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900">
              <a:latin typeface="阿里妈妈东方大楷" pitchFamily="2" charset="-122"/>
              <a:ea typeface="阿里妈妈东方大楷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AAF097-69B8-D7C8-C454-057C3B7308F3}"/>
              </a:ext>
            </a:extLst>
          </p:cNvPr>
          <p:cNvSpPr txBox="1"/>
          <p:nvPr/>
        </p:nvSpPr>
        <p:spPr>
          <a:xfrm>
            <a:off x="6388859" y="4388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C2DCE9-97BD-F635-B4AE-59FF6140569D}"/>
              </a:ext>
            </a:extLst>
          </p:cNvPr>
          <p:cNvSpPr txBox="1"/>
          <p:nvPr/>
        </p:nvSpPr>
        <p:spPr>
          <a:xfrm>
            <a:off x="6835939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9EAEB9-F9A6-21BA-3131-92BFAE39BA5A}"/>
              </a:ext>
            </a:extLst>
          </p:cNvPr>
          <p:cNvSpPr txBox="1"/>
          <p:nvPr/>
        </p:nvSpPr>
        <p:spPr>
          <a:xfrm>
            <a:off x="7281046" y="43889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担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B8F376-2A44-9E49-149F-E6B6D5DD8307}"/>
              </a:ext>
            </a:extLst>
          </p:cNvPr>
          <p:cNvSpPr txBox="1"/>
          <p:nvPr/>
        </p:nvSpPr>
        <p:spPr>
          <a:xfrm>
            <a:off x="7728125" y="438890"/>
            <a:ext cx="539576" cy="530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683F"/>
                    </a:gs>
                    <a:gs pos="100000">
                      <a:srgbClr val="D72E25"/>
                    </a:gs>
                  </a:gsLst>
                  <a:lin ang="16200000" scaled="1"/>
                </a:gradFill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当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6975B13-AABC-E999-00C4-D532FEB04F87}"/>
              </a:ext>
            </a:extLst>
          </p:cNvPr>
          <p:cNvGrpSpPr/>
          <p:nvPr/>
        </p:nvGrpSpPr>
        <p:grpSpPr>
          <a:xfrm>
            <a:off x="2590571" y="2831339"/>
            <a:ext cx="1017149" cy="65563"/>
            <a:chOff x="2590571" y="2831339"/>
            <a:chExt cx="446633" cy="408341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CDE7E972-51CB-8A66-0598-5CAD4B969F4E}"/>
                </a:ext>
              </a:extLst>
            </p:cNvPr>
            <p:cNvSpPr/>
            <p:nvPr/>
          </p:nvSpPr>
          <p:spPr>
            <a:xfrm>
              <a:off x="2590571" y="2831339"/>
              <a:ext cx="223317" cy="408341"/>
            </a:xfrm>
            <a:prstGeom prst="parallelogram">
              <a:avLst>
                <a:gd name="adj" fmla="val 50591"/>
              </a:avLst>
            </a:prstGeom>
            <a:gradFill>
              <a:gsLst>
                <a:gs pos="0">
                  <a:srgbClr val="DB362E"/>
                </a:gs>
                <a:gs pos="100000">
                  <a:srgbClr val="DB362E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425E6D03-C611-34FD-3B4B-33CF5897B980}"/>
                </a:ext>
              </a:extLst>
            </p:cNvPr>
            <p:cNvSpPr/>
            <p:nvPr/>
          </p:nvSpPr>
          <p:spPr>
            <a:xfrm>
              <a:off x="2702229" y="2831339"/>
              <a:ext cx="223317" cy="408341"/>
            </a:xfrm>
            <a:prstGeom prst="parallelogram">
              <a:avLst>
                <a:gd name="adj" fmla="val 50591"/>
              </a:avLst>
            </a:prstGeom>
            <a:gradFill flip="none" rotWithShape="1">
              <a:gsLst>
                <a:gs pos="0">
                  <a:srgbClr val="DB362E">
                    <a:alpha val="55000"/>
                  </a:srgbClr>
                </a:gs>
                <a:gs pos="100000">
                  <a:srgbClr val="DB362E">
                    <a:alpha val="27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C7B55A5D-E319-9EA8-EC00-EDA4823424F2}"/>
                </a:ext>
              </a:extLst>
            </p:cNvPr>
            <p:cNvSpPr/>
            <p:nvPr/>
          </p:nvSpPr>
          <p:spPr>
            <a:xfrm>
              <a:off x="2813887" y="2831339"/>
              <a:ext cx="223317" cy="405465"/>
            </a:xfrm>
            <a:prstGeom prst="parallelogram">
              <a:avLst>
                <a:gd name="adj" fmla="val 39695"/>
              </a:avLst>
            </a:prstGeom>
            <a:gradFill flip="none" rotWithShape="1">
              <a:gsLst>
                <a:gs pos="0">
                  <a:srgbClr val="DB362E">
                    <a:alpha val="10000"/>
                  </a:srgbClr>
                </a:gs>
                <a:gs pos="100000">
                  <a:srgbClr val="DB362E">
                    <a:alpha val="3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051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61964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48236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55270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58506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59161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154733" y="1123269"/>
            <a:ext cx="57922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39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2549" y="3813631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578F525-F0A6-A64D-B0F1-E29E161C8748}"/>
              </a:ext>
            </a:extLst>
          </p:cNvPr>
          <p:cNvSpPr txBox="1"/>
          <p:nvPr/>
        </p:nvSpPr>
        <p:spPr>
          <a:xfrm>
            <a:off x="1238629" y="917330"/>
            <a:ext cx="4686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13000">
                        <a:srgbClr val="FA9491">
                          <a:alpha val="0"/>
                        </a:srgbClr>
                      </a:gs>
                      <a:gs pos="100000">
                        <a:srgbClr val="D72E25"/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PART</a:t>
            </a:r>
            <a:endParaRPr lang="zh-CN" altLang="en-US" sz="5400" dirty="0">
              <a:ln>
                <a:gradFill>
                  <a:gsLst>
                    <a:gs pos="13000">
                      <a:srgbClr val="FA9491">
                        <a:alpha val="0"/>
                      </a:srgbClr>
                    </a:gs>
                    <a:gs pos="100000">
                      <a:srgbClr val="D72E25"/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2917CCE5-1439-C6F3-133E-1771740681BE}"/>
              </a:ext>
            </a:extLst>
          </p:cNvPr>
          <p:cNvSpPr/>
          <p:nvPr/>
        </p:nvSpPr>
        <p:spPr>
          <a:xfrm flipH="1">
            <a:off x="908909" y="1140964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F0F4A4-359C-26BC-11AD-E7127DC838D8}"/>
              </a:ext>
            </a:extLst>
          </p:cNvPr>
          <p:cNvGrpSpPr/>
          <p:nvPr/>
        </p:nvGrpSpPr>
        <p:grpSpPr>
          <a:xfrm>
            <a:off x="6096000" y="1847530"/>
            <a:ext cx="3377528" cy="533342"/>
            <a:chOff x="1966238" y="2180982"/>
            <a:chExt cx="3377528" cy="5333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DA47-B5CE-945A-B425-D843C874EB69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2FAC4A-E1CB-C794-F120-DD1077A8C145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906EB1-EE03-4754-A95C-91CCA492CC13}"/>
              </a:ext>
            </a:extLst>
          </p:cNvPr>
          <p:cNvSpPr txBox="1"/>
          <p:nvPr/>
        </p:nvSpPr>
        <p:spPr>
          <a:xfrm>
            <a:off x="5989692" y="2541339"/>
            <a:ext cx="495074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437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DB45C95-4D94-2849-7D6E-3F6C2099C90C}"/>
              </a:ext>
            </a:extLst>
          </p:cNvPr>
          <p:cNvSpPr/>
          <p:nvPr/>
        </p:nvSpPr>
        <p:spPr>
          <a:xfrm>
            <a:off x="1159494" y="1558131"/>
            <a:ext cx="2130425" cy="3259138"/>
          </a:xfrm>
          <a:custGeom>
            <a:avLst/>
            <a:gdLst>
              <a:gd name="connsiteX0" fmla="*/ 0 w 2130425"/>
              <a:gd name="connsiteY0" fmla="*/ 0 h 3259138"/>
              <a:gd name="connsiteX1" fmla="*/ 2130425 w 2130425"/>
              <a:gd name="connsiteY1" fmla="*/ 0 h 3259138"/>
              <a:gd name="connsiteX2" fmla="*/ 2130425 w 2130425"/>
              <a:gd name="connsiteY2" fmla="*/ 3259138 h 3259138"/>
              <a:gd name="connsiteX3" fmla="*/ 1496871 w 2130425"/>
              <a:gd name="connsiteY3" fmla="*/ 3259138 h 3259138"/>
              <a:gd name="connsiteX4" fmla="*/ 1172184 w 2130425"/>
              <a:gd name="connsiteY4" fmla="*/ 2934451 h 3259138"/>
              <a:gd name="connsiteX5" fmla="*/ 956654 w 2130425"/>
              <a:gd name="connsiteY5" fmla="*/ 2934451 h 3259138"/>
              <a:gd name="connsiteX6" fmla="*/ 631967 w 2130425"/>
              <a:gd name="connsiteY6" fmla="*/ 3259138 h 3259138"/>
              <a:gd name="connsiteX7" fmla="*/ 0 w 2130425"/>
              <a:gd name="connsiteY7" fmla="*/ 3259138 h 3259138"/>
              <a:gd name="connsiteX8" fmla="*/ 0 w 2130425"/>
              <a:gd name="connsiteY8" fmla="*/ 0 h 325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0425" h="3259138">
                <a:moveTo>
                  <a:pt x="0" y="0"/>
                </a:moveTo>
                <a:lnTo>
                  <a:pt x="2130425" y="0"/>
                </a:lnTo>
                <a:lnTo>
                  <a:pt x="2130425" y="3259138"/>
                </a:lnTo>
                <a:lnTo>
                  <a:pt x="1496871" y="3259138"/>
                </a:lnTo>
                <a:lnTo>
                  <a:pt x="1172184" y="2934451"/>
                </a:lnTo>
                <a:cubicBezTo>
                  <a:pt x="1112667" y="2874934"/>
                  <a:pt x="1016171" y="2874934"/>
                  <a:pt x="956654" y="2934451"/>
                </a:cubicBezTo>
                <a:lnTo>
                  <a:pt x="631967" y="3259138"/>
                </a:lnTo>
                <a:lnTo>
                  <a:pt x="0" y="3259138"/>
                </a:lnTo>
                <a:lnTo>
                  <a:pt x="0" y="0"/>
                </a:ln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12" name="TextBox 9">
            <a:extLst>
              <a:ext uri="{FF2B5EF4-FFF2-40B4-BE49-F238E27FC236}">
                <a16:creationId xmlns:a16="http://schemas.microsoft.com/office/drawing/2014/main" id="{B1C9E33F-E8AE-3E58-AA4A-9BFD57675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816" y="2760712"/>
            <a:ext cx="1600194" cy="37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EA7C9D20-5750-42BB-F557-6E52F847D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816" y="3056080"/>
            <a:ext cx="1636706" cy="99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zh-CN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077440A9-5A44-8849-74E4-4AD0A6FB6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46" y="4792157"/>
            <a:ext cx="7553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2020</a:t>
            </a:r>
            <a:endParaRPr lang="zh-CN" altLang="en-US" b="1" dirty="0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56" name="图形 54" descr="书籍 纯色填充">
            <a:extLst>
              <a:ext uri="{FF2B5EF4-FFF2-40B4-BE49-F238E27FC236}">
                <a16:creationId xmlns:a16="http://schemas.microsoft.com/office/drawing/2014/main" id="{850E33E6-9B1C-5CFD-A58F-04EFCAB57BBA}"/>
              </a:ext>
            </a:extLst>
          </p:cNvPr>
          <p:cNvSpPr/>
          <p:nvPr/>
        </p:nvSpPr>
        <p:spPr>
          <a:xfrm>
            <a:off x="1902474" y="1929815"/>
            <a:ext cx="642876" cy="59986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0">
                <a:srgbClr val="FFDF8C"/>
              </a:gs>
              <a:gs pos="100000">
                <a:srgbClr val="FCB79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B5B8F57B-3758-EA7C-CBB2-291ACB3CF7AE}"/>
              </a:ext>
            </a:extLst>
          </p:cNvPr>
          <p:cNvSpPr/>
          <p:nvPr/>
        </p:nvSpPr>
        <p:spPr>
          <a:xfrm>
            <a:off x="3747274" y="1558131"/>
            <a:ext cx="2130425" cy="3259138"/>
          </a:xfrm>
          <a:custGeom>
            <a:avLst/>
            <a:gdLst>
              <a:gd name="connsiteX0" fmla="*/ 0 w 2130425"/>
              <a:gd name="connsiteY0" fmla="*/ 0 h 3259138"/>
              <a:gd name="connsiteX1" fmla="*/ 2130425 w 2130425"/>
              <a:gd name="connsiteY1" fmla="*/ 0 h 3259138"/>
              <a:gd name="connsiteX2" fmla="*/ 2130425 w 2130425"/>
              <a:gd name="connsiteY2" fmla="*/ 3259138 h 3259138"/>
              <a:gd name="connsiteX3" fmla="*/ 1496871 w 2130425"/>
              <a:gd name="connsiteY3" fmla="*/ 3259138 h 3259138"/>
              <a:gd name="connsiteX4" fmla="*/ 1172184 w 2130425"/>
              <a:gd name="connsiteY4" fmla="*/ 2934451 h 3259138"/>
              <a:gd name="connsiteX5" fmla="*/ 956654 w 2130425"/>
              <a:gd name="connsiteY5" fmla="*/ 2934451 h 3259138"/>
              <a:gd name="connsiteX6" fmla="*/ 631967 w 2130425"/>
              <a:gd name="connsiteY6" fmla="*/ 3259138 h 3259138"/>
              <a:gd name="connsiteX7" fmla="*/ 0 w 2130425"/>
              <a:gd name="connsiteY7" fmla="*/ 3259138 h 3259138"/>
              <a:gd name="connsiteX8" fmla="*/ 0 w 2130425"/>
              <a:gd name="connsiteY8" fmla="*/ 0 h 325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0425" h="3259138">
                <a:moveTo>
                  <a:pt x="0" y="0"/>
                </a:moveTo>
                <a:lnTo>
                  <a:pt x="2130425" y="0"/>
                </a:lnTo>
                <a:lnTo>
                  <a:pt x="2130425" y="3259138"/>
                </a:lnTo>
                <a:lnTo>
                  <a:pt x="1496871" y="3259138"/>
                </a:lnTo>
                <a:lnTo>
                  <a:pt x="1172184" y="2934451"/>
                </a:lnTo>
                <a:cubicBezTo>
                  <a:pt x="1112667" y="2874934"/>
                  <a:pt x="1016171" y="2874934"/>
                  <a:pt x="956654" y="2934451"/>
                </a:cubicBezTo>
                <a:lnTo>
                  <a:pt x="631967" y="3259138"/>
                </a:lnTo>
                <a:lnTo>
                  <a:pt x="0" y="325913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62" name="TextBox 9">
            <a:extLst>
              <a:ext uri="{FF2B5EF4-FFF2-40B4-BE49-F238E27FC236}">
                <a16:creationId xmlns:a16="http://schemas.microsoft.com/office/drawing/2014/main" id="{A28C0D6D-CBD4-BC90-AD58-70C10983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1596" y="2760712"/>
            <a:ext cx="1600194" cy="37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TextBox 19">
            <a:extLst>
              <a:ext uri="{FF2B5EF4-FFF2-40B4-BE49-F238E27FC236}">
                <a16:creationId xmlns:a16="http://schemas.microsoft.com/office/drawing/2014/main" id="{9B63B3A8-6215-855B-24A6-C67D19EB2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1596" y="3056080"/>
            <a:ext cx="1636706" cy="99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zh-CN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Box 11">
            <a:extLst>
              <a:ext uri="{FF2B5EF4-FFF2-40B4-BE49-F238E27FC236}">
                <a16:creationId xmlns:a16="http://schemas.microsoft.com/office/drawing/2014/main" id="{861D5CDD-A9DF-E303-0097-33F6B18D2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072" y="4792157"/>
            <a:ext cx="7072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2021</a:t>
            </a:r>
            <a:endParaRPr lang="zh-CN" altLang="en-US" b="1" dirty="0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A6B68F59-C3F1-BD92-E6EE-B6E0FF837231}"/>
              </a:ext>
            </a:extLst>
          </p:cNvPr>
          <p:cNvSpPr/>
          <p:nvPr/>
        </p:nvSpPr>
        <p:spPr>
          <a:xfrm>
            <a:off x="6335054" y="1558131"/>
            <a:ext cx="2130425" cy="3259138"/>
          </a:xfrm>
          <a:custGeom>
            <a:avLst/>
            <a:gdLst>
              <a:gd name="connsiteX0" fmla="*/ 0 w 2130425"/>
              <a:gd name="connsiteY0" fmla="*/ 0 h 3259138"/>
              <a:gd name="connsiteX1" fmla="*/ 2130425 w 2130425"/>
              <a:gd name="connsiteY1" fmla="*/ 0 h 3259138"/>
              <a:gd name="connsiteX2" fmla="*/ 2130425 w 2130425"/>
              <a:gd name="connsiteY2" fmla="*/ 3259138 h 3259138"/>
              <a:gd name="connsiteX3" fmla="*/ 1496871 w 2130425"/>
              <a:gd name="connsiteY3" fmla="*/ 3259138 h 3259138"/>
              <a:gd name="connsiteX4" fmla="*/ 1172184 w 2130425"/>
              <a:gd name="connsiteY4" fmla="*/ 2934451 h 3259138"/>
              <a:gd name="connsiteX5" fmla="*/ 956654 w 2130425"/>
              <a:gd name="connsiteY5" fmla="*/ 2934451 h 3259138"/>
              <a:gd name="connsiteX6" fmla="*/ 631967 w 2130425"/>
              <a:gd name="connsiteY6" fmla="*/ 3259138 h 3259138"/>
              <a:gd name="connsiteX7" fmla="*/ 0 w 2130425"/>
              <a:gd name="connsiteY7" fmla="*/ 3259138 h 3259138"/>
              <a:gd name="connsiteX8" fmla="*/ 0 w 2130425"/>
              <a:gd name="connsiteY8" fmla="*/ 0 h 325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0425" h="3259138">
                <a:moveTo>
                  <a:pt x="0" y="0"/>
                </a:moveTo>
                <a:lnTo>
                  <a:pt x="2130425" y="0"/>
                </a:lnTo>
                <a:lnTo>
                  <a:pt x="2130425" y="3259138"/>
                </a:lnTo>
                <a:lnTo>
                  <a:pt x="1496871" y="3259138"/>
                </a:lnTo>
                <a:lnTo>
                  <a:pt x="1172184" y="2934451"/>
                </a:lnTo>
                <a:cubicBezTo>
                  <a:pt x="1112667" y="2874934"/>
                  <a:pt x="1016171" y="2874934"/>
                  <a:pt x="956654" y="2934451"/>
                </a:cubicBezTo>
                <a:lnTo>
                  <a:pt x="631967" y="3259138"/>
                </a:lnTo>
                <a:lnTo>
                  <a:pt x="0" y="3259138"/>
                </a:lnTo>
                <a:lnTo>
                  <a:pt x="0" y="0"/>
                </a:lnTo>
                <a:close/>
              </a:path>
            </a:pathLst>
          </a:cu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67" name="TextBox 9">
            <a:extLst>
              <a:ext uri="{FF2B5EF4-FFF2-40B4-BE49-F238E27FC236}">
                <a16:creationId xmlns:a16="http://schemas.microsoft.com/office/drawing/2014/main" id="{F73393AC-98F7-6A88-5CAB-3D8D51A98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9376" y="2760712"/>
            <a:ext cx="1600194" cy="37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8" name="TextBox 19">
            <a:extLst>
              <a:ext uri="{FF2B5EF4-FFF2-40B4-BE49-F238E27FC236}">
                <a16:creationId xmlns:a16="http://schemas.microsoft.com/office/drawing/2014/main" id="{91B6A30A-9B49-4D4D-66CD-438DD5537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9376" y="3056080"/>
            <a:ext cx="1636706" cy="99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zh-CN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11">
            <a:extLst>
              <a:ext uri="{FF2B5EF4-FFF2-40B4-BE49-F238E27FC236}">
                <a16:creationId xmlns:a16="http://schemas.microsoft.com/office/drawing/2014/main" id="{755CF076-DA2E-991F-825C-B9F516800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8218" y="4792157"/>
            <a:ext cx="7425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2022</a:t>
            </a:r>
            <a:endParaRPr lang="zh-CN" altLang="en-US" b="1" dirty="0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C76AB2C-3A56-4B53-98EF-2A9A99FCA908}"/>
              </a:ext>
            </a:extLst>
          </p:cNvPr>
          <p:cNvSpPr/>
          <p:nvPr/>
        </p:nvSpPr>
        <p:spPr>
          <a:xfrm>
            <a:off x="8922834" y="1558131"/>
            <a:ext cx="2130425" cy="3259138"/>
          </a:xfrm>
          <a:custGeom>
            <a:avLst/>
            <a:gdLst>
              <a:gd name="connsiteX0" fmla="*/ 0 w 2130425"/>
              <a:gd name="connsiteY0" fmla="*/ 0 h 3259138"/>
              <a:gd name="connsiteX1" fmla="*/ 2130425 w 2130425"/>
              <a:gd name="connsiteY1" fmla="*/ 0 h 3259138"/>
              <a:gd name="connsiteX2" fmla="*/ 2130425 w 2130425"/>
              <a:gd name="connsiteY2" fmla="*/ 3259138 h 3259138"/>
              <a:gd name="connsiteX3" fmla="*/ 1496871 w 2130425"/>
              <a:gd name="connsiteY3" fmla="*/ 3259138 h 3259138"/>
              <a:gd name="connsiteX4" fmla="*/ 1172184 w 2130425"/>
              <a:gd name="connsiteY4" fmla="*/ 2934451 h 3259138"/>
              <a:gd name="connsiteX5" fmla="*/ 956654 w 2130425"/>
              <a:gd name="connsiteY5" fmla="*/ 2934451 h 3259138"/>
              <a:gd name="connsiteX6" fmla="*/ 631967 w 2130425"/>
              <a:gd name="connsiteY6" fmla="*/ 3259138 h 3259138"/>
              <a:gd name="connsiteX7" fmla="*/ 0 w 2130425"/>
              <a:gd name="connsiteY7" fmla="*/ 3259138 h 3259138"/>
              <a:gd name="connsiteX8" fmla="*/ 0 w 2130425"/>
              <a:gd name="connsiteY8" fmla="*/ 0 h 3259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0425" h="3259138">
                <a:moveTo>
                  <a:pt x="0" y="0"/>
                </a:moveTo>
                <a:lnTo>
                  <a:pt x="2130425" y="0"/>
                </a:lnTo>
                <a:lnTo>
                  <a:pt x="2130425" y="3259138"/>
                </a:lnTo>
                <a:lnTo>
                  <a:pt x="1496871" y="3259138"/>
                </a:lnTo>
                <a:lnTo>
                  <a:pt x="1172184" y="2934451"/>
                </a:lnTo>
                <a:cubicBezTo>
                  <a:pt x="1112667" y="2874934"/>
                  <a:pt x="1016171" y="2874934"/>
                  <a:pt x="956654" y="2934451"/>
                </a:cubicBezTo>
                <a:lnTo>
                  <a:pt x="631967" y="3259138"/>
                </a:lnTo>
                <a:lnTo>
                  <a:pt x="0" y="325913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lt1"/>
              </a:solidFill>
              <a:cs typeface="+mn-ea"/>
            </a:endParaRPr>
          </a:p>
        </p:txBody>
      </p:sp>
      <p:sp>
        <p:nvSpPr>
          <p:cNvPr id="72" name="TextBox 9">
            <a:extLst>
              <a:ext uri="{FF2B5EF4-FFF2-40B4-BE49-F238E27FC236}">
                <a16:creationId xmlns:a16="http://schemas.microsoft.com/office/drawing/2014/main" id="{ED08E372-8D82-D247-0523-92FDC4F21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156" y="2760712"/>
            <a:ext cx="1600194" cy="37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id="{8C988B10-6C01-59AC-7D3F-A333F843C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156" y="3056080"/>
            <a:ext cx="1636706" cy="994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zh-CN" sz="1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TextBox 11">
            <a:extLst>
              <a:ext uri="{FF2B5EF4-FFF2-40B4-BE49-F238E27FC236}">
                <a16:creationId xmlns:a16="http://schemas.microsoft.com/office/drawing/2014/main" id="{DBC1744A-3B6B-4A13-9401-A3AF95AA4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4396" y="4792157"/>
            <a:ext cx="7457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2023</a:t>
            </a:r>
            <a:endParaRPr lang="zh-CN" altLang="en-US" b="1" dirty="0"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grpSp>
        <p:nvGrpSpPr>
          <p:cNvPr id="79" name="图形 75" descr="雇员徽章 纯色填充">
            <a:extLst>
              <a:ext uri="{FF2B5EF4-FFF2-40B4-BE49-F238E27FC236}">
                <a16:creationId xmlns:a16="http://schemas.microsoft.com/office/drawing/2014/main" id="{AE0C34CC-DE68-E66B-352A-5577D307EA30}"/>
              </a:ext>
            </a:extLst>
          </p:cNvPr>
          <p:cNvGrpSpPr/>
          <p:nvPr/>
        </p:nvGrpSpPr>
        <p:grpSpPr>
          <a:xfrm>
            <a:off x="4469975" y="1954009"/>
            <a:ext cx="683435" cy="580920"/>
            <a:chOff x="4647974" y="2076872"/>
            <a:chExt cx="762000" cy="647700"/>
          </a:xfr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C32D7A-942F-1D04-3DEC-30BA75D986B3}"/>
                </a:ext>
              </a:extLst>
            </p:cNvPr>
            <p:cNvSpPr/>
            <p:nvPr/>
          </p:nvSpPr>
          <p:spPr>
            <a:xfrm>
              <a:off x="4971824" y="2076872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31E9592-CE2E-7A77-9459-55FC939A8AA9}"/>
                </a:ext>
              </a:extLst>
            </p:cNvPr>
            <p:cNvSpPr/>
            <p:nvPr/>
          </p:nvSpPr>
          <p:spPr>
            <a:xfrm>
              <a:off x="4647974" y="2191172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4D8BB51-D462-BC1B-3374-C55E9CBC1FC7}"/>
              </a:ext>
            </a:extLst>
          </p:cNvPr>
          <p:cNvGrpSpPr/>
          <p:nvPr/>
        </p:nvGrpSpPr>
        <p:grpSpPr>
          <a:xfrm>
            <a:off x="7062764" y="1971190"/>
            <a:ext cx="667866" cy="606076"/>
            <a:chOff x="6991326" y="1951387"/>
            <a:chExt cx="808197" cy="733424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E58942D-059A-56BA-AE2F-989E54656492}"/>
                </a:ext>
              </a:extLst>
            </p:cNvPr>
            <p:cNvSpPr/>
            <p:nvPr/>
          </p:nvSpPr>
          <p:spPr>
            <a:xfrm>
              <a:off x="7290221" y="2461927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975CE40-E687-7750-CB15-4D8FE30BBF10}"/>
                </a:ext>
              </a:extLst>
            </p:cNvPr>
            <p:cNvSpPr/>
            <p:nvPr/>
          </p:nvSpPr>
          <p:spPr>
            <a:xfrm>
              <a:off x="7247073" y="256032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F472B1C-9FC1-82F2-249E-BD9F41F4D242}"/>
                </a:ext>
              </a:extLst>
            </p:cNvPr>
            <p:cNvSpPr/>
            <p:nvPr/>
          </p:nvSpPr>
          <p:spPr>
            <a:xfrm>
              <a:off x="7479387" y="2461927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E212D61-FB1C-F6FB-1EE8-4732E6582D06}"/>
                </a:ext>
              </a:extLst>
            </p:cNvPr>
            <p:cNvSpPr/>
            <p:nvPr/>
          </p:nvSpPr>
          <p:spPr>
            <a:xfrm>
              <a:off x="7437573" y="256032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EC04CE7-0A93-EDFB-644F-4D273954829C}"/>
                </a:ext>
              </a:extLst>
            </p:cNvPr>
            <p:cNvSpPr/>
            <p:nvPr/>
          </p:nvSpPr>
          <p:spPr>
            <a:xfrm>
              <a:off x="7669887" y="2461927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B003F07-0A6F-2DB0-A3B7-8A4BD10610E3}"/>
                </a:ext>
              </a:extLst>
            </p:cNvPr>
            <p:cNvSpPr/>
            <p:nvPr/>
          </p:nvSpPr>
          <p:spPr>
            <a:xfrm>
              <a:off x="7628073" y="2560320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83E4651-7AFD-4976-322A-46F91C8D582C}"/>
                </a:ext>
              </a:extLst>
            </p:cNvPr>
            <p:cNvSpPr/>
            <p:nvPr/>
          </p:nvSpPr>
          <p:spPr>
            <a:xfrm>
              <a:off x="7090291" y="2048732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8E2A0CC-50D7-16FD-3A85-029B29FAFBE0}"/>
                </a:ext>
              </a:extLst>
            </p:cNvPr>
            <p:cNvSpPr/>
            <p:nvPr/>
          </p:nvSpPr>
          <p:spPr>
            <a:xfrm>
              <a:off x="6991326" y="2079358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9236B9D-E3FF-272C-803D-F71BC5F69078}"/>
                </a:ext>
              </a:extLst>
            </p:cNvPr>
            <p:cNvSpPr/>
            <p:nvPr/>
          </p:nvSpPr>
          <p:spPr>
            <a:xfrm>
              <a:off x="7170873" y="1951387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7CD45CE-9438-0D99-2085-3C3A4594A3D3}"/>
              </a:ext>
            </a:extLst>
          </p:cNvPr>
          <p:cNvGrpSpPr/>
          <p:nvPr/>
        </p:nvGrpSpPr>
        <p:grpSpPr>
          <a:xfrm>
            <a:off x="9729055" y="2023177"/>
            <a:ext cx="560471" cy="486909"/>
            <a:chOff x="9625303" y="2048297"/>
            <a:chExt cx="762000" cy="661987"/>
          </a:xfr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7B8AF5A-D25A-6757-5970-476CF8810DE8}"/>
                </a:ext>
              </a:extLst>
            </p:cNvPr>
            <p:cNvSpPr/>
            <p:nvPr/>
          </p:nvSpPr>
          <p:spPr>
            <a:xfrm>
              <a:off x="9625303" y="2405484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80F5F78-4053-4527-A5AE-ABA60838C4DB}"/>
                </a:ext>
              </a:extLst>
            </p:cNvPr>
            <p:cNvSpPr/>
            <p:nvPr/>
          </p:nvSpPr>
          <p:spPr>
            <a:xfrm>
              <a:off x="9625303" y="2048297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335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41E2EDAA-ED74-9B48-8DD4-EC8991CCA86E}"/>
              </a:ext>
            </a:extLst>
          </p:cNvPr>
          <p:cNvSpPr>
            <a:spLocks noChangeAspect="1"/>
          </p:cNvSpPr>
          <p:nvPr/>
        </p:nvSpPr>
        <p:spPr>
          <a:xfrm>
            <a:off x="1483962" y="1824610"/>
            <a:ext cx="2088224" cy="20882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BA26240-BA1A-6FFA-E55A-EA86EF77ACDA}"/>
              </a:ext>
            </a:extLst>
          </p:cNvPr>
          <p:cNvSpPr>
            <a:spLocks noChangeAspect="1"/>
          </p:cNvSpPr>
          <p:nvPr/>
        </p:nvSpPr>
        <p:spPr>
          <a:xfrm>
            <a:off x="3050130" y="1824610"/>
            <a:ext cx="2610280" cy="2610280"/>
          </a:xfrm>
          <a:prstGeom prst="ellipse">
            <a:avLst/>
          </a:pr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3DE412B-0C0B-1224-860B-8DB7C38D6AAF}"/>
              </a:ext>
            </a:extLst>
          </p:cNvPr>
          <p:cNvSpPr>
            <a:spLocks noChangeAspect="1"/>
          </p:cNvSpPr>
          <p:nvPr/>
        </p:nvSpPr>
        <p:spPr>
          <a:xfrm>
            <a:off x="2267046" y="3129750"/>
            <a:ext cx="2088224" cy="20882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C78CB32-B898-5C44-0581-E87E4DB5AF38}"/>
              </a:ext>
            </a:extLst>
          </p:cNvPr>
          <p:cNvSpPr/>
          <p:nvPr/>
        </p:nvSpPr>
        <p:spPr>
          <a:xfrm>
            <a:off x="6787984" y="1587796"/>
            <a:ext cx="892629" cy="769507"/>
          </a:xfrm>
          <a:prstGeom prst="hexagon">
            <a:avLst/>
          </a:prstGeom>
          <a:solidFill>
            <a:srgbClr val="D72E2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3FF565-AC11-D717-F92A-471755B49B9C}"/>
              </a:ext>
            </a:extLst>
          </p:cNvPr>
          <p:cNvSpPr txBox="1"/>
          <p:nvPr/>
        </p:nvSpPr>
        <p:spPr>
          <a:xfrm>
            <a:off x="6965192" y="1787883"/>
            <a:ext cx="538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9B2BC2-F7ED-4694-4CBD-BE427BE19397}"/>
              </a:ext>
            </a:extLst>
          </p:cNvPr>
          <p:cNvGrpSpPr/>
          <p:nvPr/>
        </p:nvGrpSpPr>
        <p:grpSpPr>
          <a:xfrm>
            <a:off x="7836732" y="1540781"/>
            <a:ext cx="2979125" cy="816522"/>
            <a:chOff x="270898" y="1906534"/>
            <a:chExt cx="29791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539E7B4-2000-B5E2-E874-6DE0D6C0A9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0A4A158-4DC5-4F55-BE79-ACF113E23FB5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六边形 16">
            <a:extLst>
              <a:ext uri="{FF2B5EF4-FFF2-40B4-BE49-F238E27FC236}">
                <a16:creationId xmlns:a16="http://schemas.microsoft.com/office/drawing/2014/main" id="{0FD6631A-BFB7-35C4-7E36-FF68AFE78F01}"/>
              </a:ext>
            </a:extLst>
          </p:cNvPr>
          <p:cNvSpPr/>
          <p:nvPr/>
        </p:nvSpPr>
        <p:spPr>
          <a:xfrm>
            <a:off x="6787984" y="2830720"/>
            <a:ext cx="892629" cy="769507"/>
          </a:xfrm>
          <a:prstGeom prst="hexago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2B0839-21DC-F88C-582D-ED67A6BC664F}"/>
              </a:ext>
            </a:extLst>
          </p:cNvPr>
          <p:cNvSpPr txBox="1"/>
          <p:nvPr/>
        </p:nvSpPr>
        <p:spPr>
          <a:xfrm>
            <a:off x="6965192" y="3030807"/>
            <a:ext cx="538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267103B-3673-4451-5857-6FAD7F88A443}"/>
              </a:ext>
            </a:extLst>
          </p:cNvPr>
          <p:cNvGrpSpPr/>
          <p:nvPr/>
        </p:nvGrpSpPr>
        <p:grpSpPr>
          <a:xfrm>
            <a:off x="7836732" y="2783705"/>
            <a:ext cx="2979125" cy="816522"/>
            <a:chOff x="270898" y="1906534"/>
            <a:chExt cx="29791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A2260AD-EFC7-698D-5CCD-04EE6EA7F6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9493CFA-1ABE-EA2D-834B-5A5EC84AEEE2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六边形 21">
            <a:extLst>
              <a:ext uri="{FF2B5EF4-FFF2-40B4-BE49-F238E27FC236}">
                <a16:creationId xmlns:a16="http://schemas.microsoft.com/office/drawing/2014/main" id="{E509511D-43CB-5FEE-216F-066970F95431}"/>
              </a:ext>
            </a:extLst>
          </p:cNvPr>
          <p:cNvSpPr/>
          <p:nvPr/>
        </p:nvSpPr>
        <p:spPr>
          <a:xfrm>
            <a:off x="6787984" y="4073644"/>
            <a:ext cx="892629" cy="769507"/>
          </a:xfrm>
          <a:prstGeom prst="hexagon">
            <a:avLst/>
          </a:prstGeom>
          <a:solidFill>
            <a:srgbClr val="40404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D9E59EC-844C-0546-264F-E37ACB2F7099}"/>
              </a:ext>
            </a:extLst>
          </p:cNvPr>
          <p:cNvSpPr txBox="1"/>
          <p:nvPr/>
        </p:nvSpPr>
        <p:spPr>
          <a:xfrm>
            <a:off x="6965192" y="4273731"/>
            <a:ext cx="538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D40A9BD-FD0C-B76B-2762-29094B748B47}"/>
              </a:ext>
            </a:extLst>
          </p:cNvPr>
          <p:cNvGrpSpPr/>
          <p:nvPr/>
        </p:nvGrpSpPr>
        <p:grpSpPr>
          <a:xfrm>
            <a:off x="7836732" y="4026629"/>
            <a:ext cx="2979125" cy="816522"/>
            <a:chOff x="270898" y="1906534"/>
            <a:chExt cx="29791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7C932A2-763B-B5B9-180A-8D6DD530BAA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DF19FC8-FC0D-EAF2-25F0-DA13B6BC7572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5937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4B45934E-C688-188A-BDB8-FB3DAD77AAE0}"/>
              </a:ext>
            </a:extLst>
          </p:cNvPr>
          <p:cNvSpPr/>
          <p:nvPr/>
        </p:nvSpPr>
        <p:spPr>
          <a:xfrm>
            <a:off x="947738" y="1553479"/>
            <a:ext cx="5148262" cy="3742421"/>
          </a:xfrm>
          <a:prstGeom prst="roundRect">
            <a:avLst>
              <a:gd name="adj" fmla="val 12895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182FCB3-CA8C-572B-1BF7-18AD4AA9F8F8}"/>
              </a:ext>
            </a:extLst>
          </p:cNvPr>
          <p:cNvSpPr/>
          <p:nvPr/>
        </p:nvSpPr>
        <p:spPr>
          <a:xfrm>
            <a:off x="6591300" y="1553479"/>
            <a:ext cx="4618038" cy="1050019"/>
          </a:xfrm>
          <a:prstGeom prst="roundRect">
            <a:avLst>
              <a:gd name="adj" fmla="val 50000"/>
            </a:avLst>
          </a:pr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05D93D-D63B-8A37-95D2-5A1C9C976020}"/>
              </a:ext>
            </a:extLst>
          </p:cNvPr>
          <p:cNvGrpSpPr/>
          <p:nvPr/>
        </p:nvGrpSpPr>
        <p:grpSpPr>
          <a:xfrm>
            <a:off x="7836732" y="1667779"/>
            <a:ext cx="2979125" cy="816522"/>
            <a:chOff x="270898" y="1906534"/>
            <a:chExt cx="29791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7D8D16-AE13-0518-3652-1A9E9CBC3B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FB18E7-9087-F6DD-F3CB-E8BCA7A62BF6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7FE6F220-21AB-CE89-279C-D2BE966C0863}"/>
              </a:ext>
            </a:extLst>
          </p:cNvPr>
          <p:cNvSpPr/>
          <p:nvPr/>
        </p:nvSpPr>
        <p:spPr>
          <a:xfrm>
            <a:off x="6591300" y="2899680"/>
            <a:ext cx="4618038" cy="105001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0912663-8B3C-97E9-9E86-8AF3004CD7AB}"/>
              </a:ext>
            </a:extLst>
          </p:cNvPr>
          <p:cNvGrpSpPr/>
          <p:nvPr/>
        </p:nvGrpSpPr>
        <p:grpSpPr>
          <a:xfrm>
            <a:off x="7836732" y="3013980"/>
            <a:ext cx="2979125" cy="816522"/>
            <a:chOff x="270898" y="1906534"/>
            <a:chExt cx="29791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60C319-B9C8-AEB4-29F8-D54B48E8379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0781369-2779-61A2-DF7D-CBECE837A154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EBA4FBA-37AE-DF50-1855-04AAB0EFDBA7}"/>
              </a:ext>
            </a:extLst>
          </p:cNvPr>
          <p:cNvSpPr/>
          <p:nvPr/>
        </p:nvSpPr>
        <p:spPr>
          <a:xfrm>
            <a:off x="6591300" y="4245881"/>
            <a:ext cx="4618038" cy="1050019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cs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6EDE7A8-4769-EBFE-027A-124E5F0FA1E5}"/>
              </a:ext>
            </a:extLst>
          </p:cNvPr>
          <p:cNvGrpSpPr/>
          <p:nvPr/>
        </p:nvGrpSpPr>
        <p:grpSpPr>
          <a:xfrm>
            <a:off x="7836732" y="4360181"/>
            <a:ext cx="2979125" cy="816522"/>
            <a:chOff x="270898" y="1906534"/>
            <a:chExt cx="29791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669045B-D225-2BC0-3963-616E28EAED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610817F-2D74-1A6A-0DA6-4168CCD2B07E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CEF8A3-ADB0-8E27-26B4-C54D5E831E8C}"/>
              </a:ext>
            </a:extLst>
          </p:cNvPr>
          <p:cNvGrpSpPr/>
          <p:nvPr/>
        </p:nvGrpSpPr>
        <p:grpSpPr>
          <a:xfrm>
            <a:off x="7058214" y="1779192"/>
            <a:ext cx="463550" cy="550466"/>
            <a:chOff x="6743700" y="1548330"/>
            <a:chExt cx="609600" cy="72390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E020073-7119-4311-71DB-8ECA154D6EFB}"/>
                </a:ext>
              </a:extLst>
            </p:cNvPr>
            <p:cNvSpPr/>
            <p:nvPr/>
          </p:nvSpPr>
          <p:spPr>
            <a:xfrm>
              <a:off x="6743700" y="1967430"/>
              <a:ext cx="609600" cy="304800"/>
            </a:xfrm>
            <a:custGeom>
              <a:avLst/>
              <a:gdLst>
                <a:gd name="connsiteX0" fmla="*/ 579120 w 609600"/>
                <a:gd name="connsiteY0" fmla="*/ 91440 h 304800"/>
                <a:gd name="connsiteX1" fmla="*/ 430530 w 609600"/>
                <a:gd name="connsiteY1" fmla="*/ 19050 h 304800"/>
                <a:gd name="connsiteX2" fmla="*/ 304800 w 609600"/>
                <a:gd name="connsiteY2" fmla="*/ 0 h 304800"/>
                <a:gd name="connsiteX3" fmla="*/ 179070 w 609600"/>
                <a:gd name="connsiteY3" fmla="*/ 19050 h 304800"/>
                <a:gd name="connsiteX4" fmla="*/ 30480 w 609600"/>
                <a:gd name="connsiteY4" fmla="*/ 91440 h 304800"/>
                <a:gd name="connsiteX5" fmla="*/ 0 w 609600"/>
                <a:gd name="connsiteY5" fmla="*/ 152400 h 304800"/>
                <a:gd name="connsiteX6" fmla="*/ 0 w 609600"/>
                <a:gd name="connsiteY6" fmla="*/ 304800 h 304800"/>
                <a:gd name="connsiteX7" fmla="*/ 609600 w 609600"/>
                <a:gd name="connsiteY7" fmla="*/ 304800 h 304800"/>
                <a:gd name="connsiteX8" fmla="*/ 609600 w 609600"/>
                <a:gd name="connsiteY8" fmla="*/ 152400 h 304800"/>
                <a:gd name="connsiteX9" fmla="*/ 579120 w 609600"/>
                <a:gd name="connsiteY9" fmla="*/ 9144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304800">
                  <a:moveTo>
                    <a:pt x="579120" y="91440"/>
                  </a:move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92430" y="7620"/>
                    <a:pt x="350520" y="0"/>
                    <a:pt x="304800" y="0"/>
                  </a:cubicBezTo>
                  <a:cubicBezTo>
                    <a:pt x="262890" y="0"/>
                    <a:pt x="220980" y="7620"/>
                    <a:pt x="179070" y="19050"/>
                  </a:cubicBezTo>
                  <a:cubicBezTo>
                    <a:pt x="125730" y="34290"/>
                    <a:pt x="72390" y="60960"/>
                    <a:pt x="30480" y="91440"/>
                  </a:cubicBezTo>
                  <a:cubicBezTo>
                    <a:pt x="11430" y="106680"/>
                    <a:pt x="0" y="129540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lnTo>
                    <a:pt x="609600" y="152400"/>
                  </a:lnTo>
                  <a:cubicBezTo>
                    <a:pt x="609600" y="129540"/>
                    <a:pt x="598170" y="106680"/>
                    <a:pt x="579120" y="9144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6885567-65B0-4E6C-DF4D-073989B68C0F}"/>
                </a:ext>
              </a:extLst>
            </p:cNvPr>
            <p:cNvSpPr/>
            <p:nvPr/>
          </p:nvSpPr>
          <p:spPr>
            <a:xfrm>
              <a:off x="6880859" y="1548330"/>
              <a:ext cx="425767" cy="361950"/>
            </a:xfrm>
            <a:custGeom>
              <a:avLst/>
              <a:gdLst>
                <a:gd name="connsiteX0" fmla="*/ 19050 w 425767"/>
                <a:gd name="connsiteY0" fmla="*/ 99060 h 361950"/>
                <a:gd name="connsiteX1" fmla="*/ 32385 w 425767"/>
                <a:gd name="connsiteY1" fmla="*/ 93345 h 361950"/>
                <a:gd name="connsiteX2" fmla="*/ 32385 w 425767"/>
                <a:gd name="connsiteY2" fmla="*/ 93345 h 361950"/>
                <a:gd name="connsiteX3" fmla="*/ 167640 w 425767"/>
                <a:gd name="connsiteY3" fmla="*/ 38100 h 361950"/>
                <a:gd name="connsiteX4" fmla="*/ 358140 w 425767"/>
                <a:gd name="connsiteY4" fmla="*/ 228600 h 361950"/>
                <a:gd name="connsiteX5" fmla="*/ 358140 w 425767"/>
                <a:gd name="connsiteY5" fmla="*/ 272415 h 361950"/>
                <a:gd name="connsiteX6" fmla="*/ 248603 w 425767"/>
                <a:gd name="connsiteY6" fmla="*/ 308610 h 361950"/>
                <a:gd name="connsiteX7" fmla="*/ 234315 w 425767"/>
                <a:gd name="connsiteY7" fmla="*/ 304800 h 361950"/>
                <a:gd name="connsiteX8" fmla="*/ 205740 w 425767"/>
                <a:gd name="connsiteY8" fmla="*/ 333375 h 361950"/>
                <a:gd name="connsiteX9" fmla="*/ 234315 w 425767"/>
                <a:gd name="connsiteY9" fmla="*/ 361950 h 361950"/>
                <a:gd name="connsiteX10" fmla="*/ 260985 w 425767"/>
                <a:gd name="connsiteY10" fmla="*/ 344805 h 361950"/>
                <a:gd name="connsiteX11" fmla="*/ 412432 w 425767"/>
                <a:gd name="connsiteY11" fmla="*/ 294323 h 361950"/>
                <a:gd name="connsiteX12" fmla="*/ 425768 w 425767"/>
                <a:gd name="connsiteY12" fmla="*/ 276225 h 361950"/>
                <a:gd name="connsiteX13" fmla="*/ 425768 w 425767"/>
                <a:gd name="connsiteY13" fmla="*/ 190500 h 361950"/>
                <a:gd name="connsiteX14" fmla="*/ 406718 w 425767"/>
                <a:gd name="connsiteY14" fmla="*/ 171450 h 361950"/>
                <a:gd name="connsiteX15" fmla="*/ 389573 w 425767"/>
                <a:gd name="connsiteY15" fmla="*/ 171450 h 361950"/>
                <a:gd name="connsiteX16" fmla="*/ 167640 w 425767"/>
                <a:gd name="connsiteY16" fmla="*/ 0 h 361950"/>
                <a:gd name="connsiteX17" fmla="*/ 7620 w 425767"/>
                <a:gd name="connsiteY17" fmla="*/ 64770 h 361950"/>
                <a:gd name="connsiteX18" fmla="*/ 0 w 425767"/>
                <a:gd name="connsiteY18" fmla="*/ 80010 h 361950"/>
                <a:gd name="connsiteX19" fmla="*/ 19050 w 425767"/>
                <a:gd name="connsiteY19" fmla="*/ 9906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5767" h="361950">
                  <a:moveTo>
                    <a:pt x="19050" y="99060"/>
                  </a:moveTo>
                  <a:cubicBezTo>
                    <a:pt x="24765" y="99060"/>
                    <a:pt x="29528" y="97155"/>
                    <a:pt x="32385" y="93345"/>
                  </a:cubicBezTo>
                  <a:lnTo>
                    <a:pt x="32385" y="93345"/>
                  </a:lnTo>
                  <a:cubicBezTo>
                    <a:pt x="67628" y="59055"/>
                    <a:pt x="115253" y="38100"/>
                    <a:pt x="167640" y="38100"/>
                  </a:cubicBezTo>
                  <a:cubicBezTo>
                    <a:pt x="272415" y="38100"/>
                    <a:pt x="358140" y="123825"/>
                    <a:pt x="358140" y="228600"/>
                  </a:cubicBezTo>
                  <a:lnTo>
                    <a:pt x="358140" y="272415"/>
                  </a:lnTo>
                  <a:lnTo>
                    <a:pt x="248603" y="308610"/>
                  </a:lnTo>
                  <a:cubicBezTo>
                    <a:pt x="243840" y="306705"/>
                    <a:pt x="239078" y="304800"/>
                    <a:pt x="234315" y="304800"/>
                  </a:cubicBezTo>
                  <a:cubicBezTo>
                    <a:pt x="218123" y="304800"/>
                    <a:pt x="205740" y="317183"/>
                    <a:pt x="205740" y="333375"/>
                  </a:cubicBezTo>
                  <a:cubicBezTo>
                    <a:pt x="205740" y="349568"/>
                    <a:pt x="218123" y="361950"/>
                    <a:pt x="234315" y="361950"/>
                  </a:cubicBezTo>
                  <a:cubicBezTo>
                    <a:pt x="245745" y="361950"/>
                    <a:pt x="256223" y="355283"/>
                    <a:pt x="260985" y="344805"/>
                  </a:cubicBezTo>
                  <a:lnTo>
                    <a:pt x="412432" y="294323"/>
                  </a:lnTo>
                  <a:cubicBezTo>
                    <a:pt x="420053" y="291465"/>
                    <a:pt x="425768" y="284798"/>
                    <a:pt x="425768" y="276225"/>
                  </a:cubicBezTo>
                  <a:lnTo>
                    <a:pt x="425768" y="190500"/>
                  </a:lnTo>
                  <a:cubicBezTo>
                    <a:pt x="425768" y="180023"/>
                    <a:pt x="417195" y="171450"/>
                    <a:pt x="406718" y="171450"/>
                  </a:cubicBezTo>
                  <a:lnTo>
                    <a:pt x="389573" y="171450"/>
                  </a:lnTo>
                  <a:cubicBezTo>
                    <a:pt x="363855" y="73343"/>
                    <a:pt x="274320" y="0"/>
                    <a:pt x="167640" y="0"/>
                  </a:cubicBezTo>
                  <a:cubicBezTo>
                    <a:pt x="105728" y="0"/>
                    <a:pt x="49530" y="24765"/>
                    <a:pt x="7620" y="64770"/>
                  </a:cubicBezTo>
                  <a:cubicBezTo>
                    <a:pt x="2858" y="68580"/>
                    <a:pt x="0" y="73343"/>
                    <a:pt x="0" y="80010"/>
                  </a:cubicBezTo>
                  <a:cubicBezTo>
                    <a:pt x="0" y="90488"/>
                    <a:pt x="8572" y="99060"/>
                    <a:pt x="19050" y="9906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6A87D3D-1C1E-4174-D628-AFAF4B7C0E8F}"/>
                </a:ext>
              </a:extLst>
            </p:cNvPr>
            <p:cNvSpPr/>
            <p:nvPr/>
          </p:nvSpPr>
          <p:spPr>
            <a:xfrm>
              <a:off x="6896100" y="1624530"/>
              <a:ext cx="304800" cy="304800"/>
            </a:xfrm>
            <a:custGeom>
              <a:avLst/>
              <a:gdLst>
                <a:gd name="connsiteX0" fmla="*/ 303848 w 304800"/>
                <a:gd name="connsiteY0" fmla="*/ 168593 h 304800"/>
                <a:gd name="connsiteX1" fmla="*/ 304800 w 304800"/>
                <a:gd name="connsiteY1" fmla="*/ 152400 h 304800"/>
                <a:gd name="connsiteX2" fmla="*/ 152400 w 304800"/>
                <a:gd name="connsiteY2" fmla="*/ 0 h 304800"/>
                <a:gd name="connsiteX3" fmla="*/ 0 w 304800"/>
                <a:gd name="connsiteY3" fmla="*/ 152400 h 304800"/>
                <a:gd name="connsiteX4" fmla="*/ 152400 w 304800"/>
                <a:gd name="connsiteY4" fmla="*/ 304800 h 304800"/>
                <a:gd name="connsiteX5" fmla="*/ 161925 w 304800"/>
                <a:gd name="connsiteY5" fmla="*/ 303848 h 304800"/>
                <a:gd name="connsiteX6" fmla="*/ 161925 w 304800"/>
                <a:gd name="connsiteY6" fmla="*/ 257175 h 304800"/>
                <a:gd name="connsiteX7" fmla="*/ 161925 w 304800"/>
                <a:gd name="connsiteY7" fmla="*/ 257175 h 304800"/>
                <a:gd name="connsiteX8" fmla="*/ 167640 w 304800"/>
                <a:gd name="connsiteY8" fmla="*/ 231458 h 304800"/>
                <a:gd name="connsiteX9" fmla="*/ 200977 w 304800"/>
                <a:gd name="connsiteY9" fmla="*/ 202883 h 304800"/>
                <a:gd name="connsiteX10" fmla="*/ 303848 w 304800"/>
                <a:gd name="connsiteY10" fmla="*/ 168593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4800" h="304800">
                  <a:moveTo>
                    <a:pt x="303848" y="168593"/>
                  </a:moveTo>
                  <a:cubicBezTo>
                    <a:pt x="304800" y="162877"/>
                    <a:pt x="304800" y="158115"/>
                    <a:pt x="304800" y="152400"/>
                  </a:cubicBezTo>
                  <a:cubicBezTo>
                    <a:pt x="304800" y="68580"/>
                    <a:pt x="236220" y="0"/>
                    <a:pt x="152400" y="0"/>
                  </a:cubicBezTo>
                  <a:cubicBezTo>
                    <a:pt x="68580" y="0"/>
                    <a:pt x="0" y="68580"/>
                    <a:pt x="0" y="152400"/>
                  </a:cubicBezTo>
                  <a:cubicBezTo>
                    <a:pt x="0" y="236220"/>
                    <a:pt x="68580" y="304800"/>
                    <a:pt x="152400" y="304800"/>
                  </a:cubicBezTo>
                  <a:cubicBezTo>
                    <a:pt x="155258" y="304800"/>
                    <a:pt x="159068" y="304800"/>
                    <a:pt x="161925" y="303848"/>
                  </a:cubicBezTo>
                  <a:lnTo>
                    <a:pt x="161925" y="257175"/>
                  </a:lnTo>
                  <a:lnTo>
                    <a:pt x="161925" y="257175"/>
                  </a:lnTo>
                  <a:cubicBezTo>
                    <a:pt x="161925" y="248602"/>
                    <a:pt x="163830" y="240030"/>
                    <a:pt x="167640" y="231458"/>
                  </a:cubicBezTo>
                  <a:cubicBezTo>
                    <a:pt x="174308" y="218123"/>
                    <a:pt x="185738" y="207645"/>
                    <a:pt x="200977" y="202883"/>
                  </a:cubicBezTo>
                  <a:lnTo>
                    <a:pt x="303848" y="168593"/>
                  </a:ln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4AC2CBC-DAFB-9E87-1102-0461B3AA6771}"/>
              </a:ext>
            </a:extLst>
          </p:cNvPr>
          <p:cNvGrpSpPr/>
          <p:nvPr/>
        </p:nvGrpSpPr>
        <p:grpSpPr>
          <a:xfrm>
            <a:off x="7048363" y="4550382"/>
            <a:ext cx="525840" cy="433818"/>
            <a:chOff x="6960432" y="4485896"/>
            <a:chExt cx="762000" cy="62865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A920BA1-4E9E-0FE8-93E0-EA639309E9D9}"/>
                </a:ext>
              </a:extLst>
            </p:cNvPr>
            <p:cNvSpPr/>
            <p:nvPr/>
          </p:nvSpPr>
          <p:spPr>
            <a:xfrm>
              <a:off x="6960432" y="4485896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F5EE186-A285-0356-E6F5-1078F4581940}"/>
                </a:ext>
              </a:extLst>
            </p:cNvPr>
            <p:cNvSpPr/>
            <p:nvPr/>
          </p:nvSpPr>
          <p:spPr>
            <a:xfrm>
              <a:off x="7208082" y="4733546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adFill>
              <a:gsLst>
                <a:gs pos="0">
                  <a:srgbClr val="FFDF8C"/>
                </a:gs>
                <a:gs pos="100000">
                  <a:srgbClr val="FCB79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3D22146-C60E-29D1-54A3-BE1D935EB078}"/>
              </a:ext>
            </a:extLst>
          </p:cNvPr>
          <p:cNvGrpSpPr/>
          <p:nvPr/>
        </p:nvGrpSpPr>
        <p:grpSpPr>
          <a:xfrm>
            <a:off x="6982014" y="3212372"/>
            <a:ext cx="618936" cy="433255"/>
            <a:chOff x="7134414" y="3103817"/>
            <a:chExt cx="762000" cy="533400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582B851-71F5-553D-E030-F18B6C36A8FD}"/>
                </a:ext>
              </a:extLst>
            </p:cNvPr>
            <p:cNvSpPr/>
            <p:nvPr/>
          </p:nvSpPr>
          <p:spPr>
            <a:xfrm>
              <a:off x="7134414" y="3103817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7F3B209-CC4E-14D9-F028-35F365E92A3E}"/>
                </a:ext>
              </a:extLst>
            </p:cNvPr>
            <p:cNvSpPr/>
            <p:nvPr/>
          </p:nvSpPr>
          <p:spPr>
            <a:xfrm>
              <a:off x="7420164" y="3208592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21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10" name="泪滴形 1">
            <a:extLst>
              <a:ext uri="{FF2B5EF4-FFF2-40B4-BE49-F238E27FC236}">
                <a16:creationId xmlns:a16="http://schemas.microsoft.com/office/drawing/2014/main" id="{E9DFD904-39F4-B9BA-09C3-5576F2378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615" y="2095500"/>
            <a:ext cx="1758951" cy="1760538"/>
          </a:xfrm>
          <a:custGeom>
            <a:avLst/>
            <a:gdLst>
              <a:gd name="T0" fmla="*/ 0 w 1758950"/>
              <a:gd name="T1" fmla="*/ 880269 h 1760538"/>
              <a:gd name="T2" fmla="*/ 879475 w 1758950"/>
              <a:gd name="T3" fmla="*/ 0 h 1760538"/>
              <a:gd name="T4" fmla="*/ 1758950 w 1758950"/>
              <a:gd name="T5" fmla="*/ 0 h 1760538"/>
              <a:gd name="T6" fmla="*/ 1758950 w 1758950"/>
              <a:gd name="T7" fmla="*/ 880269 h 1760538"/>
              <a:gd name="T8" fmla="*/ 879475 w 1758950"/>
              <a:gd name="T9" fmla="*/ 1760538 h 1760538"/>
              <a:gd name="T10" fmla="*/ 0 w 1758950"/>
              <a:gd name="T11" fmla="*/ 880269 h 1760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58950"/>
              <a:gd name="T19" fmla="*/ 0 h 1760538"/>
              <a:gd name="T20" fmla="*/ 1758950 w 1758950"/>
              <a:gd name="T21" fmla="*/ 1760538 h 1760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58950" h="1760538">
                <a:moveTo>
                  <a:pt x="0" y="880269"/>
                </a:moveTo>
                <a:cubicBezTo>
                  <a:pt x="0" y="394110"/>
                  <a:pt x="393754" y="0"/>
                  <a:pt x="879475" y="0"/>
                </a:cubicBezTo>
                <a:lnTo>
                  <a:pt x="1758950" y="0"/>
                </a:lnTo>
                <a:lnTo>
                  <a:pt x="1758950" y="880269"/>
                </a:lnTo>
                <a:cubicBezTo>
                  <a:pt x="1758950" y="1366428"/>
                  <a:pt x="1365196" y="1760538"/>
                  <a:pt x="879475" y="1760538"/>
                </a:cubicBezTo>
                <a:cubicBezTo>
                  <a:pt x="393754" y="1760538"/>
                  <a:pt x="0" y="1366428"/>
                  <a:pt x="0" y="880269"/>
                </a:cubicBezTo>
                <a:close/>
              </a:path>
            </a:pathLst>
          </a:cu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lt1"/>
                </a:solidFill>
                <a:cs typeface="+mn-ea"/>
                <a:sym typeface="+mn-lt"/>
              </a:rPr>
              <a:t>标题</a:t>
            </a:r>
            <a:r>
              <a:rPr lang="en-US" altLang="zh-CN" sz="1400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  <a:endParaRPr lang="zh-CN" altLang="en-US" sz="14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泪滴形 2">
            <a:extLst>
              <a:ext uri="{FF2B5EF4-FFF2-40B4-BE49-F238E27FC236}">
                <a16:creationId xmlns:a16="http://schemas.microsoft.com/office/drawing/2014/main" id="{D5CCD4AF-3033-9496-05C8-16C373852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2095500"/>
            <a:ext cx="1760539" cy="1760538"/>
          </a:xfrm>
          <a:custGeom>
            <a:avLst/>
            <a:gdLst>
              <a:gd name="T0" fmla="*/ 0 w 1760538"/>
              <a:gd name="T1" fmla="*/ 880269 h 1760538"/>
              <a:gd name="T2" fmla="*/ 880269 w 1760538"/>
              <a:gd name="T3" fmla="*/ 0 h 1760538"/>
              <a:gd name="T4" fmla="*/ 1760538 w 1760538"/>
              <a:gd name="T5" fmla="*/ 0 h 1760538"/>
              <a:gd name="T6" fmla="*/ 1760538 w 1760538"/>
              <a:gd name="T7" fmla="*/ 880269 h 1760538"/>
              <a:gd name="T8" fmla="*/ 880269 w 1760538"/>
              <a:gd name="T9" fmla="*/ 1760538 h 1760538"/>
              <a:gd name="T10" fmla="*/ 0 w 1760538"/>
              <a:gd name="T11" fmla="*/ 880269 h 1760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0538"/>
              <a:gd name="T19" fmla="*/ 0 h 1760538"/>
              <a:gd name="T20" fmla="*/ 1760538 w 1760538"/>
              <a:gd name="T21" fmla="*/ 1760538 h 1760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0538" h="1760538">
                <a:moveTo>
                  <a:pt x="0" y="880269"/>
                </a:moveTo>
                <a:cubicBezTo>
                  <a:pt x="0" y="394110"/>
                  <a:pt x="394110" y="0"/>
                  <a:pt x="880269" y="0"/>
                </a:cubicBezTo>
                <a:lnTo>
                  <a:pt x="1760538" y="0"/>
                </a:lnTo>
                <a:lnTo>
                  <a:pt x="1760538" y="880269"/>
                </a:lnTo>
                <a:cubicBezTo>
                  <a:pt x="1760538" y="1366428"/>
                  <a:pt x="1366428" y="1760538"/>
                  <a:pt x="880269" y="1760538"/>
                </a:cubicBezTo>
                <a:cubicBezTo>
                  <a:pt x="394110" y="1760538"/>
                  <a:pt x="0" y="1366428"/>
                  <a:pt x="0" y="8802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  <a:r>
              <a:rPr lang="en-US" altLang="zh-CN" sz="1400" b="1">
                <a:solidFill>
                  <a:schemeClr val="lt1"/>
                </a:solidFill>
                <a:cs typeface="+mn-ea"/>
                <a:sym typeface="+mn-lt"/>
              </a:rPr>
              <a:t>2</a:t>
            </a:r>
            <a:endParaRPr lang="zh-CN" altLang="en-US" sz="14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泪滴形 3">
            <a:extLst>
              <a:ext uri="{FF2B5EF4-FFF2-40B4-BE49-F238E27FC236}">
                <a16:creationId xmlns:a16="http://schemas.microsoft.com/office/drawing/2014/main" id="{954C74E8-D40B-EA81-2A32-FF6DB396F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41" y="2095500"/>
            <a:ext cx="1760537" cy="1760538"/>
          </a:xfrm>
          <a:custGeom>
            <a:avLst/>
            <a:gdLst>
              <a:gd name="T0" fmla="*/ 0 w 1760537"/>
              <a:gd name="T1" fmla="*/ 880269 h 1760538"/>
              <a:gd name="T2" fmla="*/ 880269 w 1760537"/>
              <a:gd name="T3" fmla="*/ 0 h 1760538"/>
              <a:gd name="T4" fmla="*/ 1760537 w 1760537"/>
              <a:gd name="T5" fmla="*/ 0 h 1760538"/>
              <a:gd name="T6" fmla="*/ 1760537 w 1760537"/>
              <a:gd name="T7" fmla="*/ 880269 h 1760538"/>
              <a:gd name="T8" fmla="*/ 880268 w 1760537"/>
              <a:gd name="T9" fmla="*/ 1760538 h 1760538"/>
              <a:gd name="T10" fmla="*/ -1 w 1760537"/>
              <a:gd name="T11" fmla="*/ 880269 h 1760538"/>
              <a:gd name="T12" fmla="*/ 0 w 1760537"/>
              <a:gd name="T13" fmla="*/ 880269 h 17605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60537"/>
              <a:gd name="T22" fmla="*/ 0 h 1760538"/>
              <a:gd name="T23" fmla="*/ 1760537 w 1760537"/>
              <a:gd name="T24" fmla="*/ 1760538 h 17605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60537" h="1760538">
                <a:moveTo>
                  <a:pt x="0" y="880269"/>
                </a:moveTo>
                <a:cubicBezTo>
                  <a:pt x="0" y="394110"/>
                  <a:pt x="394110" y="0"/>
                  <a:pt x="880269" y="0"/>
                </a:cubicBezTo>
                <a:lnTo>
                  <a:pt x="1760537" y="0"/>
                </a:lnTo>
                <a:lnTo>
                  <a:pt x="1760537" y="880269"/>
                </a:lnTo>
                <a:cubicBezTo>
                  <a:pt x="1760537" y="1366428"/>
                  <a:pt x="1366427" y="1760538"/>
                  <a:pt x="880268" y="1760538"/>
                </a:cubicBezTo>
                <a:cubicBezTo>
                  <a:pt x="394109" y="1760538"/>
                  <a:pt x="-1" y="1366428"/>
                  <a:pt x="-1" y="880269"/>
                </a:cubicBezTo>
                <a:lnTo>
                  <a:pt x="0" y="880269"/>
                </a:lnTo>
                <a:close/>
              </a:path>
            </a:pathLst>
          </a:custGeom>
          <a:solidFill>
            <a:srgbClr val="DB36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  <a:r>
              <a:rPr lang="en-US" altLang="zh-CN" sz="1400" b="1">
                <a:solidFill>
                  <a:schemeClr val="lt1"/>
                </a:solidFill>
                <a:cs typeface="+mn-ea"/>
                <a:sym typeface="+mn-lt"/>
              </a:rPr>
              <a:t>3</a:t>
            </a:r>
            <a:endParaRPr lang="zh-CN" altLang="en-US" sz="14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泪滴形 4">
            <a:extLst>
              <a:ext uri="{FF2B5EF4-FFF2-40B4-BE49-F238E27FC236}">
                <a16:creationId xmlns:a16="http://schemas.microsoft.com/office/drawing/2014/main" id="{D73DAD01-615A-8D1A-91F2-8FCFE40FE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5439" y="2095500"/>
            <a:ext cx="1758951" cy="1760538"/>
          </a:xfrm>
          <a:custGeom>
            <a:avLst/>
            <a:gdLst>
              <a:gd name="T0" fmla="*/ 0 w 1758950"/>
              <a:gd name="T1" fmla="*/ 880269 h 1760538"/>
              <a:gd name="T2" fmla="*/ 879475 w 1758950"/>
              <a:gd name="T3" fmla="*/ 0 h 1760538"/>
              <a:gd name="T4" fmla="*/ 1758950 w 1758950"/>
              <a:gd name="T5" fmla="*/ 0 h 1760538"/>
              <a:gd name="T6" fmla="*/ 1758950 w 1758950"/>
              <a:gd name="T7" fmla="*/ 880269 h 1760538"/>
              <a:gd name="T8" fmla="*/ 879475 w 1758950"/>
              <a:gd name="T9" fmla="*/ 1760538 h 1760538"/>
              <a:gd name="T10" fmla="*/ 0 w 1758950"/>
              <a:gd name="T11" fmla="*/ 880269 h 1760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58950"/>
              <a:gd name="T19" fmla="*/ 0 h 1760538"/>
              <a:gd name="T20" fmla="*/ 1758950 w 1758950"/>
              <a:gd name="T21" fmla="*/ 1760538 h 1760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58950" h="1760538">
                <a:moveTo>
                  <a:pt x="0" y="880269"/>
                </a:moveTo>
                <a:cubicBezTo>
                  <a:pt x="0" y="394110"/>
                  <a:pt x="393754" y="0"/>
                  <a:pt x="879475" y="0"/>
                </a:cubicBezTo>
                <a:lnTo>
                  <a:pt x="1758950" y="0"/>
                </a:lnTo>
                <a:lnTo>
                  <a:pt x="1758950" y="880269"/>
                </a:lnTo>
                <a:cubicBezTo>
                  <a:pt x="1758950" y="1366428"/>
                  <a:pt x="1365196" y="1760538"/>
                  <a:pt x="879475" y="1760538"/>
                </a:cubicBezTo>
                <a:cubicBezTo>
                  <a:pt x="393754" y="1760538"/>
                  <a:pt x="0" y="1366428"/>
                  <a:pt x="0" y="8802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chemeClr val="lt1"/>
                </a:solidFill>
                <a:cs typeface="+mn-ea"/>
                <a:sym typeface="+mn-lt"/>
              </a:rPr>
              <a:t>标题</a:t>
            </a:r>
            <a:r>
              <a:rPr lang="en-US" altLang="zh-CN" sz="1400" b="1">
                <a:solidFill>
                  <a:schemeClr val="lt1"/>
                </a:solidFill>
                <a:cs typeface="+mn-ea"/>
                <a:sym typeface="+mn-lt"/>
              </a:rPr>
              <a:t>4</a:t>
            </a:r>
            <a:endParaRPr lang="zh-CN" altLang="en-US" sz="1400" b="1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5">
            <a:extLst>
              <a:ext uri="{FF2B5EF4-FFF2-40B4-BE49-F238E27FC236}">
                <a16:creationId xmlns:a16="http://schemas.microsoft.com/office/drawing/2014/main" id="{4949E16F-CA32-54C6-C087-17585CFD42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30588" y="2071688"/>
            <a:ext cx="0" cy="2201862"/>
          </a:xfrm>
          <a:prstGeom prst="line">
            <a:avLst/>
          </a:prstGeom>
          <a:noFill/>
          <a:ln w="6350">
            <a:solidFill>
              <a:srgbClr val="A6A6A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6">
            <a:extLst>
              <a:ext uri="{FF2B5EF4-FFF2-40B4-BE49-F238E27FC236}">
                <a16:creationId xmlns:a16="http://schemas.microsoft.com/office/drawing/2014/main" id="{34189ACB-C04F-7BC5-83B2-ACD86C7EAB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61413" y="2071688"/>
            <a:ext cx="0" cy="2201862"/>
          </a:xfrm>
          <a:prstGeom prst="line">
            <a:avLst/>
          </a:prstGeom>
          <a:noFill/>
          <a:ln w="6350">
            <a:solidFill>
              <a:srgbClr val="A6A6A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7">
            <a:extLst>
              <a:ext uri="{FF2B5EF4-FFF2-40B4-BE49-F238E27FC236}">
                <a16:creationId xmlns:a16="http://schemas.microsoft.com/office/drawing/2014/main" id="{D6D20048-F52B-57DC-733B-A5490BBF8F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6000" y="2071688"/>
            <a:ext cx="0" cy="2201862"/>
          </a:xfrm>
          <a:prstGeom prst="line">
            <a:avLst/>
          </a:prstGeom>
          <a:noFill/>
          <a:ln w="6350">
            <a:solidFill>
              <a:srgbClr val="A6A6A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Freeform 9">
            <a:extLst>
              <a:ext uri="{FF2B5EF4-FFF2-40B4-BE49-F238E27FC236}">
                <a16:creationId xmlns:a16="http://schemas.microsoft.com/office/drawing/2014/main" id="{DB4E9687-C901-8ADB-E54A-2094FBF27137}"/>
              </a:ext>
            </a:extLst>
          </p:cNvPr>
          <p:cNvSpPr>
            <a:spLocks noEditPoints="1"/>
          </p:cNvSpPr>
          <p:nvPr/>
        </p:nvSpPr>
        <p:spPr bwMode="auto">
          <a:xfrm>
            <a:off x="7181851" y="1582742"/>
            <a:ext cx="763588" cy="763587"/>
          </a:xfrm>
          <a:custGeom>
            <a:avLst/>
            <a:gdLst>
              <a:gd name="T0" fmla="*/ 653521 w 111"/>
              <a:gd name="T1" fmla="*/ 110067 h 111"/>
              <a:gd name="T2" fmla="*/ 653521 w 111"/>
              <a:gd name="T3" fmla="*/ 646641 h 111"/>
              <a:gd name="T4" fmla="*/ 110067 w 111"/>
              <a:gd name="T5" fmla="*/ 646641 h 111"/>
              <a:gd name="T6" fmla="*/ 110067 w 111"/>
              <a:gd name="T7" fmla="*/ 110067 h 111"/>
              <a:gd name="T8" fmla="*/ 350838 w 111"/>
              <a:gd name="T9" fmla="*/ 687916 h 111"/>
              <a:gd name="T10" fmla="*/ 261409 w 111"/>
              <a:gd name="T11" fmla="*/ 584729 h 111"/>
              <a:gd name="T12" fmla="*/ 350838 w 111"/>
              <a:gd name="T13" fmla="*/ 687916 h 111"/>
              <a:gd name="T14" fmla="*/ 350838 w 111"/>
              <a:gd name="T15" fmla="*/ 412750 h 111"/>
              <a:gd name="T16" fmla="*/ 240771 w 111"/>
              <a:gd name="T17" fmla="*/ 515937 h 111"/>
              <a:gd name="T18" fmla="*/ 350838 w 111"/>
              <a:gd name="T19" fmla="*/ 343958 h 111"/>
              <a:gd name="T20" fmla="*/ 240771 w 111"/>
              <a:gd name="T21" fmla="*/ 247650 h 111"/>
              <a:gd name="T22" fmla="*/ 350838 w 111"/>
              <a:gd name="T23" fmla="*/ 343958 h 111"/>
              <a:gd name="T24" fmla="*/ 350838 w 111"/>
              <a:gd name="T25" fmla="*/ 68792 h 111"/>
              <a:gd name="T26" fmla="*/ 261409 w 111"/>
              <a:gd name="T27" fmla="*/ 171979 h 111"/>
              <a:gd name="T28" fmla="*/ 419629 w 111"/>
              <a:gd name="T29" fmla="*/ 68792 h 111"/>
              <a:gd name="T30" fmla="*/ 502179 w 111"/>
              <a:gd name="T31" fmla="*/ 171979 h 111"/>
              <a:gd name="T32" fmla="*/ 419629 w 111"/>
              <a:gd name="T33" fmla="*/ 68792 h 111"/>
              <a:gd name="T34" fmla="*/ 419629 w 111"/>
              <a:gd name="T35" fmla="*/ 343958 h 111"/>
              <a:gd name="T36" fmla="*/ 529696 w 111"/>
              <a:gd name="T37" fmla="*/ 247650 h 111"/>
              <a:gd name="T38" fmla="*/ 419629 w 111"/>
              <a:gd name="T39" fmla="*/ 412750 h 111"/>
              <a:gd name="T40" fmla="*/ 529696 w 111"/>
              <a:gd name="T41" fmla="*/ 515937 h 111"/>
              <a:gd name="T42" fmla="*/ 419629 w 111"/>
              <a:gd name="T43" fmla="*/ 412750 h 111"/>
              <a:gd name="T44" fmla="*/ 419629 w 111"/>
              <a:gd name="T45" fmla="*/ 687916 h 111"/>
              <a:gd name="T46" fmla="*/ 502179 w 111"/>
              <a:gd name="T47" fmla="*/ 584729 h 111"/>
              <a:gd name="T48" fmla="*/ 75671 w 111"/>
              <a:gd name="T49" fmla="*/ 343958 h 111"/>
              <a:gd name="T50" fmla="*/ 165100 w 111"/>
              <a:gd name="T51" fmla="*/ 268287 h 111"/>
              <a:gd name="T52" fmla="*/ 75671 w 111"/>
              <a:gd name="T53" fmla="*/ 343958 h 111"/>
              <a:gd name="T54" fmla="*/ 687917 w 111"/>
              <a:gd name="T55" fmla="*/ 343958 h 111"/>
              <a:gd name="T56" fmla="*/ 598488 w 111"/>
              <a:gd name="T57" fmla="*/ 268287 h 111"/>
              <a:gd name="T58" fmla="*/ 687917 w 111"/>
              <a:gd name="T59" fmla="*/ 412750 h 111"/>
              <a:gd name="T60" fmla="*/ 598488 w 111"/>
              <a:gd name="T61" fmla="*/ 488421 h 111"/>
              <a:gd name="T62" fmla="*/ 687917 w 111"/>
              <a:gd name="T63" fmla="*/ 412750 h 111"/>
              <a:gd name="T64" fmla="*/ 75671 w 111"/>
              <a:gd name="T65" fmla="*/ 412750 h 111"/>
              <a:gd name="T66" fmla="*/ 165100 w 111"/>
              <a:gd name="T67" fmla="*/ 488421 h 111"/>
              <a:gd name="T68" fmla="*/ 660400 w 111"/>
              <a:gd name="T69" fmla="*/ 529695 h 111"/>
              <a:gd name="T70" fmla="*/ 577850 w 111"/>
              <a:gd name="T71" fmla="*/ 564091 h 111"/>
              <a:gd name="T72" fmla="*/ 543455 w 111"/>
              <a:gd name="T73" fmla="*/ 653520 h 111"/>
              <a:gd name="T74" fmla="*/ 660400 w 111"/>
              <a:gd name="T75" fmla="*/ 529695 h 111"/>
              <a:gd name="T76" fmla="*/ 123825 w 111"/>
              <a:gd name="T77" fmla="*/ 536575 h 111"/>
              <a:gd name="T78" fmla="*/ 158221 w 111"/>
              <a:gd name="T79" fmla="*/ 605366 h 111"/>
              <a:gd name="T80" fmla="*/ 220133 w 111"/>
              <a:gd name="T81" fmla="*/ 639762 h 111"/>
              <a:gd name="T82" fmla="*/ 103188 w 111"/>
              <a:gd name="T83" fmla="*/ 227012 h 111"/>
              <a:gd name="T84" fmla="*/ 185738 w 111"/>
              <a:gd name="T85" fmla="*/ 192617 h 111"/>
              <a:gd name="T86" fmla="*/ 227013 w 111"/>
              <a:gd name="T87" fmla="*/ 110067 h 111"/>
              <a:gd name="T88" fmla="*/ 103188 w 111"/>
              <a:gd name="T89" fmla="*/ 227012 h 111"/>
              <a:gd name="T90" fmla="*/ 646642 w 111"/>
              <a:gd name="T91" fmla="*/ 220133 h 111"/>
              <a:gd name="T92" fmla="*/ 605367 w 111"/>
              <a:gd name="T93" fmla="*/ 158221 h 111"/>
              <a:gd name="T94" fmla="*/ 550334 w 111"/>
              <a:gd name="T95" fmla="*/ 1169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gradFill>
            <a:gsLst>
              <a:gs pos="0">
                <a:srgbClr val="FFDF8C"/>
              </a:gs>
              <a:gs pos="100000">
                <a:srgbClr val="FCB79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8D05E7CE-7E6D-8E17-943D-2BA864294AC0}"/>
              </a:ext>
            </a:extLst>
          </p:cNvPr>
          <p:cNvSpPr>
            <a:spLocks noEditPoints="1"/>
          </p:cNvSpPr>
          <p:nvPr/>
        </p:nvSpPr>
        <p:spPr bwMode="auto">
          <a:xfrm>
            <a:off x="4465639" y="1582738"/>
            <a:ext cx="901700" cy="563562"/>
          </a:xfrm>
          <a:custGeom>
            <a:avLst/>
            <a:gdLst>
              <a:gd name="T0" fmla="*/ 61949 w 131"/>
              <a:gd name="T1" fmla="*/ 240545 h 82"/>
              <a:gd name="T2" fmla="*/ 96365 w 131"/>
              <a:gd name="T3" fmla="*/ 213054 h 82"/>
              <a:gd name="T4" fmla="*/ 68832 w 131"/>
              <a:gd name="T5" fmla="*/ 171818 h 82"/>
              <a:gd name="T6" fmla="*/ 61949 w 131"/>
              <a:gd name="T7" fmla="*/ 144327 h 82"/>
              <a:gd name="T8" fmla="*/ 68832 w 131"/>
              <a:gd name="T9" fmla="*/ 144327 h 82"/>
              <a:gd name="T10" fmla="*/ 178963 w 131"/>
              <a:gd name="T11" fmla="*/ 75600 h 82"/>
              <a:gd name="T12" fmla="*/ 199613 w 131"/>
              <a:gd name="T13" fmla="*/ 144327 h 82"/>
              <a:gd name="T14" fmla="*/ 199613 w 131"/>
              <a:gd name="T15" fmla="*/ 151200 h 82"/>
              <a:gd name="T16" fmla="*/ 192730 w 131"/>
              <a:gd name="T17" fmla="*/ 178690 h 82"/>
              <a:gd name="T18" fmla="*/ 185847 w 131"/>
              <a:gd name="T19" fmla="*/ 233672 h 82"/>
              <a:gd name="T20" fmla="*/ 234029 w 131"/>
              <a:gd name="T21" fmla="*/ 240545 h 82"/>
              <a:gd name="T22" fmla="*/ 254679 w 131"/>
              <a:gd name="T23" fmla="*/ 213054 h 82"/>
              <a:gd name="T24" fmla="*/ 316627 w 131"/>
              <a:gd name="T25" fmla="*/ 178690 h 82"/>
              <a:gd name="T26" fmla="*/ 268445 w 131"/>
              <a:gd name="T27" fmla="*/ 151200 h 82"/>
              <a:gd name="T28" fmla="*/ 392343 w 131"/>
              <a:gd name="T29" fmla="*/ 34364 h 82"/>
              <a:gd name="T30" fmla="*/ 392343 w 131"/>
              <a:gd name="T31" fmla="*/ 151200 h 82"/>
              <a:gd name="T32" fmla="*/ 378576 w 131"/>
              <a:gd name="T33" fmla="*/ 199309 h 82"/>
              <a:gd name="T34" fmla="*/ 440525 w 131"/>
              <a:gd name="T35" fmla="*/ 219927 h 82"/>
              <a:gd name="T36" fmla="*/ 488708 w 131"/>
              <a:gd name="T37" fmla="*/ 158072 h 82"/>
              <a:gd name="T38" fmla="*/ 509357 w 131"/>
              <a:gd name="T39" fmla="*/ 137454 h 82"/>
              <a:gd name="T40" fmla="*/ 488708 w 131"/>
              <a:gd name="T41" fmla="*/ 96218 h 82"/>
              <a:gd name="T42" fmla="*/ 481824 w 131"/>
              <a:gd name="T43" fmla="*/ 75600 h 82"/>
              <a:gd name="T44" fmla="*/ 488708 w 131"/>
              <a:gd name="T45" fmla="*/ 75600 h 82"/>
              <a:gd name="T46" fmla="*/ 585073 w 131"/>
              <a:gd name="T47" fmla="*/ 13745 h 82"/>
              <a:gd name="T48" fmla="*/ 605722 w 131"/>
              <a:gd name="T49" fmla="*/ 75600 h 82"/>
              <a:gd name="T50" fmla="*/ 605722 w 131"/>
              <a:gd name="T51" fmla="*/ 82472 h 82"/>
              <a:gd name="T52" fmla="*/ 598839 w 131"/>
              <a:gd name="T53" fmla="*/ 109963 h 82"/>
              <a:gd name="T54" fmla="*/ 591956 w 131"/>
              <a:gd name="T55" fmla="*/ 158072 h 82"/>
              <a:gd name="T56" fmla="*/ 633255 w 131"/>
              <a:gd name="T57" fmla="*/ 158072 h 82"/>
              <a:gd name="T58" fmla="*/ 440525 w 131"/>
              <a:gd name="T59" fmla="*/ 371126 h 82"/>
              <a:gd name="T60" fmla="*/ 0 w 131"/>
              <a:gd name="T61" fmla="*/ 405490 h 82"/>
              <a:gd name="T62" fmla="*/ 13766 w 131"/>
              <a:gd name="T63" fmla="*/ 446726 h 82"/>
              <a:gd name="T64" fmla="*/ 254679 w 131"/>
              <a:gd name="T65" fmla="*/ 446726 h 82"/>
              <a:gd name="T66" fmla="*/ 461175 w 131"/>
              <a:gd name="T67" fmla="*/ 563562 h 82"/>
              <a:gd name="T68" fmla="*/ 784685 w 131"/>
              <a:gd name="T69" fmla="*/ 268036 h 82"/>
              <a:gd name="T70" fmla="*/ 901700 w 131"/>
              <a:gd name="T71" fmla="*/ 82472 h 82"/>
              <a:gd name="T72" fmla="*/ 702087 w 131"/>
              <a:gd name="T73" fmla="*/ 185563 h 82"/>
              <a:gd name="T74" fmla="*/ 282211 w 131"/>
              <a:gd name="T75" fmla="*/ 329890 h 82"/>
              <a:gd name="T76" fmla="*/ 227146 w 131"/>
              <a:gd name="T77" fmla="*/ 329890 h 8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1" h="82">
                <a:moveTo>
                  <a:pt x="5" y="35"/>
                </a:moveTo>
                <a:cubicBezTo>
                  <a:pt x="7" y="35"/>
                  <a:pt x="8" y="35"/>
                  <a:pt x="9" y="35"/>
                </a:cubicBezTo>
                <a:cubicBezTo>
                  <a:pt x="11" y="35"/>
                  <a:pt x="12" y="35"/>
                  <a:pt x="12" y="34"/>
                </a:cubicBezTo>
                <a:cubicBezTo>
                  <a:pt x="13" y="33"/>
                  <a:pt x="13" y="32"/>
                  <a:pt x="14" y="31"/>
                </a:cubicBezTo>
                <a:cubicBezTo>
                  <a:pt x="12" y="30"/>
                  <a:pt x="12" y="28"/>
                  <a:pt x="11" y="26"/>
                </a:cubicBezTo>
                <a:cubicBezTo>
                  <a:pt x="11" y="26"/>
                  <a:pt x="10" y="26"/>
                  <a:pt x="10" y="25"/>
                </a:cubicBezTo>
                <a:cubicBezTo>
                  <a:pt x="9" y="24"/>
                  <a:pt x="9" y="23"/>
                  <a:pt x="9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16"/>
                  <a:pt x="10" y="13"/>
                  <a:pt x="12" y="11"/>
                </a:cubicBezTo>
                <a:cubicBezTo>
                  <a:pt x="16" y="9"/>
                  <a:pt x="22" y="8"/>
                  <a:pt x="26" y="11"/>
                </a:cubicBezTo>
                <a:cubicBezTo>
                  <a:pt x="28" y="13"/>
                  <a:pt x="29" y="16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23"/>
                  <a:pt x="29" y="24"/>
                  <a:pt x="29" y="25"/>
                </a:cubicBezTo>
                <a:cubicBezTo>
                  <a:pt x="29" y="26"/>
                  <a:pt x="28" y="26"/>
                  <a:pt x="28" y="26"/>
                </a:cubicBezTo>
                <a:cubicBezTo>
                  <a:pt x="27" y="28"/>
                  <a:pt x="26" y="29"/>
                  <a:pt x="25" y="30"/>
                </a:cubicBezTo>
                <a:cubicBezTo>
                  <a:pt x="26" y="32"/>
                  <a:pt x="26" y="33"/>
                  <a:pt x="27" y="34"/>
                </a:cubicBezTo>
                <a:cubicBezTo>
                  <a:pt x="28" y="35"/>
                  <a:pt x="29" y="35"/>
                  <a:pt x="30" y="35"/>
                </a:cubicBezTo>
                <a:cubicBezTo>
                  <a:pt x="31" y="35"/>
                  <a:pt x="32" y="35"/>
                  <a:pt x="34" y="35"/>
                </a:cubicBezTo>
                <a:cubicBezTo>
                  <a:pt x="34" y="35"/>
                  <a:pt x="35" y="36"/>
                  <a:pt x="35" y="37"/>
                </a:cubicBezTo>
                <a:cubicBezTo>
                  <a:pt x="36" y="34"/>
                  <a:pt x="36" y="32"/>
                  <a:pt x="37" y="31"/>
                </a:cubicBezTo>
                <a:cubicBezTo>
                  <a:pt x="37" y="30"/>
                  <a:pt x="44" y="29"/>
                  <a:pt x="45" y="29"/>
                </a:cubicBezTo>
                <a:cubicBezTo>
                  <a:pt x="45" y="28"/>
                  <a:pt x="46" y="27"/>
                  <a:pt x="46" y="26"/>
                </a:cubicBezTo>
                <a:cubicBezTo>
                  <a:pt x="44" y="25"/>
                  <a:pt x="43" y="24"/>
                  <a:pt x="43" y="22"/>
                </a:cubicBezTo>
                <a:cubicBezTo>
                  <a:pt x="42" y="22"/>
                  <a:pt x="40" y="22"/>
                  <a:pt x="39" y="22"/>
                </a:cubicBezTo>
                <a:cubicBezTo>
                  <a:pt x="38" y="16"/>
                  <a:pt x="40" y="8"/>
                  <a:pt x="42" y="6"/>
                </a:cubicBezTo>
                <a:cubicBezTo>
                  <a:pt x="45" y="3"/>
                  <a:pt x="54" y="3"/>
                  <a:pt x="57" y="5"/>
                </a:cubicBezTo>
                <a:cubicBezTo>
                  <a:pt x="60" y="7"/>
                  <a:pt x="61" y="16"/>
                  <a:pt x="61" y="22"/>
                </a:cubicBezTo>
                <a:cubicBezTo>
                  <a:pt x="60" y="22"/>
                  <a:pt x="58" y="22"/>
                  <a:pt x="57" y="22"/>
                </a:cubicBezTo>
                <a:cubicBezTo>
                  <a:pt x="56" y="23"/>
                  <a:pt x="55" y="25"/>
                  <a:pt x="54" y="26"/>
                </a:cubicBezTo>
                <a:cubicBezTo>
                  <a:pt x="54" y="28"/>
                  <a:pt x="54" y="28"/>
                  <a:pt x="55" y="29"/>
                </a:cubicBezTo>
                <a:cubicBezTo>
                  <a:pt x="56" y="29"/>
                  <a:pt x="63" y="30"/>
                  <a:pt x="63" y="31"/>
                </a:cubicBezTo>
                <a:cubicBezTo>
                  <a:pt x="63" y="31"/>
                  <a:pt x="63" y="31"/>
                  <a:pt x="64" y="32"/>
                </a:cubicBezTo>
                <a:cubicBezTo>
                  <a:pt x="64" y="28"/>
                  <a:pt x="65" y="25"/>
                  <a:pt x="67" y="23"/>
                </a:cubicBezTo>
                <a:cubicBezTo>
                  <a:pt x="68" y="23"/>
                  <a:pt x="69" y="23"/>
                  <a:pt x="71" y="23"/>
                </a:cubicBezTo>
                <a:cubicBezTo>
                  <a:pt x="72" y="23"/>
                  <a:pt x="73" y="23"/>
                  <a:pt x="73" y="22"/>
                </a:cubicBezTo>
                <a:cubicBezTo>
                  <a:pt x="74" y="22"/>
                  <a:pt x="74" y="21"/>
                  <a:pt x="74" y="20"/>
                </a:cubicBezTo>
                <a:cubicBezTo>
                  <a:pt x="73" y="19"/>
                  <a:pt x="73" y="17"/>
                  <a:pt x="72" y="16"/>
                </a:cubicBezTo>
                <a:cubicBezTo>
                  <a:pt x="72" y="15"/>
                  <a:pt x="71" y="15"/>
                  <a:pt x="71" y="14"/>
                </a:cubicBezTo>
                <a:cubicBezTo>
                  <a:pt x="71" y="14"/>
                  <a:pt x="70" y="13"/>
                  <a:pt x="70" y="12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0" y="6"/>
                  <a:pt x="71" y="4"/>
                  <a:pt x="73" y="2"/>
                </a:cubicBezTo>
                <a:cubicBezTo>
                  <a:pt x="76" y="0"/>
                  <a:pt x="82" y="0"/>
                  <a:pt x="85" y="2"/>
                </a:cubicBezTo>
                <a:cubicBezTo>
                  <a:pt x="88" y="4"/>
                  <a:pt x="88" y="6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3"/>
                  <a:pt x="88" y="14"/>
                  <a:pt x="88" y="14"/>
                </a:cubicBezTo>
                <a:cubicBezTo>
                  <a:pt x="88" y="15"/>
                  <a:pt x="87" y="15"/>
                  <a:pt x="87" y="16"/>
                </a:cubicBezTo>
                <a:cubicBezTo>
                  <a:pt x="86" y="17"/>
                  <a:pt x="86" y="18"/>
                  <a:pt x="85" y="19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8" y="23"/>
                  <a:pt x="89" y="23"/>
                </a:cubicBezTo>
                <a:cubicBezTo>
                  <a:pt x="90" y="23"/>
                  <a:pt x="91" y="23"/>
                  <a:pt x="92" y="23"/>
                </a:cubicBezTo>
                <a:cubicBezTo>
                  <a:pt x="93" y="24"/>
                  <a:pt x="93" y="25"/>
                  <a:pt x="94" y="27"/>
                </a:cubicBezTo>
                <a:cubicBezTo>
                  <a:pt x="64" y="54"/>
                  <a:pt x="64" y="54"/>
                  <a:pt x="64" y="54"/>
                </a:cubicBezTo>
                <a:cubicBezTo>
                  <a:pt x="37" y="38"/>
                  <a:pt x="37" y="38"/>
                  <a:pt x="37" y="3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1" y="39"/>
                  <a:pt x="5" y="35"/>
                </a:cubicBezTo>
                <a:close/>
                <a:moveTo>
                  <a:pt x="2" y="65"/>
                </a:moveTo>
                <a:cubicBezTo>
                  <a:pt x="10" y="80"/>
                  <a:pt x="10" y="80"/>
                  <a:pt x="10" y="80"/>
                </a:cubicBezTo>
                <a:cubicBezTo>
                  <a:pt x="37" y="65"/>
                  <a:pt x="37" y="65"/>
                  <a:pt x="37" y="65"/>
                </a:cubicBezTo>
                <a:cubicBezTo>
                  <a:pt x="61" y="79"/>
                  <a:pt x="61" y="79"/>
                  <a:pt x="61" y="79"/>
                </a:cubicBezTo>
                <a:cubicBezTo>
                  <a:pt x="67" y="82"/>
                  <a:pt x="67" y="82"/>
                  <a:pt x="67" y="82"/>
                </a:cubicBezTo>
                <a:cubicBezTo>
                  <a:pt x="71" y="78"/>
                  <a:pt x="71" y="78"/>
                  <a:pt x="71" y="78"/>
                </a:cubicBezTo>
                <a:cubicBezTo>
                  <a:pt x="114" y="39"/>
                  <a:pt x="114" y="39"/>
                  <a:pt x="114" y="39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96" y="21"/>
                  <a:pt x="96" y="21"/>
                  <a:pt x="96" y="21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64" y="61"/>
                  <a:pt x="64" y="61"/>
                  <a:pt x="64" y="61"/>
                </a:cubicBezTo>
                <a:cubicBezTo>
                  <a:pt x="41" y="48"/>
                  <a:pt x="41" y="48"/>
                  <a:pt x="41" y="48"/>
                </a:cubicBezTo>
                <a:cubicBezTo>
                  <a:pt x="37" y="46"/>
                  <a:pt x="37" y="46"/>
                  <a:pt x="37" y="46"/>
                </a:cubicBezTo>
                <a:cubicBezTo>
                  <a:pt x="33" y="48"/>
                  <a:pt x="33" y="48"/>
                  <a:pt x="33" y="48"/>
                </a:cubicBezTo>
                <a:lnTo>
                  <a:pt x="2" y="65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27BB1FE3-A205-F35A-4BE8-7B6F90F8EC9D}"/>
              </a:ext>
            </a:extLst>
          </p:cNvPr>
          <p:cNvSpPr>
            <a:spLocks noEditPoints="1"/>
          </p:cNvSpPr>
          <p:nvPr/>
        </p:nvSpPr>
        <p:spPr bwMode="auto">
          <a:xfrm>
            <a:off x="1682749" y="1582738"/>
            <a:ext cx="908051" cy="749300"/>
          </a:xfrm>
          <a:custGeom>
            <a:avLst/>
            <a:gdLst>
              <a:gd name="T0" fmla="*/ 206375 w 132"/>
              <a:gd name="T1" fmla="*/ 639311 h 109"/>
              <a:gd name="T2" fmla="*/ 288925 w 132"/>
              <a:gd name="T3" fmla="*/ 639311 h 109"/>
              <a:gd name="T4" fmla="*/ 288925 w 132"/>
              <a:gd name="T5" fmla="*/ 598065 h 109"/>
              <a:gd name="T6" fmla="*/ 398992 w 132"/>
              <a:gd name="T7" fmla="*/ 598065 h 109"/>
              <a:gd name="T8" fmla="*/ 398992 w 132"/>
              <a:gd name="T9" fmla="*/ 109989 h 109"/>
              <a:gd name="T10" fmla="*/ 192617 w 132"/>
              <a:gd name="T11" fmla="*/ 158109 h 109"/>
              <a:gd name="T12" fmla="*/ 199496 w 132"/>
              <a:gd name="T13" fmla="*/ 178732 h 109"/>
              <a:gd name="T14" fmla="*/ 199496 w 132"/>
              <a:gd name="T15" fmla="*/ 199355 h 109"/>
              <a:gd name="T16" fmla="*/ 309563 w 132"/>
              <a:gd name="T17" fmla="*/ 398710 h 109"/>
              <a:gd name="T18" fmla="*/ 323321 w 132"/>
              <a:gd name="T19" fmla="*/ 398710 h 109"/>
              <a:gd name="T20" fmla="*/ 6879 w 132"/>
              <a:gd name="T21" fmla="*/ 398710 h 109"/>
              <a:gd name="T22" fmla="*/ 13758 w 132"/>
              <a:gd name="T23" fmla="*/ 398710 h 109"/>
              <a:gd name="T24" fmla="*/ 13758 w 132"/>
              <a:gd name="T25" fmla="*/ 398710 h 109"/>
              <a:gd name="T26" fmla="*/ 137583 w 132"/>
              <a:gd name="T27" fmla="*/ 199355 h 109"/>
              <a:gd name="T28" fmla="*/ 130704 w 132"/>
              <a:gd name="T29" fmla="*/ 178732 h 109"/>
              <a:gd name="T30" fmla="*/ 158221 w 132"/>
              <a:gd name="T31" fmla="*/ 137486 h 109"/>
              <a:gd name="T32" fmla="*/ 158221 w 132"/>
              <a:gd name="T33" fmla="*/ 130612 h 109"/>
              <a:gd name="T34" fmla="*/ 398992 w 132"/>
              <a:gd name="T35" fmla="*/ 41246 h 109"/>
              <a:gd name="T36" fmla="*/ 440267 w 132"/>
              <a:gd name="T37" fmla="*/ 0 h 109"/>
              <a:gd name="T38" fmla="*/ 495300 w 132"/>
              <a:gd name="T39" fmla="*/ 20623 h 109"/>
              <a:gd name="T40" fmla="*/ 749829 w 132"/>
              <a:gd name="T41" fmla="*/ 0 h 109"/>
              <a:gd name="T42" fmla="*/ 749829 w 132"/>
              <a:gd name="T43" fmla="*/ 6874 h 109"/>
              <a:gd name="T44" fmla="*/ 784225 w 132"/>
              <a:gd name="T45" fmla="*/ 41246 h 109"/>
              <a:gd name="T46" fmla="*/ 777346 w 132"/>
              <a:gd name="T47" fmla="*/ 61869 h 109"/>
              <a:gd name="T48" fmla="*/ 894292 w 132"/>
              <a:gd name="T49" fmla="*/ 268098 h 109"/>
              <a:gd name="T50" fmla="*/ 908050 w 132"/>
              <a:gd name="T51" fmla="*/ 268098 h 109"/>
              <a:gd name="T52" fmla="*/ 584729 w 132"/>
              <a:gd name="T53" fmla="*/ 268098 h 109"/>
              <a:gd name="T54" fmla="*/ 598488 w 132"/>
              <a:gd name="T55" fmla="*/ 268098 h 109"/>
              <a:gd name="T56" fmla="*/ 598488 w 132"/>
              <a:gd name="T57" fmla="*/ 268098 h 109"/>
              <a:gd name="T58" fmla="*/ 715433 w 132"/>
              <a:gd name="T59" fmla="*/ 61869 h 109"/>
              <a:gd name="T60" fmla="*/ 708554 w 132"/>
              <a:gd name="T61" fmla="*/ 41246 h 109"/>
              <a:gd name="T62" fmla="*/ 708554 w 132"/>
              <a:gd name="T63" fmla="*/ 41246 h 109"/>
              <a:gd name="T64" fmla="*/ 509058 w 132"/>
              <a:gd name="T65" fmla="*/ 82492 h 109"/>
              <a:gd name="T66" fmla="*/ 509058 w 132"/>
              <a:gd name="T67" fmla="*/ 598065 h 109"/>
              <a:gd name="T68" fmla="*/ 605367 w 132"/>
              <a:gd name="T69" fmla="*/ 598065 h 109"/>
              <a:gd name="T70" fmla="*/ 605367 w 132"/>
              <a:gd name="T71" fmla="*/ 639311 h 109"/>
              <a:gd name="T72" fmla="*/ 687917 w 132"/>
              <a:gd name="T73" fmla="*/ 639311 h 109"/>
              <a:gd name="T74" fmla="*/ 687917 w 132"/>
              <a:gd name="T75" fmla="*/ 749300 h 109"/>
              <a:gd name="T76" fmla="*/ 206375 w 132"/>
              <a:gd name="T77" fmla="*/ 749300 h 109"/>
              <a:gd name="T78" fmla="*/ 206375 w 132"/>
              <a:gd name="T79" fmla="*/ 639311 h 109"/>
              <a:gd name="T80" fmla="*/ 756708 w 132"/>
              <a:gd name="T81" fmla="*/ 82492 h 109"/>
              <a:gd name="T82" fmla="*/ 742950 w 132"/>
              <a:gd name="T83" fmla="*/ 82492 h 109"/>
              <a:gd name="T84" fmla="*/ 736071 w 132"/>
              <a:gd name="T85" fmla="*/ 82492 h 109"/>
              <a:gd name="T86" fmla="*/ 626004 w 132"/>
              <a:gd name="T87" fmla="*/ 268098 h 109"/>
              <a:gd name="T88" fmla="*/ 866775 w 132"/>
              <a:gd name="T89" fmla="*/ 268098 h 109"/>
              <a:gd name="T90" fmla="*/ 756708 w 132"/>
              <a:gd name="T91" fmla="*/ 82492 h 109"/>
              <a:gd name="T92" fmla="*/ 178858 w 132"/>
              <a:gd name="T93" fmla="*/ 213104 h 109"/>
              <a:gd name="T94" fmla="*/ 165100 w 132"/>
              <a:gd name="T95" fmla="*/ 213104 h 109"/>
              <a:gd name="T96" fmla="*/ 158221 w 132"/>
              <a:gd name="T97" fmla="*/ 213104 h 109"/>
              <a:gd name="T98" fmla="*/ 41275 w 132"/>
              <a:gd name="T99" fmla="*/ 398710 h 109"/>
              <a:gd name="T100" fmla="*/ 282046 w 132"/>
              <a:gd name="T101" fmla="*/ 398710 h 109"/>
              <a:gd name="T102" fmla="*/ 178858 w 132"/>
              <a:gd name="T103" fmla="*/ 213104 h 10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2" h="109">
                <a:moveTo>
                  <a:pt x="30" y="93"/>
                </a:moveTo>
                <a:cubicBezTo>
                  <a:pt x="42" y="93"/>
                  <a:pt x="42" y="93"/>
                  <a:pt x="42" y="93"/>
                </a:cubicBezTo>
                <a:cubicBezTo>
                  <a:pt x="42" y="87"/>
                  <a:pt x="42" y="87"/>
                  <a:pt x="42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29" y="24"/>
                  <a:pt x="29" y="26"/>
                </a:cubicBezTo>
                <a:cubicBezTo>
                  <a:pt x="29" y="27"/>
                  <a:pt x="29" y="28"/>
                  <a:pt x="29" y="29"/>
                </a:cubicBezTo>
                <a:cubicBezTo>
                  <a:pt x="45" y="58"/>
                  <a:pt x="45" y="58"/>
                  <a:pt x="45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6" y="75"/>
                  <a:pt x="0" y="75"/>
                  <a:pt x="1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8"/>
                  <a:pt x="19" y="27"/>
                  <a:pt x="19" y="26"/>
                </a:cubicBezTo>
                <a:cubicBezTo>
                  <a:pt x="19" y="23"/>
                  <a:pt x="21" y="21"/>
                  <a:pt x="23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58" y="6"/>
                  <a:pt x="58" y="6"/>
                  <a:pt x="58" y="6"/>
                </a:cubicBezTo>
                <a:cubicBezTo>
                  <a:pt x="59" y="3"/>
                  <a:pt x="61" y="1"/>
                  <a:pt x="64" y="0"/>
                </a:cubicBezTo>
                <a:cubicBezTo>
                  <a:pt x="67" y="0"/>
                  <a:pt x="70" y="1"/>
                  <a:pt x="72" y="3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1"/>
                  <a:pt x="109" y="1"/>
                  <a:pt x="109" y="1"/>
                </a:cubicBezTo>
                <a:cubicBezTo>
                  <a:pt x="112" y="1"/>
                  <a:pt x="114" y="4"/>
                  <a:pt x="114" y="6"/>
                </a:cubicBezTo>
                <a:cubicBezTo>
                  <a:pt x="114" y="8"/>
                  <a:pt x="114" y="9"/>
                  <a:pt x="113" y="9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1" y="56"/>
                  <a:pt x="84" y="56"/>
                  <a:pt x="85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104" y="9"/>
                  <a:pt x="104" y="9"/>
                  <a:pt x="104" y="9"/>
                </a:cubicBezTo>
                <a:cubicBezTo>
                  <a:pt x="103" y="9"/>
                  <a:pt x="103" y="8"/>
                  <a:pt x="103" y="6"/>
                </a:cubicBezTo>
                <a:cubicBezTo>
                  <a:pt x="103" y="6"/>
                  <a:pt x="103" y="6"/>
                  <a:pt x="103" y="6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87"/>
                  <a:pt x="74" y="87"/>
                  <a:pt x="74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93"/>
                  <a:pt x="88" y="93"/>
                  <a:pt x="88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0" y="109"/>
                  <a:pt x="100" y="109"/>
                  <a:pt x="100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0" y="93"/>
                  <a:pt x="30" y="93"/>
                  <a:pt x="30" y="93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8" y="12"/>
                </a:cubicBezTo>
                <a:cubicBezTo>
                  <a:pt x="108" y="12"/>
                  <a:pt x="107" y="12"/>
                  <a:pt x="107" y="12"/>
                </a:cubicBezTo>
                <a:cubicBezTo>
                  <a:pt x="91" y="39"/>
                  <a:pt x="91" y="39"/>
                  <a:pt x="91" y="3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10" y="12"/>
                  <a:pt x="110" y="12"/>
                  <a:pt x="110" y="12"/>
                </a:cubicBezTo>
                <a:close/>
                <a:moveTo>
                  <a:pt x="26" y="31"/>
                </a:moveTo>
                <a:cubicBezTo>
                  <a:pt x="25" y="31"/>
                  <a:pt x="25" y="31"/>
                  <a:pt x="24" y="31"/>
                </a:cubicBezTo>
                <a:cubicBezTo>
                  <a:pt x="24" y="31"/>
                  <a:pt x="23" y="31"/>
                  <a:pt x="23" y="31"/>
                </a:cubicBezTo>
                <a:cubicBezTo>
                  <a:pt x="6" y="58"/>
                  <a:pt x="6" y="58"/>
                  <a:pt x="6" y="58"/>
                </a:cubicBezTo>
                <a:cubicBezTo>
                  <a:pt x="41" y="58"/>
                  <a:pt x="41" y="58"/>
                  <a:pt x="41" y="58"/>
                </a:cubicBezTo>
                <a:lnTo>
                  <a:pt x="26" y="31"/>
                </a:lnTo>
                <a:close/>
              </a:path>
            </a:pathLst>
          </a:custGeom>
          <a:gradFill>
            <a:gsLst>
              <a:gs pos="0">
                <a:srgbClr val="FFDF8C"/>
              </a:gs>
              <a:gs pos="100000">
                <a:srgbClr val="FCB79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28033A29-CABF-9687-C35E-74D927AC4A2B}"/>
              </a:ext>
            </a:extLst>
          </p:cNvPr>
          <p:cNvSpPr>
            <a:spLocks noEditPoints="1"/>
          </p:cNvSpPr>
          <p:nvPr/>
        </p:nvSpPr>
        <p:spPr bwMode="auto">
          <a:xfrm>
            <a:off x="9825039" y="1582742"/>
            <a:ext cx="931863" cy="649287"/>
          </a:xfrm>
          <a:custGeom>
            <a:avLst/>
            <a:gdLst>
              <a:gd name="T0" fmla="*/ 117957 w 79"/>
              <a:gd name="T1" fmla="*/ 0 h 55"/>
              <a:gd name="T2" fmla="*/ 554399 w 79"/>
              <a:gd name="T3" fmla="*/ 0 h 55"/>
              <a:gd name="T4" fmla="*/ 672356 w 79"/>
              <a:gd name="T5" fmla="*/ 118052 h 55"/>
              <a:gd name="T6" fmla="*/ 672356 w 79"/>
              <a:gd name="T7" fmla="*/ 330546 h 55"/>
              <a:gd name="T8" fmla="*/ 554399 w 79"/>
              <a:gd name="T9" fmla="*/ 448598 h 55"/>
              <a:gd name="T10" fmla="*/ 224119 w 79"/>
              <a:gd name="T11" fmla="*/ 448598 h 55"/>
              <a:gd name="T12" fmla="*/ 129753 w 79"/>
              <a:gd name="T13" fmla="*/ 543040 h 55"/>
              <a:gd name="T14" fmla="*/ 129753 w 79"/>
              <a:gd name="T15" fmla="*/ 448598 h 55"/>
              <a:gd name="T16" fmla="*/ 117957 w 79"/>
              <a:gd name="T17" fmla="*/ 448598 h 55"/>
              <a:gd name="T18" fmla="*/ 0 w 79"/>
              <a:gd name="T19" fmla="*/ 330546 h 55"/>
              <a:gd name="T20" fmla="*/ 0 w 79"/>
              <a:gd name="T21" fmla="*/ 118052 h 55"/>
              <a:gd name="T22" fmla="*/ 117957 w 79"/>
              <a:gd name="T23" fmla="*/ 0 h 55"/>
              <a:gd name="T24" fmla="*/ 176936 w 79"/>
              <a:gd name="T25" fmla="*/ 177078 h 55"/>
              <a:gd name="T26" fmla="*/ 129753 w 79"/>
              <a:gd name="T27" fmla="*/ 212494 h 55"/>
              <a:gd name="T28" fmla="*/ 176936 w 79"/>
              <a:gd name="T29" fmla="*/ 259715 h 55"/>
              <a:gd name="T30" fmla="*/ 212323 w 79"/>
              <a:gd name="T31" fmla="*/ 212494 h 55"/>
              <a:gd name="T32" fmla="*/ 176936 w 79"/>
              <a:gd name="T33" fmla="*/ 177078 h 55"/>
              <a:gd name="T34" fmla="*/ 519012 w 79"/>
              <a:gd name="T35" fmla="*/ 177078 h 55"/>
              <a:gd name="T36" fmla="*/ 483625 w 79"/>
              <a:gd name="T37" fmla="*/ 212494 h 55"/>
              <a:gd name="T38" fmla="*/ 519012 w 79"/>
              <a:gd name="T39" fmla="*/ 259715 h 55"/>
              <a:gd name="T40" fmla="*/ 566195 w 79"/>
              <a:gd name="T41" fmla="*/ 212494 h 55"/>
              <a:gd name="T42" fmla="*/ 519012 w 79"/>
              <a:gd name="T43" fmla="*/ 177078 h 55"/>
              <a:gd name="T44" fmla="*/ 342076 w 79"/>
              <a:gd name="T45" fmla="*/ 177078 h 55"/>
              <a:gd name="T46" fmla="*/ 306689 w 79"/>
              <a:gd name="T47" fmla="*/ 212494 h 55"/>
              <a:gd name="T48" fmla="*/ 342076 w 79"/>
              <a:gd name="T49" fmla="*/ 259715 h 55"/>
              <a:gd name="T50" fmla="*/ 389259 w 79"/>
              <a:gd name="T51" fmla="*/ 212494 h 55"/>
              <a:gd name="T52" fmla="*/ 342076 w 79"/>
              <a:gd name="T53" fmla="*/ 177078 h 55"/>
              <a:gd name="T54" fmla="*/ 813905 w 79"/>
              <a:gd name="T55" fmla="*/ 106247 h 55"/>
              <a:gd name="T56" fmla="*/ 731335 w 79"/>
              <a:gd name="T57" fmla="*/ 106247 h 55"/>
              <a:gd name="T58" fmla="*/ 731335 w 79"/>
              <a:gd name="T59" fmla="*/ 129857 h 55"/>
              <a:gd name="T60" fmla="*/ 731335 w 79"/>
              <a:gd name="T61" fmla="*/ 354157 h 55"/>
              <a:gd name="T62" fmla="*/ 566195 w 79"/>
              <a:gd name="T63" fmla="*/ 507624 h 55"/>
              <a:gd name="T64" fmla="*/ 283097 w 79"/>
              <a:gd name="T65" fmla="*/ 507624 h 55"/>
              <a:gd name="T66" fmla="*/ 365667 w 79"/>
              <a:gd name="T67" fmla="*/ 554845 h 55"/>
              <a:gd name="T68" fmla="*/ 707743 w 79"/>
              <a:gd name="T69" fmla="*/ 554845 h 55"/>
              <a:gd name="T70" fmla="*/ 802109 w 79"/>
              <a:gd name="T71" fmla="*/ 649287 h 55"/>
              <a:gd name="T72" fmla="*/ 802109 w 79"/>
              <a:gd name="T73" fmla="*/ 554845 h 55"/>
              <a:gd name="T74" fmla="*/ 813905 w 79"/>
              <a:gd name="T75" fmla="*/ 554845 h 55"/>
              <a:gd name="T76" fmla="*/ 931862 w 79"/>
              <a:gd name="T77" fmla="*/ 436793 h 55"/>
              <a:gd name="T78" fmla="*/ 931862 w 79"/>
              <a:gd name="T79" fmla="*/ 224299 h 55"/>
              <a:gd name="T80" fmla="*/ 813905 w 79"/>
              <a:gd name="T81" fmla="*/ 106247 h 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9" h="55">
                <a:moveTo>
                  <a:pt x="10" y="0"/>
                </a:move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7" y="4"/>
                  <a:pt x="57" y="10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33"/>
                  <a:pt x="53" y="38"/>
                  <a:pt x="47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4" y="38"/>
                  <a:pt x="0" y="33"/>
                  <a:pt x="0" y="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lose/>
                <a:moveTo>
                  <a:pt x="15" y="15"/>
                </a:moveTo>
                <a:cubicBezTo>
                  <a:pt x="13" y="15"/>
                  <a:pt x="11" y="16"/>
                  <a:pt x="11" y="18"/>
                </a:cubicBezTo>
                <a:cubicBezTo>
                  <a:pt x="11" y="20"/>
                  <a:pt x="13" y="22"/>
                  <a:pt x="15" y="22"/>
                </a:cubicBezTo>
                <a:cubicBezTo>
                  <a:pt x="17" y="22"/>
                  <a:pt x="18" y="20"/>
                  <a:pt x="18" y="18"/>
                </a:cubicBezTo>
                <a:cubicBezTo>
                  <a:pt x="18" y="16"/>
                  <a:pt x="17" y="15"/>
                  <a:pt x="15" y="15"/>
                </a:cubicBezTo>
                <a:close/>
                <a:moveTo>
                  <a:pt x="44" y="15"/>
                </a:moveTo>
                <a:cubicBezTo>
                  <a:pt x="43" y="15"/>
                  <a:pt x="41" y="16"/>
                  <a:pt x="41" y="18"/>
                </a:cubicBezTo>
                <a:cubicBezTo>
                  <a:pt x="41" y="20"/>
                  <a:pt x="43" y="22"/>
                  <a:pt x="44" y="22"/>
                </a:cubicBezTo>
                <a:cubicBezTo>
                  <a:pt x="46" y="22"/>
                  <a:pt x="48" y="20"/>
                  <a:pt x="48" y="18"/>
                </a:cubicBezTo>
                <a:cubicBezTo>
                  <a:pt x="48" y="16"/>
                  <a:pt x="46" y="15"/>
                  <a:pt x="44" y="15"/>
                </a:cubicBezTo>
                <a:close/>
                <a:moveTo>
                  <a:pt x="29" y="15"/>
                </a:moveTo>
                <a:cubicBezTo>
                  <a:pt x="27" y="15"/>
                  <a:pt x="26" y="16"/>
                  <a:pt x="26" y="18"/>
                </a:cubicBezTo>
                <a:cubicBezTo>
                  <a:pt x="26" y="20"/>
                  <a:pt x="27" y="22"/>
                  <a:pt x="29" y="22"/>
                </a:cubicBezTo>
                <a:cubicBezTo>
                  <a:pt x="31" y="22"/>
                  <a:pt x="33" y="20"/>
                  <a:pt x="33" y="18"/>
                </a:cubicBezTo>
                <a:cubicBezTo>
                  <a:pt x="33" y="16"/>
                  <a:pt x="31" y="15"/>
                  <a:pt x="29" y="15"/>
                </a:cubicBezTo>
                <a:close/>
                <a:moveTo>
                  <a:pt x="69" y="9"/>
                </a:moveTo>
                <a:cubicBezTo>
                  <a:pt x="62" y="9"/>
                  <a:pt x="62" y="9"/>
                  <a:pt x="62" y="9"/>
                </a:cubicBezTo>
                <a:cubicBezTo>
                  <a:pt x="62" y="10"/>
                  <a:pt x="62" y="10"/>
                  <a:pt x="62" y="11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37"/>
                  <a:pt x="56" y="43"/>
                  <a:pt x="48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5" y="45"/>
                  <a:pt x="28" y="47"/>
                  <a:pt x="31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75" y="47"/>
                  <a:pt x="79" y="42"/>
                  <a:pt x="79" y="37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3"/>
                  <a:pt x="75" y="9"/>
                  <a:pt x="69" y="9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801B198-B924-B2D0-9331-51E7319EB54F}"/>
              </a:ext>
            </a:extLst>
          </p:cNvPr>
          <p:cNvGrpSpPr/>
          <p:nvPr/>
        </p:nvGrpSpPr>
        <p:grpSpPr>
          <a:xfrm>
            <a:off x="1189713" y="4066362"/>
            <a:ext cx="1894121" cy="1047355"/>
            <a:chOff x="283598" y="1906534"/>
            <a:chExt cx="1894121" cy="104735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5B8F8D-7507-27C4-395B-2A625B43E2DE}"/>
                </a:ext>
              </a:extLst>
            </p:cNvPr>
            <p:cNvSpPr txBox="1"/>
            <p:nvPr/>
          </p:nvSpPr>
          <p:spPr>
            <a:xfrm>
              <a:off x="283598" y="2190603"/>
              <a:ext cx="189412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5CC453A-3AE5-A66C-D74C-98FCE2C3DD42}"/>
                </a:ext>
              </a:extLst>
            </p:cNvPr>
            <p:cNvSpPr txBox="1"/>
            <p:nvPr/>
          </p:nvSpPr>
          <p:spPr>
            <a:xfrm>
              <a:off x="44582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A1567B6-87E8-87EA-69BB-BCC2B3BF8A52}"/>
              </a:ext>
            </a:extLst>
          </p:cNvPr>
          <p:cNvGrpSpPr/>
          <p:nvPr/>
        </p:nvGrpSpPr>
        <p:grpSpPr>
          <a:xfrm>
            <a:off x="3812495" y="4066362"/>
            <a:ext cx="1894121" cy="1047355"/>
            <a:chOff x="283598" y="1906534"/>
            <a:chExt cx="1894121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2EC63D4-5F09-E208-EA1C-3D752AD8BA9E}"/>
                </a:ext>
              </a:extLst>
            </p:cNvPr>
            <p:cNvSpPr txBox="1"/>
            <p:nvPr/>
          </p:nvSpPr>
          <p:spPr>
            <a:xfrm>
              <a:off x="283598" y="2190603"/>
              <a:ext cx="189412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065735-7C7E-6DDA-79B9-EA9BE760E5C9}"/>
                </a:ext>
              </a:extLst>
            </p:cNvPr>
            <p:cNvSpPr txBox="1"/>
            <p:nvPr/>
          </p:nvSpPr>
          <p:spPr>
            <a:xfrm>
              <a:off x="44582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778E7B2-4D98-68F3-525D-4B25EF83839B}"/>
              </a:ext>
            </a:extLst>
          </p:cNvPr>
          <p:cNvGrpSpPr/>
          <p:nvPr/>
        </p:nvGrpSpPr>
        <p:grpSpPr>
          <a:xfrm>
            <a:off x="6517715" y="4066362"/>
            <a:ext cx="1894121" cy="1047355"/>
            <a:chOff x="283598" y="1906534"/>
            <a:chExt cx="1894121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3CCB354-07DF-0EC2-E95F-E45257EF75BE}"/>
                </a:ext>
              </a:extLst>
            </p:cNvPr>
            <p:cNvSpPr txBox="1"/>
            <p:nvPr/>
          </p:nvSpPr>
          <p:spPr>
            <a:xfrm>
              <a:off x="283598" y="2190603"/>
              <a:ext cx="189412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335A97C-D497-4698-D2C4-7642304366FD}"/>
                </a:ext>
              </a:extLst>
            </p:cNvPr>
            <p:cNvSpPr txBox="1"/>
            <p:nvPr/>
          </p:nvSpPr>
          <p:spPr>
            <a:xfrm>
              <a:off x="44582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106FE8D-EE23-5D6A-E126-AEA3C76B3698}"/>
              </a:ext>
            </a:extLst>
          </p:cNvPr>
          <p:cNvGrpSpPr/>
          <p:nvPr/>
        </p:nvGrpSpPr>
        <p:grpSpPr>
          <a:xfrm>
            <a:off x="9152848" y="4066362"/>
            <a:ext cx="1894121" cy="1047355"/>
            <a:chOff x="283598" y="1906534"/>
            <a:chExt cx="1894121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E0202A-8898-E2A3-2F0F-68B6312CD397}"/>
                </a:ext>
              </a:extLst>
            </p:cNvPr>
            <p:cNvSpPr txBox="1"/>
            <p:nvPr/>
          </p:nvSpPr>
          <p:spPr>
            <a:xfrm>
              <a:off x="283598" y="2190603"/>
              <a:ext cx="189412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5A23530-F182-C972-15D8-A4C0A9CDE0C0}"/>
                </a:ext>
              </a:extLst>
            </p:cNvPr>
            <p:cNvSpPr txBox="1"/>
            <p:nvPr/>
          </p:nvSpPr>
          <p:spPr>
            <a:xfrm>
              <a:off x="44582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6356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52910C1-1A9E-96A3-6E0D-BA34C78F5664}"/>
              </a:ext>
            </a:extLst>
          </p:cNvPr>
          <p:cNvSpPr/>
          <p:nvPr/>
        </p:nvSpPr>
        <p:spPr bwMode="auto">
          <a:xfrm>
            <a:off x="0" y="6196459"/>
            <a:ext cx="12192000" cy="2275953"/>
          </a:xfrm>
          <a:custGeom>
            <a:avLst/>
            <a:gdLst>
              <a:gd name="connsiteX0" fmla="*/ 4822792 w 12192000"/>
              <a:gd name="connsiteY0" fmla="*/ 0 h 2275953"/>
              <a:gd name="connsiteX1" fmla="*/ 11942072 w 12192000"/>
              <a:gd name="connsiteY1" fmla="*/ 924130 h 2275953"/>
              <a:gd name="connsiteX2" fmla="*/ 12192000 w 12192000"/>
              <a:gd name="connsiteY2" fmla="*/ 1004186 h 2275953"/>
              <a:gd name="connsiteX3" fmla="*/ 12192000 w 12192000"/>
              <a:gd name="connsiteY3" fmla="*/ 2275953 h 2275953"/>
              <a:gd name="connsiteX4" fmla="*/ 0 w 12192000"/>
              <a:gd name="connsiteY4" fmla="*/ 2275953 h 2275953"/>
              <a:gd name="connsiteX5" fmla="*/ 0 w 12192000"/>
              <a:gd name="connsiteY5" fmla="*/ 390775 h 2275953"/>
              <a:gd name="connsiteX6" fmla="*/ 232361 w 12192000"/>
              <a:gd name="connsiteY6" fmla="*/ 350791 h 2275953"/>
              <a:gd name="connsiteX7" fmla="*/ 4822792 w 12192000"/>
              <a:gd name="connsiteY7" fmla="*/ 0 h 2275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275953">
                <a:moveTo>
                  <a:pt x="4822792" y="0"/>
                </a:moveTo>
                <a:cubicBezTo>
                  <a:pt x="7563907" y="0"/>
                  <a:pt x="10061740" y="349952"/>
                  <a:pt x="11942072" y="924130"/>
                </a:cubicBezTo>
                <a:lnTo>
                  <a:pt x="12192000" y="1004186"/>
                </a:lnTo>
                <a:lnTo>
                  <a:pt x="12192000" y="2275953"/>
                </a:lnTo>
                <a:lnTo>
                  <a:pt x="0" y="2275953"/>
                </a:lnTo>
                <a:lnTo>
                  <a:pt x="0" y="390775"/>
                </a:lnTo>
                <a:lnTo>
                  <a:pt x="232361" y="350791"/>
                </a:lnTo>
                <a:cubicBezTo>
                  <a:pt x="1621036" y="125983"/>
                  <a:pt x="3178123" y="0"/>
                  <a:pt x="4822792" y="0"/>
                </a:cubicBezTo>
                <a:close/>
              </a:path>
            </a:pathLst>
          </a:custGeom>
          <a:gradFill>
            <a:gsLst>
              <a:gs pos="42000">
                <a:srgbClr val="FF0000">
                  <a:alpha val="0"/>
                </a:srgbClr>
              </a:gs>
              <a:gs pos="100000">
                <a:srgbClr val="D72E25"/>
              </a:gs>
            </a:gsLst>
            <a:lin ang="16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160" name="图片 159">
            <a:extLst>
              <a:ext uri="{FF2B5EF4-FFF2-40B4-BE49-F238E27FC236}">
                <a16:creationId xmlns:a16="http://schemas.microsoft.com/office/drawing/2014/main" id="{4891DFF3-A99D-A3DE-6444-F22CC1728583}"/>
              </a:ext>
            </a:extLst>
          </p:cNvPr>
          <p:cNvPicPr>
            <a:picLocks/>
          </p:cNvPicPr>
          <p:nvPr/>
        </p:nvPicPr>
        <p:blipFill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6919">
            <a:off x="-342241" y="4823632"/>
            <a:ext cx="7092298" cy="1053479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DF196B7-85D0-E9EB-9DBB-AF90AC46E830}"/>
              </a:ext>
            </a:extLst>
          </p:cNvPr>
          <p:cNvSpPr/>
          <p:nvPr/>
        </p:nvSpPr>
        <p:spPr bwMode="auto">
          <a:xfrm>
            <a:off x="0" y="5527084"/>
            <a:ext cx="11979384" cy="1009622"/>
          </a:xfrm>
          <a:custGeom>
            <a:avLst/>
            <a:gdLst>
              <a:gd name="connsiteX0" fmla="*/ 6096000 w 11979384"/>
              <a:gd name="connsiteY0" fmla="*/ 0 h 1009622"/>
              <a:gd name="connsiteX1" fmla="*/ 11865243 w 11979384"/>
              <a:gd name="connsiteY1" fmla="*/ 514044 h 1009622"/>
              <a:gd name="connsiteX2" fmla="*/ 11979384 w 11979384"/>
              <a:gd name="connsiteY2" fmla="*/ 538941 h 1009622"/>
              <a:gd name="connsiteX3" fmla="*/ 11598698 w 11979384"/>
              <a:gd name="connsiteY3" fmla="*/ 496917 h 1009622"/>
              <a:gd name="connsiteX4" fmla="*/ 7423150 w 11979384"/>
              <a:gd name="connsiteY4" fmla="*/ 286729 h 1009622"/>
              <a:gd name="connsiteX5" fmla="*/ 397895 w 11979384"/>
              <a:gd name="connsiteY5" fmla="*/ 921596 h 1009622"/>
              <a:gd name="connsiteX6" fmla="*/ 0 w 11979384"/>
              <a:gd name="connsiteY6" fmla="*/ 1009622 h 1009622"/>
              <a:gd name="connsiteX7" fmla="*/ 0 w 11979384"/>
              <a:gd name="connsiteY7" fmla="*/ 585318 h 1009622"/>
              <a:gd name="connsiteX8" fmla="*/ 326757 w 11979384"/>
              <a:gd name="connsiteY8" fmla="*/ 514044 h 1009622"/>
              <a:gd name="connsiteX9" fmla="*/ 6096000 w 11979384"/>
              <a:gd name="connsiteY9" fmla="*/ 0 h 100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79384" h="1009622">
                <a:moveTo>
                  <a:pt x="6096000" y="0"/>
                </a:moveTo>
                <a:cubicBezTo>
                  <a:pt x="8233058" y="0"/>
                  <a:pt x="10218379" y="189503"/>
                  <a:pt x="11865243" y="514044"/>
                </a:cubicBezTo>
                <a:lnTo>
                  <a:pt x="11979384" y="538941"/>
                </a:lnTo>
                <a:lnTo>
                  <a:pt x="11598698" y="496917"/>
                </a:lnTo>
                <a:cubicBezTo>
                  <a:pt x="10292289" y="360782"/>
                  <a:pt x="8886951" y="286729"/>
                  <a:pt x="7423150" y="286729"/>
                </a:cubicBezTo>
                <a:cubicBezTo>
                  <a:pt x="4820837" y="286729"/>
                  <a:pt x="2403295" y="520774"/>
                  <a:pt x="397895" y="921596"/>
                </a:cubicBezTo>
                <a:lnTo>
                  <a:pt x="0" y="1009622"/>
                </a:lnTo>
                <a:lnTo>
                  <a:pt x="0" y="585318"/>
                </a:lnTo>
                <a:lnTo>
                  <a:pt x="326757" y="514044"/>
                </a:lnTo>
                <a:cubicBezTo>
                  <a:pt x="1973621" y="189503"/>
                  <a:pt x="3958942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66000">
                <a:srgbClr val="D72E25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C2500DD-DB8E-86D9-18CF-F9D2D7600A0D}"/>
              </a:ext>
            </a:extLst>
          </p:cNvPr>
          <p:cNvSpPr/>
          <p:nvPr/>
        </p:nvSpPr>
        <p:spPr bwMode="auto">
          <a:xfrm>
            <a:off x="6393101" y="5850635"/>
            <a:ext cx="5798899" cy="671258"/>
          </a:xfrm>
          <a:custGeom>
            <a:avLst/>
            <a:gdLst>
              <a:gd name="connsiteX0" fmla="*/ 718900 w 5798899"/>
              <a:gd name="connsiteY0" fmla="*/ 0 h 1083588"/>
              <a:gd name="connsiteX1" fmla="*/ 5549771 w 5798899"/>
              <a:gd name="connsiteY1" fmla="*/ 419086 h 1083588"/>
              <a:gd name="connsiteX2" fmla="*/ 5798899 w 5798899"/>
              <a:gd name="connsiteY2" fmla="*/ 473802 h 1083588"/>
              <a:gd name="connsiteX3" fmla="*/ 5798899 w 5798899"/>
              <a:gd name="connsiteY3" fmla="*/ 1083588 h 1083588"/>
              <a:gd name="connsiteX4" fmla="*/ 5507280 w 5798899"/>
              <a:gd name="connsiteY4" fmla="*/ 950117 h 1083588"/>
              <a:gd name="connsiteX5" fmla="*/ 225404 w 5798899"/>
              <a:gd name="connsiteY5" fmla="*/ 12360 h 1083588"/>
              <a:gd name="connsiteX6" fmla="*/ 0 w 5798899"/>
              <a:gd name="connsiteY6" fmla="*/ 8772 h 10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8899" h="1083588">
                <a:moveTo>
                  <a:pt x="718900" y="0"/>
                </a:moveTo>
                <a:cubicBezTo>
                  <a:pt x="2553942" y="0"/>
                  <a:pt x="4236976" y="157274"/>
                  <a:pt x="5549771" y="419086"/>
                </a:cubicBezTo>
                <a:lnTo>
                  <a:pt x="5798899" y="473802"/>
                </a:lnTo>
                <a:lnTo>
                  <a:pt x="5798899" y="1083588"/>
                </a:lnTo>
                <a:lnTo>
                  <a:pt x="5507280" y="950117"/>
                </a:lnTo>
                <a:cubicBezTo>
                  <a:pt x="4267585" y="434061"/>
                  <a:pt x="2379567" y="81319"/>
                  <a:pt x="225404" y="12360"/>
                </a:cubicBezTo>
                <a:lnTo>
                  <a:pt x="0" y="8772"/>
                </a:lnTo>
                <a:close/>
              </a:path>
            </a:pathLst>
          </a:custGeom>
          <a:gradFill>
            <a:gsLst>
              <a:gs pos="0">
                <a:srgbClr val="FF0000">
                  <a:alpha val="45000"/>
                </a:srgbClr>
              </a:gs>
              <a:gs pos="100000">
                <a:srgbClr val="D72E25">
                  <a:alpha val="55000"/>
                </a:srgbClr>
              </a:gs>
            </a:gsLst>
            <a:path path="circle">
              <a:fillToRect l="50000" t="50000" r="50000" b="50000"/>
            </a:path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E951DF0-8E28-2FA2-91BF-E78AE17C630C}"/>
              </a:ext>
            </a:extLst>
          </p:cNvPr>
          <p:cNvSpPr/>
          <p:nvPr/>
        </p:nvSpPr>
        <p:spPr bwMode="auto">
          <a:xfrm>
            <a:off x="1116504" y="5916198"/>
            <a:ext cx="11075496" cy="1261622"/>
          </a:xfrm>
          <a:custGeom>
            <a:avLst/>
            <a:gdLst>
              <a:gd name="connsiteX0" fmla="*/ 4979497 w 11075496"/>
              <a:gd name="connsiteY0" fmla="*/ 0 h 1261622"/>
              <a:gd name="connsiteX1" fmla="*/ 10917105 w 11075496"/>
              <a:gd name="connsiteY1" fmla="*/ 599154 h 1261622"/>
              <a:gd name="connsiteX2" fmla="*/ 11075496 w 11075496"/>
              <a:gd name="connsiteY2" fmla="*/ 637720 h 1261622"/>
              <a:gd name="connsiteX3" fmla="*/ 11075496 w 11075496"/>
              <a:gd name="connsiteY3" fmla="*/ 1261622 h 1261622"/>
              <a:gd name="connsiteX4" fmla="*/ 11066190 w 11075496"/>
              <a:gd name="connsiteY4" fmla="*/ 1257943 h 1261622"/>
              <a:gd name="connsiteX5" fmla="*/ 3586125 w 11075496"/>
              <a:gd name="connsiteY5" fmla="*/ 203995 h 1261622"/>
              <a:gd name="connsiteX6" fmla="*/ 376610 w 11075496"/>
              <a:gd name="connsiteY6" fmla="*/ 363208 h 1261622"/>
              <a:gd name="connsiteX7" fmla="*/ 0 w 11075496"/>
              <a:gd name="connsiteY7" fmla="*/ 404948 h 1261622"/>
              <a:gd name="connsiteX8" fmla="*/ 139218 w 11075496"/>
              <a:gd name="connsiteY8" fmla="*/ 379860 h 1261622"/>
              <a:gd name="connsiteX9" fmla="*/ 4979497 w 11075496"/>
              <a:gd name="connsiteY9" fmla="*/ 0 h 126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5496" h="1261622">
                <a:moveTo>
                  <a:pt x="4979497" y="0"/>
                </a:moveTo>
                <a:cubicBezTo>
                  <a:pt x="7234941" y="0"/>
                  <a:pt x="9303553" y="224850"/>
                  <a:pt x="10917105" y="599154"/>
                </a:cubicBezTo>
                <a:lnTo>
                  <a:pt x="11075496" y="637720"/>
                </a:lnTo>
                <a:lnTo>
                  <a:pt x="11075496" y="1261622"/>
                </a:lnTo>
                <a:lnTo>
                  <a:pt x="11066190" y="1257943"/>
                </a:lnTo>
                <a:cubicBezTo>
                  <a:pt x="9363930" y="618132"/>
                  <a:pt x="6647085" y="203995"/>
                  <a:pt x="3586125" y="203995"/>
                </a:cubicBezTo>
                <a:cubicBezTo>
                  <a:pt x="2458402" y="203995"/>
                  <a:pt x="1377388" y="260208"/>
                  <a:pt x="376610" y="363208"/>
                </a:cubicBezTo>
                <a:lnTo>
                  <a:pt x="0" y="404948"/>
                </a:lnTo>
                <a:lnTo>
                  <a:pt x="139218" y="379860"/>
                </a:lnTo>
                <a:cubicBezTo>
                  <a:pt x="1550566" y="138810"/>
                  <a:pt x="3207362" y="0"/>
                  <a:pt x="4979497" y="0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5B76A4-91AC-C72F-E234-A291F3AE9FB9}"/>
              </a:ext>
            </a:extLst>
          </p:cNvPr>
          <p:cNvSpPr txBox="1"/>
          <p:nvPr/>
        </p:nvSpPr>
        <p:spPr>
          <a:xfrm>
            <a:off x="154733" y="1123269"/>
            <a:ext cx="579229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39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DD268C3C-DC02-E4FC-F377-A54837311C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2549" y="3813631"/>
            <a:ext cx="5959451" cy="2343215"/>
          </a:xfrm>
          <a:custGeom>
            <a:avLst/>
            <a:gdLst>
              <a:gd name="connsiteX0" fmla="*/ 0 w 5959451"/>
              <a:gd name="connsiteY0" fmla="*/ 0 h 2343215"/>
              <a:gd name="connsiteX1" fmla="*/ 5959451 w 5959451"/>
              <a:gd name="connsiteY1" fmla="*/ 0 h 2343215"/>
              <a:gd name="connsiteX2" fmla="*/ 5959451 w 5959451"/>
              <a:gd name="connsiteY2" fmla="*/ 2321760 h 2343215"/>
              <a:gd name="connsiteX3" fmla="*/ 5928725 w 5959451"/>
              <a:gd name="connsiteY3" fmla="*/ 2317579 h 2343215"/>
              <a:gd name="connsiteX4" fmla="*/ 1097854 w 5959451"/>
              <a:gd name="connsiteY4" fmla="*/ 2057965 h 2343215"/>
              <a:gd name="connsiteX5" fmla="*/ 378954 w 5959451"/>
              <a:gd name="connsiteY5" fmla="*/ 2063399 h 2343215"/>
              <a:gd name="connsiteX6" fmla="*/ 604358 w 5959451"/>
              <a:gd name="connsiteY6" fmla="*/ 2065622 h 2343215"/>
              <a:gd name="connsiteX7" fmla="*/ 28175 w 5959451"/>
              <a:gd name="connsiteY7" fmla="*/ 2327171 h 2343215"/>
              <a:gd name="connsiteX8" fmla="*/ 0 w 5959451"/>
              <a:gd name="connsiteY8" fmla="*/ 2343215 h 2343215"/>
              <a:gd name="connsiteX9" fmla="*/ 0 w 5959451"/>
              <a:gd name="connsiteY9" fmla="*/ 0 h 23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59451" h="2343215">
                <a:moveTo>
                  <a:pt x="0" y="0"/>
                </a:moveTo>
                <a:lnTo>
                  <a:pt x="5959451" y="0"/>
                </a:lnTo>
                <a:lnTo>
                  <a:pt x="5959451" y="2321760"/>
                </a:lnTo>
                <a:lnTo>
                  <a:pt x="5928725" y="2317579"/>
                </a:lnTo>
                <a:cubicBezTo>
                  <a:pt x="4615931" y="2155393"/>
                  <a:pt x="2932895" y="2057965"/>
                  <a:pt x="1097854" y="2057965"/>
                </a:cubicBezTo>
                <a:lnTo>
                  <a:pt x="378954" y="2063399"/>
                </a:lnTo>
                <a:lnTo>
                  <a:pt x="604358" y="2065622"/>
                </a:lnTo>
                <a:cubicBezTo>
                  <a:pt x="382165" y="2152669"/>
                  <a:pt x="190864" y="2239911"/>
                  <a:pt x="28175" y="2327171"/>
                </a:cubicBezTo>
                <a:lnTo>
                  <a:pt x="0" y="234321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578F525-F0A6-A64D-B0F1-E29E161C8748}"/>
              </a:ext>
            </a:extLst>
          </p:cNvPr>
          <p:cNvSpPr txBox="1"/>
          <p:nvPr/>
        </p:nvSpPr>
        <p:spPr>
          <a:xfrm>
            <a:off x="1238629" y="917330"/>
            <a:ext cx="46863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dirty="0">
                <a:ln>
                  <a:gradFill>
                    <a:gsLst>
                      <a:gs pos="13000">
                        <a:srgbClr val="FA9491">
                          <a:alpha val="0"/>
                        </a:srgbClr>
                      </a:gs>
                      <a:gs pos="100000">
                        <a:srgbClr val="D72E25"/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PART</a:t>
            </a:r>
            <a:endParaRPr lang="zh-CN" altLang="en-US" sz="5400" dirty="0">
              <a:ln>
                <a:gradFill>
                  <a:gsLst>
                    <a:gs pos="13000">
                      <a:srgbClr val="FA9491">
                        <a:alpha val="0"/>
                      </a:srgbClr>
                    </a:gs>
                    <a:gs pos="100000">
                      <a:srgbClr val="D72E25"/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iconfont-1096-617929">
            <a:extLst>
              <a:ext uri="{FF2B5EF4-FFF2-40B4-BE49-F238E27FC236}">
                <a16:creationId xmlns:a16="http://schemas.microsoft.com/office/drawing/2014/main" id="{2917CCE5-1439-C6F3-133E-1771740681BE}"/>
              </a:ext>
            </a:extLst>
          </p:cNvPr>
          <p:cNvSpPr/>
          <p:nvPr/>
        </p:nvSpPr>
        <p:spPr>
          <a:xfrm flipH="1">
            <a:off x="908909" y="1140964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F0F4A4-359C-26BC-11AD-E7127DC838D8}"/>
              </a:ext>
            </a:extLst>
          </p:cNvPr>
          <p:cNvGrpSpPr/>
          <p:nvPr/>
        </p:nvGrpSpPr>
        <p:grpSpPr>
          <a:xfrm>
            <a:off x="6096000" y="1847530"/>
            <a:ext cx="3377528" cy="533342"/>
            <a:chOff x="1966238" y="2180982"/>
            <a:chExt cx="3377528" cy="5333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542DA47-B5CE-945A-B425-D843C874EB69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A2FAC4A-E1CB-C794-F120-DD1077A8C145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0906EB1-EE03-4754-A95C-91CCA492CC13}"/>
              </a:ext>
            </a:extLst>
          </p:cNvPr>
          <p:cNvSpPr txBox="1"/>
          <p:nvPr/>
        </p:nvSpPr>
        <p:spPr>
          <a:xfrm>
            <a:off x="5989692" y="2541339"/>
            <a:ext cx="495074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495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6B0A284-F34A-73D7-1541-BC353CE3FCC6}"/>
              </a:ext>
            </a:extLst>
          </p:cNvPr>
          <p:cNvSpPr txBox="1"/>
          <p:nvPr/>
        </p:nvSpPr>
        <p:spPr>
          <a:xfrm>
            <a:off x="164442" y="121096"/>
            <a:ext cx="1489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n>
                  <a:solidFill>
                    <a:srgbClr val="D72E25"/>
                  </a:solidFill>
                </a:ln>
                <a:gradFill flip="none" rotWithShape="1">
                  <a:gsLst>
                    <a:gs pos="0">
                      <a:srgbClr val="E6524C"/>
                    </a:gs>
                    <a:gs pos="100000">
                      <a:srgbClr val="C00000"/>
                    </a:gs>
                  </a:gsLst>
                  <a:lin ang="5400000" scaled="1"/>
                  <a:tileRect/>
                </a:gradFill>
                <a:effectLst>
                  <a:outerShdw dist="88900" dir="2700000" algn="tl" rotWithShape="0">
                    <a:prstClr val="black">
                      <a:alpha val="6000"/>
                    </a:prstClr>
                  </a:outerShdw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5400" b="1" dirty="0">
              <a:ln>
                <a:solidFill>
                  <a:srgbClr val="D72E25"/>
                </a:solidFill>
              </a:ln>
              <a:gradFill flip="none" rotWithShape="1">
                <a:gsLst>
                  <a:gs pos="0">
                    <a:srgbClr val="E6524C"/>
                  </a:gs>
                  <a:gs pos="100000">
                    <a:srgbClr val="C00000"/>
                  </a:gs>
                </a:gsLst>
                <a:lin ang="5400000" scaled="1"/>
                <a:tileRect/>
              </a:gradFill>
              <a:effectLst>
                <a:outerShdw dist="88900" dir="2700000" algn="tl" rotWithShape="0">
                  <a:prstClr val="black">
                    <a:alpha val="6000"/>
                  </a:prstClr>
                </a:outerShdw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CD945809-DDB9-40A9-D492-CBFE2BAB090B}"/>
              </a:ext>
            </a:extLst>
          </p:cNvPr>
          <p:cNvSpPr/>
          <p:nvPr/>
        </p:nvSpPr>
        <p:spPr>
          <a:xfrm flipH="1">
            <a:off x="164442" y="124095"/>
            <a:ext cx="329720" cy="32843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BA93C9D-8E1C-E12F-AC47-F33CD3B730ED}"/>
              </a:ext>
            </a:extLst>
          </p:cNvPr>
          <p:cNvGrpSpPr/>
          <p:nvPr/>
        </p:nvGrpSpPr>
        <p:grpSpPr>
          <a:xfrm>
            <a:off x="1515144" y="304479"/>
            <a:ext cx="3377528" cy="533342"/>
            <a:chOff x="1966238" y="2180982"/>
            <a:chExt cx="3377528" cy="53334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20A1E8-A1F4-8886-DB9D-F0C9C6ADC7E5}"/>
                </a:ext>
              </a:extLst>
            </p:cNvPr>
            <p:cNvSpPr/>
            <p:nvPr/>
          </p:nvSpPr>
          <p:spPr bwMode="auto">
            <a:xfrm>
              <a:off x="1966238" y="2180982"/>
              <a:ext cx="3377528" cy="533342"/>
            </a:xfrm>
            <a:custGeom>
              <a:avLst/>
              <a:gdLst>
                <a:gd name="connsiteX0" fmla="*/ 0 w 3377528"/>
                <a:gd name="connsiteY0" fmla="*/ 0 h 533342"/>
                <a:gd name="connsiteX1" fmla="*/ 3377528 w 3377528"/>
                <a:gd name="connsiteY1" fmla="*/ 0 h 533342"/>
                <a:gd name="connsiteX2" fmla="*/ 3329662 w 3377528"/>
                <a:gd name="connsiteY2" fmla="*/ 38343 h 533342"/>
                <a:gd name="connsiteX3" fmla="*/ 3272512 w 3377528"/>
                <a:gd name="connsiteY3" fmla="*/ 295518 h 533342"/>
                <a:gd name="connsiteX4" fmla="*/ 3053437 w 3377528"/>
                <a:gd name="connsiteY4" fmla="*/ 419343 h 533342"/>
                <a:gd name="connsiteX5" fmla="*/ 3017867 w 3377528"/>
                <a:gd name="connsiteY5" fmla="*/ 482297 h 533342"/>
                <a:gd name="connsiteX6" fmla="*/ 2999459 w 3377528"/>
                <a:gd name="connsiteY6" fmla="*/ 533342 h 533342"/>
                <a:gd name="connsiteX7" fmla="*/ 0 w 3377528"/>
                <a:gd name="connsiteY7" fmla="*/ 533342 h 533342"/>
                <a:gd name="connsiteX8" fmla="*/ 0 w 3377528"/>
                <a:gd name="connsiteY8" fmla="*/ 0 h 5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7528" h="533342">
                  <a:moveTo>
                    <a:pt x="0" y="0"/>
                  </a:moveTo>
                  <a:lnTo>
                    <a:pt x="3377528" y="0"/>
                  </a:lnTo>
                  <a:lnTo>
                    <a:pt x="3329662" y="38343"/>
                  </a:lnTo>
                  <a:cubicBezTo>
                    <a:pt x="3262987" y="109780"/>
                    <a:pt x="3318549" y="232018"/>
                    <a:pt x="3272512" y="295518"/>
                  </a:cubicBezTo>
                  <a:cubicBezTo>
                    <a:pt x="3226475" y="359018"/>
                    <a:pt x="3107412" y="346318"/>
                    <a:pt x="3053437" y="419343"/>
                  </a:cubicBezTo>
                  <a:cubicBezTo>
                    <a:pt x="3039943" y="437599"/>
                    <a:pt x="3028236" y="458832"/>
                    <a:pt x="3017867" y="482297"/>
                  </a:cubicBezTo>
                  <a:lnTo>
                    <a:pt x="2999459" y="533342"/>
                  </a:lnTo>
                  <a:lnTo>
                    <a:pt x="0" y="533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2E2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B3E89A-3943-BBD9-61AE-9C120586A19A}"/>
                </a:ext>
              </a:extLst>
            </p:cNvPr>
            <p:cNvSpPr txBox="1"/>
            <p:nvPr/>
          </p:nvSpPr>
          <p:spPr>
            <a:xfrm>
              <a:off x="2832434" y="2269334"/>
              <a:ext cx="192946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2" name="图形 2">
            <a:extLst>
              <a:ext uri="{FF2B5EF4-FFF2-40B4-BE49-F238E27FC236}">
                <a16:creationId xmlns:a16="http://schemas.microsoft.com/office/drawing/2014/main" id="{83031956-1CED-C81C-68E9-DB6845D00DD1}"/>
              </a:ext>
            </a:extLst>
          </p:cNvPr>
          <p:cNvSpPr/>
          <p:nvPr/>
        </p:nvSpPr>
        <p:spPr>
          <a:xfrm>
            <a:off x="1959275" y="975920"/>
            <a:ext cx="3890498" cy="4868973"/>
          </a:xfrm>
          <a:custGeom>
            <a:avLst/>
            <a:gdLst>
              <a:gd name="connsiteX0" fmla="*/ 3636639 w 5479565"/>
              <a:gd name="connsiteY0" fmla="*/ 5412162 h 6857696"/>
              <a:gd name="connsiteX1" fmla="*/ 3620234 w 5479565"/>
              <a:gd name="connsiteY1" fmla="*/ 5448617 h 6857696"/>
              <a:gd name="connsiteX2" fmla="*/ 3667625 w 5479565"/>
              <a:gd name="connsiteY2" fmla="*/ 5530639 h 6857696"/>
              <a:gd name="connsiteX3" fmla="*/ 3642107 w 5479565"/>
              <a:gd name="connsiteY3" fmla="*/ 5545221 h 6857696"/>
              <a:gd name="connsiteX4" fmla="*/ 3634816 w 5479565"/>
              <a:gd name="connsiteY4" fmla="*/ 5585321 h 6857696"/>
              <a:gd name="connsiteX5" fmla="*/ 3589248 w 5479565"/>
              <a:gd name="connsiteY5" fmla="*/ 5882463 h 6857696"/>
              <a:gd name="connsiteX6" fmla="*/ 3592893 w 5479565"/>
              <a:gd name="connsiteY6" fmla="*/ 6079317 h 6857696"/>
              <a:gd name="connsiteX7" fmla="*/ 3556439 w 5479565"/>
              <a:gd name="connsiteY7" fmla="*/ 6061090 h 6857696"/>
              <a:gd name="connsiteX8" fmla="*/ 3448860 w 5479565"/>
              <a:gd name="connsiteY8" fmla="*/ 5887931 h 6857696"/>
              <a:gd name="connsiteX9" fmla="*/ 3155402 w 5479565"/>
              <a:gd name="connsiteY9" fmla="*/ 5384822 h 6857696"/>
              <a:gd name="connsiteX10" fmla="*/ 3202793 w 5479565"/>
              <a:gd name="connsiteY10" fmla="*/ 5341038 h 6857696"/>
              <a:gd name="connsiteX11" fmla="*/ 3281170 w 5479565"/>
              <a:gd name="connsiteY11" fmla="*/ 5253547 h 6857696"/>
              <a:gd name="connsiteX12" fmla="*/ 3292106 w 5479565"/>
              <a:gd name="connsiteY12" fmla="*/ 5220738 h 6857696"/>
              <a:gd name="connsiteX13" fmla="*/ 3330383 w 5479565"/>
              <a:gd name="connsiteY13" fmla="*/ 5187929 h 6857696"/>
              <a:gd name="connsiteX14" fmla="*/ 3372306 w 5479565"/>
              <a:gd name="connsiteY14" fmla="*/ 5160588 h 6857696"/>
              <a:gd name="connsiteX15" fmla="*/ 3474417 w 5479565"/>
              <a:gd name="connsiteY15" fmla="*/ 5136893 h 6857696"/>
              <a:gd name="connsiteX16" fmla="*/ 3636639 w 5479565"/>
              <a:gd name="connsiteY16" fmla="*/ 5412162 h 6857696"/>
              <a:gd name="connsiteX17" fmla="*/ 2976737 w 5479565"/>
              <a:gd name="connsiteY17" fmla="*/ 3210121 h 6857696"/>
              <a:gd name="connsiteX18" fmla="*/ 3042393 w 5479565"/>
              <a:gd name="connsiteY18" fmla="*/ 3217412 h 6857696"/>
              <a:gd name="connsiteX19" fmla="*/ 3091606 w 5479565"/>
              <a:gd name="connsiteY19" fmla="*/ 3239285 h 6857696"/>
              <a:gd name="connsiteX20" fmla="*/ 3210083 w 5479565"/>
              <a:gd name="connsiteY20" fmla="*/ 3239285 h 6857696"/>
              <a:gd name="connsiteX21" fmla="*/ 3133529 w 5479565"/>
              <a:gd name="connsiteY21" fmla="*/ 3414266 h 6857696"/>
              <a:gd name="connsiteX22" fmla="*/ 3159047 w 5479565"/>
              <a:gd name="connsiteY22" fmla="*/ 3543680 h 6857696"/>
              <a:gd name="connsiteX23" fmla="*/ 3182743 w 5479565"/>
              <a:gd name="connsiteY23" fmla="*/ 3569198 h 6857696"/>
              <a:gd name="connsiteX24" fmla="*/ 3281170 w 5479565"/>
              <a:gd name="connsiteY24" fmla="*/ 3594716 h 6857696"/>
              <a:gd name="connsiteX25" fmla="*/ 3483530 w 5479565"/>
              <a:gd name="connsiteY25" fmla="*/ 3705940 h 6857696"/>
              <a:gd name="connsiteX26" fmla="*/ 3725952 w 5479565"/>
              <a:gd name="connsiteY26" fmla="*/ 3780672 h 6857696"/>
              <a:gd name="connsiteX27" fmla="*/ 3647575 w 5479565"/>
              <a:gd name="connsiteY27" fmla="*/ 3908263 h 6857696"/>
              <a:gd name="connsiteX28" fmla="*/ 3643930 w 5479565"/>
              <a:gd name="connsiteY28" fmla="*/ 3924667 h 6857696"/>
              <a:gd name="connsiteX29" fmla="*/ 3632993 w 5479565"/>
              <a:gd name="connsiteY29" fmla="*/ 4276491 h 6857696"/>
              <a:gd name="connsiteX30" fmla="*/ 3629348 w 5479565"/>
              <a:gd name="connsiteY30" fmla="*/ 4302009 h 6857696"/>
              <a:gd name="connsiteX31" fmla="*/ 3571021 w 5479565"/>
              <a:gd name="connsiteY31" fmla="*/ 4394968 h 6857696"/>
              <a:gd name="connsiteX32" fmla="*/ 3656689 w 5479565"/>
              <a:gd name="connsiteY32" fmla="*/ 4435068 h 6857696"/>
              <a:gd name="connsiteX33" fmla="*/ 3720484 w 5479565"/>
              <a:gd name="connsiteY33" fmla="*/ 4446004 h 6857696"/>
              <a:gd name="connsiteX34" fmla="*/ 3826202 w 5479565"/>
              <a:gd name="connsiteY34" fmla="*/ 4600974 h 6857696"/>
              <a:gd name="connsiteX35" fmla="*/ 3793393 w 5479565"/>
              <a:gd name="connsiteY35" fmla="*/ 4969202 h 6857696"/>
              <a:gd name="connsiteX36" fmla="*/ 3793393 w 5479565"/>
              <a:gd name="connsiteY36" fmla="*/ 5065807 h 6857696"/>
              <a:gd name="connsiteX37" fmla="*/ 3747825 w 5479565"/>
              <a:gd name="connsiteY37" fmla="*/ 5317343 h 6857696"/>
              <a:gd name="connsiteX38" fmla="*/ 3735066 w 5479565"/>
              <a:gd name="connsiteY38" fmla="*/ 5288179 h 6857696"/>
              <a:gd name="connsiteX39" fmla="*/ 3715016 w 5479565"/>
              <a:gd name="connsiteY39" fmla="*/ 5186106 h 6857696"/>
              <a:gd name="connsiteX40" fmla="*/ 3704080 w 5479565"/>
              <a:gd name="connsiteY40" fmla="*/ 5147829 h 6857696"/>
              <a:gd name="connsiteX41" fmla="*/ 3631171 w 5479565"/>
              <a:gd name="connsiteY41" fmla="*/ 5125957 h 6857696"/>
              <a:gd name="connsiteX42" fmla="*/ 3589248 w 5479565"/>
              <a:gd name="connsiteY42" fmla="*/ 5014770 h 6857696"/>
              <a:gd name="connsiteX43" fmla="*/ 3632993 w 5479565"/>
              <a:gd name="connsiteY43" fmla="*/ 4965557 h 6857696"/>
              <a:gd name="connsiteX44" fmla="*/ 3636639 w 5479565"/>
              <a:gd name="connsiteY44" fmla="*/ 4945507 h 6857696"/>
              <a:gd name="connsiteX45" fmla="*/ 3556439 w 5479565"/>
              <a:gd name="connsiteY45" fmla="*/ 4724919 h 6857696"/>
              <a:gd name="connsiteX46" fmla="*/ 3456151 w 5479565"/>
              <a:gd name="connsiteY46" fmla="*/ 4489750 h 6857696"/>
              <a:gd name="connsiteX47" fmla="*/ 3397824 w 5479565"/>
              <a:gd name="connsiteY47" fmla="*/ 4349400 h 6857696"/>
              <a:gd name="connsiteX48" fmla="*/ 3505403 w 5479565"/>
              <a:gd name="connsiteY48" fmla="*/ 4240036 h 6857696"/>
              <a:gd name="connsiteX49" fmla="*/ 3317624 w 5479565"/>
              <a:gd name="connsiteY49" fmla="*/ 4013981 h 6857696"/>
              <a:gd name="connsiteX50" fmla="*/ 3246538 w 5479565"/>
              <a:gd name="connsiteY50" fmla="*/ 3860872 h 6857696"/>
              <a:gd name="connsiteX51" fmla="*/ 3120770 w 5479565"/>
              <a:gd name="connsiteY51" fmla="*/ 3755154 h 6857696"/>
              <a:gd name="connsiteX52" fmla="*/ 3095252 w 5479565"/>
              <a:gd name="connsiteY52" fmla="*/ 3771558 h 6857696"/>
              <a:gd name="connsiteX53" fmla="*/ 3056975 w 5479565"/>
              <a:gd name="connsiteY53" fmla="*/ 3698649 h 6857696"/>
              <a:gd name="connsiteX54" fmla="*/ 3038747 w 5479565"/>
              <a:gd name="connsiteY54" fmla="*/ 3664018 h 6857696"/>
              <a:gd name="connsiteX55" fmla="*/ 2902005 w 5479565"/>
              <a:gd name="connsiteY55" fmla="*/ 3543680 h 6857696"/>
              <a:gd name="connsiteX56" fmla="*/ 2867373 w 5479565"/>
              <a:gd name="connsiteY56" fmla="*/ 3463480 h 6857696"/>
              <a:gd name="connsiteX57" fmla="*/ 2963978 w 5479565"/>
              <a:gd name="connsiteY57" fmla="*/ 3392394 h 6857696"/>
              <a:gd name="connsiteX58" fmla="*/ 2945750 w 5479565"/>
              <a:gd name="connsiteY58" fmla="*/ 3210121 h 6857696"/>
              <a:gd name="connsiteX59" fmla="*/ 2976737 w 5479565"/>
              <a:gd name="connsiteY59" fmla="*/ 3210121 h 6857696"/>
              <a:gd name="connsiteX60" fmla="*/ 464833 w 5479565"/>
              <a:gd name="connsiteY60" fmla="*/ 0 h 6857696"/>
              <a:gd name="connsiteX61" fmla="*/ 545033 w 5479565"/>
              <a:gd name="connsiteY61" fmla="*/ 83845 h 6857696"/>
              <a:gd name="connsiteX62" fmla="*/ 572373 w 5479565"/>
              <a:gd name="connsiteY62" fmla="*/ 111186 h 6857696"/>
              <a:gd name="connsiteX63" fmla="*/ 610651 w 5479565"/>
              <a:gd name="connsiteY63" fmla="*/ 125806 h 6857696"/>
              <a:gd name="connsiteX64" fmla="*/ 650751 w 5479565"/>
              <a:gd name="connsiteY64" fmla="*/ 187779 h 6857696"/>
              <a:gd name="connsiteX65" fmla="*/ 650751 w 5479565"/>
              <a:gd name="connsiteY65" fmla="*/ 231524 h 6857696"/>
              <a:gd name="connsiteX66" fmla="*/ 2258546 w 5479565"/>
              <a:gd name="connsiteY66" fmla="*/ 2615837 h 6857696"/>
              <a:gd name="connsiteX67" fmla="*/ 2276773 w 5479565"/>
              <a:gd name="connsiteY67" fmla="*/ 2597610 h 6857696"/>
              <a:gd name="connsiteX68" fmla="*/ 2276773 w 5479565"/>
              <a:gd name="connsiteY68" fmla="*/ 2499183 h 6857696"/>
              <a:gd name="connsiteX69" fmla="*/ 2265836 w 5479565"/>
              <a:gd name="connsiteY69" fmla="*/ 2466374 h 6857696"/>
              <a:gd name="connsiteX70" fmla="*/ 2253077 w 5479565"/>
              <a:gd name="connsiteY70" fmla="*/ 2437210 h 6857696"/>
              <a:gd name="connsiteX71" fmla="*/ 2161941 w 5479565"/>
              <a:gd name="connsiteY71" fmla="*/ 2326024 h 6857696"/>
              <a:gd name="connsiteX72" fmla="*/ 2147321 w 5479565"/>
              <a:gd name="connsiteY72" fmla="*/ 2302291 h 6857696"/>
              <a:gd name="connsiteX73" fmla="*/ 2096285 w 5479565"/>
              <a:gd name="connsiteY73" fmla="*/ 2282241 h 6857696"/>
              <a:gd name="connsiteX74" fmla="*/ 2063476 w 5479565"/>
              <a:gd name="connsiteY74" fmla="*/ 2258545 h 6857696"/>
              <a:gd name="connsiteX75" fmla="*/ 2041603 w 5479565"/>
              <a:gd name="connsiteY75" fmla="*/ 2189282 h 6857696"/>
              <a:gd name="connsiteX76" fmla="*/ 2041603 w 5479565"/>
              <a:gd name="connsiteY76" fmla="*/ 2145536 h 6857696"/>
              <a:gd name="connsiteX77" fmla="*/ 2282241 w 5479565"/>
              <a:gd name="connsiteY77" fmla="*/ 1824699 h 6857696"/>
              <a:gd name="connsiteX78" fmla="*/ 2342391 w 5479565"/>
              <a:gd name="connsiteY78" fmla="*/ 1799181 h 6857696"/>
              <a:gd name="connsiteX79" fmla="*/ 2451754 w 5479565"/>
              <a:gd name="connsiteY79" fmla="*/ 1768195 h 6857696"/>
              <a:gd name="connsiteX80" fmla="*/ 2575699 w 5479565"/>
              <a:gd name="connsiteY80" fmla="*/ 1824699 h 6857696"/>
              <a:gd name="connsiteX81" fmla="*/ 2634065 w 5479565"/>
              <a:gd name="connsiteY81" fmla="*/ 1873950 h 6857696"/>
              <a:gd name="connsiteX82" fmla="*/ 2652292 w 5479565"/>
              <a:gd name="connsiteY82" fmla="*/ 1945037 h 6857696"/>
              <a:gd name="connsiteX83" fmla="*/ 2632242 w 5479565"/>
              <a:gd name="connsiteY83" fmla="*/ 2070805 h 6857696"/>
              <a:gd name="connsiteX84" fmla="*/ 2652292 w 5479565"/>
              <a:gd name="connsiteY84" fmla="*/ 2125486 h 6857696"/>
              <a:gd name="connsiteX85" fmla="*/ 2624951 w 5479565"/>
              <a:gd name="connsiteY85" fmla="*/ 2151005 h 6857696"/>
              <a:gd name="connsiteX86" fmla="*/ 2615837 w 5479565"/>
              <a:gd name="connsiteY86" fmla="*/ 2203864 h 6857696"/>
              <a:gd name="connsiteX87" fmla="*/ 2637710 w 5479565"/>
              <a:gd name="connsiteY87" fmla="*/ 2280418 h 6857696"/>
              <a:gd name="connsiteX88" fmla="*/ 2630419 w 5479565"/>
              <a:gd name="connsiteY88" fmla="*/ 2324201 h 6857696"/>
              <a:gd name="connsiteX89" fmla="*/ 2582990 w 5479565"/>
              <a:gd name="connsiteY89" fmla="*/ 2482778 h 6857696"/>
              <a:gd name="connsiteX90" fmla="*/ 2557472 w 5479565"/>
              <a:gd name="connsiteY90" fmla="*/ 2510119 h 6857696"/>
              <a:gd name="connsiteX91" fmla="*/ 2562940 w 5479565"/>
              <a:gd name="connsiteY91" fmla="*/ 2614015 h 6857696"/>
              <a:gd name="connsiteX92" fmla="*/ 2592104 w 5479565"/>
              <a:gd name="connsiteY92" fmla="*/ 2617660 h 6857696"/>
              <a:gd name="connsiteX93" fmla="*/ 2592104 w 5479565"/>
              <a:gd name="connsiteY93" fmla="*/ 2645001 h 6857696"/>
              <a:gd name="connsiteX94" fmla="*/ 2646824 w 5479565"/>
              <a:gd name="connsiteY94" fmla="*/ 2686924 h 6857696"/>
              <a:gd name="connsiteX95" fmla="*/ 2938460 w 5479565"/>
              <a:gd name="connsiteY95" fmla="*/ 2657760 h 6857696"/>
              <a:gd name="connsiteX96" fmla="*/ 2938460 w 5479565"/>
              <a:gd name="connsiteY96" fmla="*/ 2686924 h 6857696"/>
              <a:gd name="connsiteX97" fmla="*/ 2889246 w 5479565"/>
              <a:gd name="connsiteY97" fmla="*/ 2688746 h 6857696"/>
              <a:gd name="connsiteX98" fmla="*/ 2936637 w 5479565"/>
              <a:gd name="connsiteY98" fmla="*/ 2734314 h 6857696"/>
              <a:gd name="connsiteX99" fmla="*/ 2960332 w 5479565"/>
              <a:gd name="connsiteY99" fmla="*/ 2785389 h 6857696"/>
              <a:gd name="connsiteX100" fmla="*/ 3111656 w 5479565"/>
              <a:gd name="connsiteY100" fmla="*/ 2898398 h 6857696"/>
              <a:gd name="connsiteX101" fmla="*/ 3177275 w 5479565"/>
              <a:gd name="connsiteY101" fmla="*/ 2907511 h 6857696"/>
              <a:gd name="connsiteX102" fmla="*/ 3195502 w 5479565"/>
              <a:gd name="connsiteY102" fmla="*/ 2911157 h 6857696"/>
              <a:gd name="connsiteX103" fmla="*/ 3321270 w 5479565"/>
              <a:gd name="connsiteY103" fmla="*/ 3049684 h 6857696"/>
              <a:gd name="connsiteX104" fmla="*/ 3328561 w 5479565"/>
              <a:gd name="connsiteY104" fmla="*/ 3069734 h 6857696"/>
              <a:gd name="connsiteX105" fmla="*/ 3361370 w 5479565"/>
              <a:gd name="connsiteY105" fmla="*/ 3000470 h 6857696"/>
              <a:gd name="connsiteX106" fmla="*/ 3377774 w 5479565"/>
              <a:gd name="connsiteY106" fmla="*/ 2947611 h 6857696"/>
              <a:gd name="connsiteX107" fmla="*/ 3417874 w 5479565"/>
              <a:gd name="connsiteY107" fmla="*/ 2867411 h 6857696"/>
              <a:gd name="connsiteX108" fmla="*/ 3425165 w 5479565"/>
              <a:gd name="connsiteY108" fmla="*/ 2851007 h 6857696"/>
              <a:gd name="connsiteX109" fmla="*/ 3419697 w 5479565"/>
              <a:gd name="connsiteY109" fmla="*/ 2834602 h 6857696"/>
              <a:gd name="connsiteX110" fmla="*/ 3598362 w 5479565"/>
              <a:gd name="connsiteY110" fmla="*/ 2801793 h 6857696"/>
              <a:gd name="connsiteX111" fmla="*/ 3625703 w 5479565"/>
              <a:gd name="connsiteY111" fmla="*/ 2785389 h 6857696"/>
              <a:gd name="connsiteX112" fmla="*/ 3662157 w 5479565"/>
              <a:gd name="connsiteY112" fmla="*/ 2759870 h 6857696"/>
              <a:gd name="connsiteX113" fmla="*/ 3662157 w 5479565"/>
              <a:gd name="connsiteY113" fmla="*/ 2748934 h 6857696"/>
              <a:gd name="connsiteX114" fmla="*/ 3691321 w 5479565"/>
              <a:gd name="connsiteY114" fmla="*/ 2728846 h 6857696"/>
              <a:gd name="connsiteX115" fmla="*/ 3680384 w 5479565"/>
              <a:gd name="connsiteY115" fmla="*/ 2705151 h 6857696"/>
              <a:gd name="connsiteX116" fmla="*/ 3689498 w 5479565"/>
              <a:gd name="connsiteY116" fmla="*/ 2683278 h 6857696"/>
              <a:gd name="connsiteX117" fmla="*/ 3684030 w 5479565"/>
              <a:gd name="connsiteY117" fmla="*/ 2615837 h 6857696"/>
              <a:gd name="connsiteX118" fmla="*/ 3653043 w 5479565"/>
              <a:gd name="connsiteY118" fmla="*/ 2572092 h 6857696"/>
              <a:gd name="connsiteX119" fmla="*/ 3625703 w 5479565"/>
              <a:gd name="connsiteY119" fmla="*/ 2561156 h 6857696"/>
              <a:gd name="connsiteX120" fmla="*/ 3594716 w 5479565"/>
              <a:gd name="connsiteY120" fmla="*/ 2541106 h 6857696"/>
              <a:gd name="connsiteX121" fmla="*/ 3543680 w 5479565"/>
              <a:gd name="connsiteY121" fmla="*/ 2459083 h 6857696"/>
              <a:gd name="connsiteX122" fmla="*/ 3509048 w 5479565"/>
              <a:gd name="connsiteY122" fmla="*/ 2459083 h 6857696"/>
              <a:gd name="connsiteX123" fmla="*/ 3430633 w 5479565"/>
              <a:gd name="connsiteY123" fmla="*/ 2408047 h 6857696"/>
              <a:gd name="connsiteX124" fmla="*/ 3425165 w 5479565"/>
              <a:gd name="connsiteY124" fmla="*/ 2364301 h 6857696"/>
              <a:gd name="connsiteX125" fmla="*/ 3474417 w 5479565"/>
              <a:gd name="connsiteY125" fmla="*/ 2249432 h 6857696"/>
              <a:gd name="connsiteX126" fmla="*/ 3738711 w 5479565"/>
              <a:gd name="connsiteY126" fmla="*/ 1994250 h 6857696"/>
              <a:gd name="connsiteX127" fmla="*/ 3802507 w 5479565"/>
              <a:gd name="connsiteY127" fmla="*/ 1988782 h 6857696"/>
              <a:gd name="connsiteX128" fmla="*/ 3895466 w 5479565"/>
              <a:gd name="connsiteY128" fmla="*/ 1999718 h 6857696"/>
              <a:gd name="connsiteX129" fmla="*/ 3957477 w 5479565"/>
              <a:gd name="connsiteY129" fmla="*/ 2068982 h 6857696"/>
              <a:gd name="connsiteX130" fmla="*/ 3964767 w 5479565"/>
              <a:gd name="connsiteY130" fmla="*/ 2103614 h 6857696"/>
              <a:gd name="connsiteX131" fmla="*/ 3957477 w 5479565"/>
              <a:gd name="connsiteY131" fmla="*/ 2207509 h 6857696"/>
              <a:gd name="connsiteX132" fmla="*/ 4026740 w 5479565"/>
              <a:gd name="connsiteY132" fmla="*/ 2245786 h 6857696"/>
              <a:gd name="connsiteX133" fmla="*/ 4003045 w 5479565"/>
              <a:gd name="connsiteY133" fmla="*/ 2300468 h 6857696"/>
              <a:gd name="connsiteX134" fmla="*/ 3979349 w 5479565"/>
              <a:gd name="connsiteY134" fmla="*/ 2324201 h 6857696"/>
              <a:gd name="connsiteX135" fmla="*/ 3977526 w 5479565"/>
              <a:gd name="connsiteY135" fmla="*/ 2329670 h 6857696"/>
              <a:gd name="connsiteX136" fmla="*/ 3995754 w 5479565"/>
              <a:gd name="connsiteY136" fmla="*/ 2460906 h 6857696"/>
              <a:gd name="connsiteX137" fmla="*/ 3968413 w 5479565"/>
              <a:gd name="connsiteY137" fmla="*/ 2593964 h 6857696"/>
              <a:gd name="connsiteX138" fmla="*/ 3919199 w 5479565"/>
              <a:gd name="connsiteY138" fmla="*/ 2630419 h 6857696"/>
              <a:gd name="connsiteX139" fmla="*/ 3913731 w 5479565"/>
              <a:gd name="connsiteY139" fmla="*/ 2655937 h 6857696"/>
              <a:gd name="connsiteX140" fmla="*/ 3919199 w 5479565"/>
              <a:gd name="connsiteY140" fmla="*/ 2736137 h 6857696"/>
              <a:gd name="connsiteX141" fmla="*/ 3935604 w 5479565"/>
              <a:gd name="connsiteY141" fmla="*/ 2747111 h 6857696"/>
              <a:gd name="connsiteX142" fmla="*/ 3950185 w 5479565"/>
              <a:gd name="connsiteY142" fmla="*/ 2739783 h 6857696"/>
              <a:gd name="connsiteX143" fmla="*/ 3961122 w 5479565"/>
              <a:gd name="connsiteY143" fmla="*/ 2741643 h 6857696"/>
              <a:gd name="connsiteX144" fmla="*/ 3999399 w 5479565"/>
              <a:gd name="connsiteY144" fmla="*/ 2781743 h 6857696"/>
              <a:gd name="connsiteX145" fmla="*/ 4034031 w 5479565"/>
              <a:gd name="connsiteY145" fmla="*/ 2807261 h 6857696"/>
              <a:gd name="connsiteX146" fmla="*/ 4097826 w 5479565"/>
              <a:gd name="connsiteY146" fmla="*/ 2847361 h 6857696"/>
              <a:gd name="connsiteX147" fmla="*/ 4150685 w 5479565"/>
              <a:gd name="connsiteY147" fmla="*/ 2843716 h 6857696"/>
              <a:gd name="connsiteX148" fmla="*/ 4291035 w 5479565"/>
              <a:gd name="connsiteY148" fmla="*/ 2887461 h 6857696"/>
              <a:gd name="connsiteX149" fmla="*/ 4356691 w 5479565"/>
              <a:gd name="connsiteY149" fmla="*/ 2885638 h 6857696"/>
              <a:gd name="connsiteX150" fmla="*/ 4498864 w 5479565"/>
              <a:gd name="connsiteY150" fmla="*/ 2922093 h 6857696"/>
              <a:gd name="connsiteX151" fmla="*/ 4544432 w 5479565"/>
              <a:gd name="connsiteY151" fmla="*/ 2907511 h 6857696"/>
              <a:gd name="connsiteX152" fmla="*/ 4555368 w 5479565"/>
              <a:gd name="connsiteY152" fmla="*/ 2900220 h 6857696"/>
              <a:gd name="connsiteX153" fmla="*/ 4610050 w 5479565"/>
              <a:gd name="connsiteY153" fmla="*/ 2885638 h 6857696"/>
              <a:gd name="connsiteX154" fmla="*/ 4642859 w 5479565"/>
              <a:gd name="connsiteY154" fmla="*/ 2900220 h 6857696"/>
              <a:gd name="connsiteX155" fmla="*/ 4739463 w 5479565"/>
              <a:gd name="connsiteY155" fmla="*/ 2807261 h 6857696"/>
              <a:gd name="connsiteX156" fmla="*/ 4744932 w 5479565"/>
              <a:gd name="connsiteY156" fmla="*/ 2796325 h 6857696"/>
              <a:gd name="connsiteX157" fmla="*/ 4697541 w 5479565"/>
              <a:gd name="connsiteY157" fmla="*/ 2688746 h 6857696"/>
              <a:gd name="connsiteX158" fmla="*/ 4717590 w 5479565"/>
              <a:gd name="connsiteY158" fmla="*/ 2681455 h 6857696"/>
              <a:gd name="connsiteX159" fmla="*/ 4781386 w 5479565"/>
              <a:gd name="connsiteY159" fmla="*/ 2736137 h 6857696"/>
              <a:gd name="connsiteX160" fmla="*/ 4797828 w 5479565"/>
              <a:gd name="connsiteY160" fmla="*/ 2737960 h 6857696"/>
              <a:gd name="connsiteX161" fmla="*/ 4821524 w 5479565"/>
              <a:gd name="connsiteY161" fmla="*/ 2781743 h 6857696"/>
              <a:gd name="connsiteX162" fmla="*/ 4805119 w 5479565"/>
              <a:gd name="connsiteY162" fmla="*/ 2829134 h 6857696"/>
              <a:gd name="connsiteX163" fmla="*/ 4682959 w 5479565"/>
              <a:gd name="connsiteY163" fmla="*/ 2967661 h 6857696"/>
              <a:gd name="connsiteX164" fmla="*/ 4693895 w 5479565"/>
              <a:gd name="connsiteY164" fmla="*/ 3015052 h 6857696"/>
              <a:gd name="connsiteX165" fmla="*/ 4682959 w 5479565"/>
              <a:gd name="connsiteY165" fmla="*/ 3129883 h 6857696"/>
              <a:gd name="connsiteX166" fmla="*/ 4732173 w 5479565"/>
              <a:gd name="connsiteY166" fmla="*/ 3210121 h 6857696"/>
              <a:gd name="connsiteX167" fmla="*/ 4708477 w 5479565"/>
              <a:gd name="connsiteY167" fmla="*/ 3494466 h 6857696"/>
              <a:gd name="connsiteX168" fmla="*/ 4693895 w 5479565"/>
              <a:gd name="connsiteY168" fmla="*/ 3521807 h 6857696"/>
              <a:gd name="connsiteX169" fmla="*/ 4602759 w 5479565"/>
              <a:gd name="connsiteY169" fmla="*/ 3598361 h 6857696"/>
              <a:gd name="connsiteX170" fmla="*/ 4600936 w 5479565"/>
              <a:gd name="connsiteY170" fmla="*/ 3612943 h 6857696"/>
              <a:gd name="connsiteX171" fmla="*/ 4604581 w 5479565"/>
              <a:gd name="connsiteY171" fmla="*/ 3705940 h 6857696"/>
              <a:gd name="connsiteX172" fmla="*/ 4504332 w 5479565"/>
              <a:gd name="connsiteY172" fmla="*/ 3716877 h 6857696"/>
              <a:gd name="connsiteX173" fmla="*/ 4367628 w 5479565"/>
              <a:gd name="connsiteY173" fmla="*/ 3696827 h 6857696"/>
              <a:gd name="connsiteX174" fmla="*/ 4281921 w 5479565"/>
              <a:gd name="connsiteY174" fmla="*/ 3649436 h 6857696"/>
              <a:gd name="connsiteX175" fmla="*/ 4272808 w 5479565"/>
              <a:gd name="connsiteY175" fmla="*/ 3660372 h 6857696"/>
              <a:gd name="connsiteX176" fmla="*/ 4331135 w 5479565"/>
              <a:gd name="connsiteY176" fmla="*/ 3736927 h 6857696"/>
              <a:gd name="connsiteX177" fmla="*/ 4338426 w 5479565"/>
              <a:gd name="connsiteY177" fmla="*/ 3777027 h 6857696"/>
              <a:gd name="connsiteX178" fmla="*/ 4342071 w 5479565"/>
              <a:gd name="connsiteY178" fmla="*/ 3959299 h 6857696"/>
              <a:gd name="connsiteX179" fmla="*/ 4362159 w 5479565"/>
              <a:gd name="connsiteY179" fmla="*/ 4354868 h 6857696"/>
              <a:gd name="connsiteX180" fmla="*/ 4334781 w 5479565"/>
              <a:gd name="connsiteY180" fmla="*/ 4398613 h 6857696"/>
              <a:gd name="connsiteX181" fmla="*/ 4278276 w 5479565"/>
              <a:gd name="connsiteY181" fmla="*/ 4398613 h 6857696"/>
              <a:gd name="connsiteX182" fmla="*/ 4274630 w 5479565"/>
              <a:gd name="connsiteY182" fmla="*/ 4402259 h 6857696"/>
              <a:gd name="connsiteX183" fmla="*/ 4258226 w 5479565"/>
              <a:gd name="connsiteY183" fmla="*/ 4540824 h 6857696"/>
              <a:gd name="connsiteX184" fmla="*/ 4433245 w 5479565"/>
              <a:gd name="connsiteY184" fmla="*/ 4830637 h 6857696"/>
              <a:gd name="connsiteX185" fmla="*/ 4522559 w 5479565"/>
              <a:gd name="connsiteY185" fmla="*/ 4987430 h 6857696"/>
              <a:gd name="connsiteX186" fmla="*/ 4537141 w 5479565"/>
              <a:gd name="connsiteY186" fmla="*/ 5022061 h 6857696"/>
              <a:gd name="connsiteX187" fmla="*/ 4661086 w 5479565"/>
              <a:gd name="connsiteY187" fmla="*/ 5235320 h 6857696"/>
              <a:gd name="connsiteX188" fmla="*/ 4684781 w 5479565"/>
              <a:gd name="connsiteY188" fmla="*/ 5237143 h 6857696"/>
              <a:gd name="connsiteX189" fmla="*/ 4690250 w 5479565"/>
              <a:gd name="connsiteY189" fmla="*/ 5275420 h 6857696"/>
              <a:gd name="connsiteX190" fmla="*/ 4785031 w 5479565"/>
              <a:gd name="connsiteY190" fmla="*/ 5488717 h 6857696"/>
              <a:gd name="connsiteX191" fmla="*/ 4912660 w 5479565"/>
              <a:gd name="connsiteY191" fmla="*/ 5709266 h 6857696"/>
              <a:gd name="connsiteX192" fmla="*/ 5093110 w 5479565"/>
              <a:gd name="connsiteY192" fmla="*/ 5933499 h 6857696"/>
              <a:gd name="connsiteX193" fmla="*/ 5271775 w 5479565"/>
              <a:gd name="connsiteY193" fmla="*/ 6117595 h 6857696"/>
              <a:gd name="connsiteX194" fmla="*/ 5286356 w 5479565"/>
              <a:gd name="connsiteY194" fmla="*/ 6123062 h 6857696"/>
              <a:gd name="connsiteX195" fmla="*/ 5395720 w 5479565"/>
              <a:gd name="connsiteY195" fmla="*/ 6104836 h 6857696"/>
              <a:gd name="connsiteX196" fmla="*/ 5412124 w 5479565"/>
              <a:gd name="connsiteY196" fmla="*/ 6106658 h 6857696"/>
              <a:gd name="connsiteX197" fmla="*/ 5479565 w 5479565"/>
              <a:gd name="connsiteY197" fmla="*/ 6170453 h 6857696"/>
              <a:gd name="connsiteX198" fmla="*/ 5464984 w 5479565"/>
              <a:gd name="connsiteY198" fmla="*/ 6199617 h 6857696"/>
              <a:gd name="connsiteX199" fmla="*/ 5364734 w 5479565"/>
              <a:gd name="connsiteY199" fmla="*/ 6237894 h 6857696"/>
              <a:gd name="connsiteX200" fmla="*/ 5233497 w 5479565"/>
              <a:gd name="connsiteY200" fmla="*/ 6274387 h 6857696"/>
              <a:gd name="connsiteX201" fmla="*/ 5182423 w 5479565"/>
              <a:gd name="connsiteY201" fmla="*/ 6270741 h 6857696"/>
              <a:gd name="connsiteX202" fmla="*/ 5162373 w 5479565"/>
              <a:gd name="connsiteY202" fmla="*/ 6305373 h 6857696"/>
              <a:gd name="connsiteX203" fmla="*/ 5078528 w 5479565"/>
              <a:gd name="connsiteY203" fmla="*/ 6323600 h 6857696"/>
              <a:gd name="connsiteX204" fmla="*/ 4952760 w 5479565"/>
              <a:gd name="connsiteY204" fmla="*/ 6352764 h 6857696"/>
              <a:gd name="connsiteX205" fmla="*/ 4910837 w 5479565"/>
              <a:gd name="connsiteY205" fmla="*/ 6323600 h 6857696"/>
              <a:gd name="connsiteX206" fmla="*/ 4910837 w 5479565"/>
              <a:gd name="connsiteY206" fmla="*/ 6287146 h 6857696"/>
              <a:gd name="connsiteX207" fmla="*/ 4883497 w 5479565"/>
              <a:gd name="connsiteY207" fmla="*/ 6239717 h 6857696"/>
              <a:gd name="connsiteX208" fmla="*/ 4888964 w 5479565"/>
              <a:gd name="connsiteY208" fmla="*/ 6212376 h 6857696"/>
              <a:gd name="connsiteX209" fmla="*/ 4888964 w 5479565"/>
              <a:gd name="connsiteY209" fmla="*/ 6168631 h 6857696"/>
              <a:gd name="connsiteX210" fmla="*/ 4859801 w 5479565"/>
              <a:gd name="connsiteY210" fmla="*/ 6095722 h 6857696"/>
              <a:gd name="connsiteX211" fmla="*/ 4837928 w 5479565"/>
              <a:gd name="connsiteY211" fmla="*/ 6028281 h 6857696"/>
              <a:gd name="connsiteX212" fmla="*/ 4806942 w 5479565"/>
              <a:gd name="connsiteY212" fmla="*/ 5977245 h 6857696"/>
              <a:gd name="connsiteX213" fmla="*/ 4569950 w 5479565"/>
              <a:gd name="connsiteY213" fmla="*/ 5691039 h 6857696"/>
              <a:gd name="connsiteX214" fmla="*/ 4464232 w 5479565"/>
              <a:gd name="connsiteY214" fmla="*/ 5528816 h 6857696"/>
              <a:gd name="connsiteX215" fmla="*/ 4172558 w 5479565"/>
              <a:gd name="connsiteY215" fmla="*/ 5116843 h 6857696"/>
              <a:gd name="connsiteX216" fmla="*/ 4154331 w 5479565"/>
              <a:gd name="connsiteY216" fmla="*/ 5186106 h 6857696"/>
              <a:gd name="connsiteX217" fmla="*/ 4004867 w 5479565"/>
              <a:gd name="connsiteY217" fmla="*/ 5530639 h 6857696"/>
              <a:gd name="connsiteX218" fmla="*/ 3975704 w 5479565"/>
              <a:gd name="connsiteY218" fmla="*/ 5632712 h 6857696"/>
              <a:gd name="connsiteX219" fmla="*/ 3946540 w 5479565"/>
              <a:gd name="connsiteY219" fmla="*/ 5701975 h 6857696"/>
              <a:gd name="connsiteX220" fmla="*/ 3977526 w 5479565"/>
              <a:gd name="connsiteY220" fmla="*/ 5778530 h 6857696"/>
              <a:gd name="connsiteX221" fmla="*/ 3908225 w 5479565"/>
              <a:gd name="connsiteY221" fmla="*/ 5822313 h 6857696"/>
              <a:gd name="connsiteX222" fmla="*/ 3835316 w 5479565"/>
              <a:gd name="connsiteY222" fmla="*/ 6137645 h 6857696"/>
              <a:gd name="connsiteX223" fmla="*/ 3835316 w 5479565"/>
              <a:gd name="connsiteY223" fmla="*/ 6148581 h 6857696"/>
              <a:gd name="connsiteX224" fmla="*/ 3922845 w 5479565"/>
              <a:gd name="connsiteY224" fmla="*/ 6257982 h 6857696"/>
              <a:gd name="connsiteX225" fmla="*/ 3877238 w 5479565"/>
              <a:gd name="connsiteY225" fmla="*/ 6310841 h 6857696"/>
              <a:gd name="connsiteX226" fmla="*/ 3928313 w 5479565"/>
              <a:gd name="connsiteY226" fmla="*/ 6332714 h 6857696"/>
              <a:gd name="connsiteX227" fmla="*/ 3961122 w 5479565"/>
              <a:gd name="connsiteY227" fmla="*/ 6341827 h 6857696"/>
              <a:gd name="connsiteX228" fmla="*/ 4074131 w 5479565"/>
              <a:gd name="connsiteY228" fmla="*/ 6465773 h 6857696"/>
              <a:gd name="connsiteX229" fmla="*/ 4070486 w 5479565"/>
              <a:gd name="connsiteY229" fmla="*/ 6496759 h 6857696"/>
              <a:gd name="connsiteX230" fmla="*/ 3990286 w 5479565"/>
              <a:gd name="connsiteY230" fmla="*/ 6524100 h 6857696"/>
              <a:gd name="connsiteX231" fmla="*/ 3795216 w 5479565"/>
              <a:gd name="connsiteY231" fmla="*/ 6498582 h 6857696"/>
              <a:gd name="connsiteX232" fmla="*/ 3751471 w 5479565"/>
              <a:gd name="connsiteY232" fmla="*/ 6451191 h 6857696"/>
              <a:gd name="connsiteX233" fmla="*/ 3700434 w 5479565"/>
              <a:gd name="connsiteY233" fmla="*/ 6442077 h 6857696"/>
              <a:gd name="connsiteX234" fmla="*/ 3638462 w 5479565"/>
              <a:gd name="connsiteY234" fmla="*/ 6454836 h 6857696"/>
              <a:gd name="connsiteX235" fmla="*/ 3596539 w 5479565"/>
              <a:gd name="connsiteY235" fmla="*/ 6447546 h 6857696"/>
              <a:gd name="connsiteX236" fmla="*/ 3518162 w 5479565"/>
              <a:gd name="connsiteY236" fmla="*/ 6482177 h 6857696"/>
              <a:gd name="connsiteX237" fmla="*/ 3374129 w 5479565"/>
              <a:gd name="connsiteY237" fmla="*/ 6480355 h 6857696"/>
              <a:gd name="connsiteX238" fmla="*/ 3388711 w 5479565"/>
              <a:gd name="connsiteY238" fmla="*/ 6432964 h 6857696"/>
              <a:gd name="connsiteX239" fmla="*/ 3339497 w 5479565"/>
              <a:gd name="connsiteY239" fmla="*/ 6391041 h 6857696"/>
              <a:gd name="connsiteX240" fmla="*/ 3339497 w 5479565"/>
              <a:gd name="connsiteY240" fmla="*/ 6274387 h 6857696"/>
              <a:gd name="connsiteX241" fmla="*/ 3275702 w 5479565"/>
              <a:gd name="connsiteY241" fmla="*/ 6161340 h 6857696"/>
              <a:gd name="connsiteX242" fmla="*/ 3160870 w 5479565"/>
              <a:gd name="connsiteY242" fmla="*/ 6000940 h 6857696"/>
              <a:gd name="connsiteX243" fmla="*/ 2880132 w 5479565"/>
              <a:gd name="connsiteY243" fmla="*/ 5598080 h 6857696"/>
              <a:gd name="connsiteX244" fmla="*/ 2790819 w 5479565"/>
              <a:gd name="connsiteY244" fmla="*/ 5428567 h 6857696"/>
              <a:gd name="connsiteX245" fmla="*/ 2743428 w 5479565"/>
              <a:gd name="connsiteY245" fmla="*/ 5351974 h 6857696"/>
              <a:gd name="connsiteX246" fmla="*/ 2663228 w 5479565"/>
              <a:gd name="connsiteY246" fmla="*/ 5264484 h 6857696"/>
              <a:gd name="connsiteX247" fmla="*/ 2637710 w 5479565"/>
              <a:gd name="connsiteY247" fmla="*/ 5264484 h 6857696"/>
              <a:gd name="connsiteX248" fmla="*/ 2617660 w 5479565"/>
              <a:gd name="connsiteY248" fmla="*/ 5366556 h 6857696"/>
              <a:gd name="connsiteX249" fmla="*/ 2584813 w 5479565"/>
              <a:gd name="connsiteY249" fmla="*/ 5413985 h 6857696"/>
              <a:gd name="connsiteX250" fmla="*/ 2559295 w 5479565"/>
              <a:gd name="connsiteY250" fmla="*/ 5450439 h 6857696"/>
              <a:gd name="connsiteX251" fmla="*/ 2497322 w 5479565"/>
              <a:gd name="connsiteY251" fmla="*/ 5561626 h 6857696"/>
              <a:gd name="connsiteX252" fmla="*/ 2455400 w 5479565"/>
              <a:gd name="connsiteY252" fmla="*/ 5667343 h 6857696"/>
              <a:gd name="connsiteX253" fmla="*/ 2307759 w 5479565"/>
              <a:gd name="connsiteY253" fmla="*/ 6175922 h 6857696"/>
              <a:gd name="connsiteX254" fmla="*/ 2307759 w 5479565"/>
              <a:gd name="connsiteY254" fmla="*/ 6212376 h 6857696"/>
              <a:gd name="connsiteX255" fmla="*/ 2254900 w 5479565"/>
              <a:gd name="connsiteY255" fmla="*/ 6318132 h 6857696"/>
              <a:gd name="connsiteX256" fmla="*/ 2254900 w 5479565"/>
              <a:gd name="connsiteY256" fmla="*/ 6356409 h 6857696"/>
              <a:gd name="connsiteX257" fmla="*/ 2362441 w 5479565"/>
              <a:gd name="connsiteY257" fmla="*/ 6491291 h 6857696"/>
              <a:gd name="connsiteX258" fmla="*/ 2411654 w 5479565"/>
              <a:gd name="connsiteY258" fmla="*/ 6524100 h 6857696"/>
              <a:gd name="connsiteX259" fmla="*/ 2513727 w 5479565"/>
              <a:gd name="connsiteY259" fmla="*/ 6591541 h 6857696"/>
              <a:gd name="connsiteX260" fmla="*/ 2548359 w 5479565"/>
              <a:gd name="connsiteY260" fmla="*/ 6666272 h 6857696"/>
              <a:gd name="connsiteX261" fmla="*/ 2524663 w 5479565"/>
              <a:gd name="connsiteY261" fmla="*/ 6697297 h 6857696"/>
              <a:gd name="connsiteX262" fmla="*/ 2471804 w 5479565"/>
              <a:gd name="connsiteY262" fmla="*/ 6710056 h 6857696"/>
              <a:gd name="connsiteX263" fmla="*/ 2355150 w 5479565"/>
              <a:gd name="connsiteY263" fmla="*/ 6724638 h 6857696"/>
              <a:gd name="connsiteX264" fmla="*/ 2287709 w 5479565"/>
              <a:gd name="connsiteY264" fmla="*/ 6719169 h 6857696"/>
              <a:gd name="connsiteX265" fmla="*/ 2243964 w 5479565"/>
              <a:gd name="connsiteY265" fmla="*/ 6713701 h 6857696"/>
              <a:gd name="connsiteX266" fmla="*/ 2225736 w 5479565"/>
              <a:gd name="connsiteY266" fmla="*/ 6684537 h 6857696"/>
              <a:gd name="connsiteX267" fmla="*/ 2187459 w 5479565"/>
              <a:gd name="connsiteY267" fmla="*/ 6635286 h 6857696"/>
              <a:gd name="connsiteX268" fmla="*/ 2143676 w 5479565"/>
              <a:gd name="connsiteY268" fmla="*/ 6624350 h 6857696"/>
              <a:gd name="connsiteX269" fmla="*/ 2105399 w 5479565"/>
              <a:gd name="connsiteY269" fmla="*/ 6624350 h 6857696"/>
              <a:gd name="connsiteX270" fmla="*/ 2006972 w 5479565"/>
              <a:gd name="connsiteY270" fmla="*/ 6571491 h 6857696"/>
              <a:gd name="connsiteX271" fmla="*/ 1999680 w 5479565"/>
              <a:gd name="connsiteY271" fmla="*/ 6502227 h 6857696"/>
              <a:gd name="connsiteX272" fmla="*/ 1986921 w 5479565"/>
              <a:gd name="connsiteY272" fmla="*/ 6505873 h 6857696"/>
              <a:gd name="connsiteX273" fmla="*/ 1974162 w 5479565"/>
              <a:gd name="connsiteY273" fmla="*/ 6500404 h 6857696"/>
              <a:gd name="connsiteX274" fmla="*/ 1965049 w 5479565"/>
              <a:gd name="connsiteY274" fmla="*/ 6511341 h 6857696"/>
              <a:gd name="connsiteX275" fmla="*/ 1959581 w 5479565"/>
              <a:gd name="connsiteY275" fmla="*/ 6558731 h 6857696"/>
              <a:gd name="connsiteX276" fmla="*/ 1791890 w 5479565"/>
              <a:gd name="connsiteY276" fmla="*/ 6593364 h 6857696"/>
              <a:gd name="connsiteX277" fmla="*/ 1695248 w 5479565"/>
              <a:gd name="connsiteY277" fmla="*/ 6562377 h 6857696"/>
              <a:gd name="connsiteX278" fmla="*/ 1697070 w 5479565"/>
              <a:gd name="connsiteY278" fmla="*/ 6489468 h 6857696"/>
              <a:gd name="connsiteX279" fmla="*/ 1671552 w 5479565"/>
              <a:gd name="connsiteY279" fmla="*/ 6476709 h 6857696"/>
              <a:gd name="connsiteX280" fmla="*/ 1667907 w 5479565"/>
              <a:gd name="connsiteY280" fmla="*/ 6398332 h 6857696"/>
              <a:gd name="connsiteX281" fmla="*/ 1682489 w 5479565"/>
              <a:gd name="connsiteY281" fmla="*/ 6347296 h 6857696"/>
              <a:gd name="connsiteX282" fmla="*/ 1658793 w 5479565"/>
              <a:gd name="connsiteY282" fmla="*/ 6325423 h 6857696"/>
              <a:gd name="connsiteX283" fmla="*/ 1625984 w 5479565"/>
              <a:gd name="connsiteY283" fmla="*/ 6281678 h 6857696"/>
              <a:gd name="connsiteX284" fmla="*/ 1609580 w 5479565"/>
              <a:gd name="connsiteY284" fmla="*/ 6194149 h 6857696"/>
              <a:gd name="connsiteX285" fmla="*/ 1239529 w 5479565"/>
              <a:gd name="connsiteY285" fmla="*/ 5669167 h 6857696"/>
              <a:gd name="connsiteX286" fmla="*/ 1232238 w 5479565"/>
              <a:gd name="connsiteY286" fmla="*/ 5638180 h 6857696"/>
              <a:gd name="connsiteX287" fmla="*/ 1183024 w 5479565"/>
              <a:gd name="connsiteY287" fmla="*/ 5554334 h 6857696"/>
              <a:gd name="connsiteX288" fmla="*/ 1104647 w 5479565"/>
              <a:gd name="connsiteY288" fmla="*/ 5743898 h 6857696"/>
              <a:gd name="connsiteX289" fmla="*/ 1117406 w 5479565"/>
              <a:gd name="connsiteY289" fmla="*/ 5762125 h 6857696"/>
              <a:gd name="connsiteX290" fmla="*/ 951538 w 5479565"/>
              <a:gd name="connsiteY290" fmla="*/ 6387395 h 6857696"/>
              <a:gd name="connsiteX291" fmla="*/ 964297 w 5479565"/>
              <a:gd name="connsiteY291" fmla="*/ 6405623 h 6857696"/>
              <a:gd name="connsiteX292" fmla="*/ 913261 w 5479565"/>
              <a:gd name="connsiteY292" fmla="*/ 6471241 h 6857696"/>
              <a:gd name="connsiteX293" fmla="*/ 927843 w 5479565"/>
              <a:gd name="connsiteY293" fmla="*/ 6516809 h 6857696"/>
              <a:gd name="connsiteX294" fmla="*/ 955183 w 5479565"/>
              <a:gd name="connsiteY294" fmla="*/ 6566023 h 6857696"/>
              <a:gd name="connsiteX295" fmla="*/ 1048142 w 5479565"/>
              <a:gd name="connsiteY295" fmla="*/ 6638932 h 6857696"/>
              <a:gd name="connsiteX296" fmla="*/ 1126520 w 5479565"/>
              <a:gd name="connsiteY296" fmla="*/ 6724638 h 6857696"/>
              <a:gd name="connsiteX297" fmla="*/ 1137456 w 5479565"/>
              <a:gd name="connsiteY297" fmla="*/ 6788433 h 6857696"/>
              <a:gd name="connsiteX298" fmla="*/ 1146570 w 5479565"/>
              <a:gd name="connsiteY298" fmla="*/ 6801192 h 6857696"/>
              <a:gd name="connsiteX299" fmla="*/ 1146570 w 5479565"/>
              <a:gd name="connsiteY299" fmla="*/ 6844938 h 6857696"/>
              <a:gd name="connsiteX300" fmla="*/ 1130165 w 5479565"/>
              <a:gd name="connsiteY300" fmla="*/ 6854051 h 6857696"/>
              <a:gd name="connsiteX301" fmla="*/ 958829 w 5479565"/>
              <a:gd name="connsiteY301" fmla="*/ 6852228 h 6857696"/>
              <a:gd name="connsiteX302" fmla="*/ 913261 w 5479565"/>
              <a:gd name="connsiteY302" fmla="*/ 6857697 h 6857696"/>
              <a:gd name="connsiteX303" fmla="*/ 794746 w 5479565"/>
              <a:gd name="connsiteY303" fmla="*/ 6737397 h 6857696"/>
              <a:gd name="connsiteX304" fmla="*/ 740064 w 5479565"/>
              <a:gd name="connsiteY304" fmla="*/ 6753801 h 6857696"/>
              <a:gd name="connsiteX305" fmla="*/ 701787 w 5479565"/>
              <a:gd name="connsiteY305" fmla="*/ 6730106 h 6857696"/>
              <a:gd name="connsiteX306" fmla="*/ 667155 w 5479565"/>
              <a:gd name="connsiteY306" fmla="*/ 6706410 h 6857696"/>
              <a:gd name="connsiteX307" fmla="*/ 659864 w 5479565"/>
              <a:gd name="connsiteY307" fmla="*/ 6598832 h 6857696"/>
              <a:gd name="connsiteX308" fmla="*/ 670801 w 5479565"/>
              <a:gd name="connsiteY308" fmla="*/ 6500404 h 6857696"/>
              <a:gd name="connsiteX309" fmla="*/ 674446 w 5479565"/>
              <a:gd name="connsiteY309" fmla="*/ 6460305 h 6857696"/>
              <a:gd name="connsiteX310" fmla="*/ 689028 w 5479565"/>
              <a:gd name="connsiteY310" fmla="*/ 6385573 h 6857696"/>
              <a:gd name="connsiteX311" fmla="*/ 712723 w 5479565"/>
              <a:gd name="connsiteY311" fmla="*/ 6309019 h 6857696"/>
              <a:gd name="connsiteX312" fmla="*/ 729128 w 5479565"/>
              <a:gd name="connsiteY312" fmla="*/ 6181390 h 6857696"/>
              <a:gd name="connsiteX313" fmla="*/ 743710 w 5479565"/>
              <a:gd name="connsiteY313" fmla="*/ 6068381 h 6857696"/>
              <a:gd name="connsiteX314" fmla="*/ 754646 w 5479565"/>
              <a:gd name="connsiteY314" fmla="*/ 5982713 h 6857696"/>
              <a:gd name="connsiteX315" fmla="*/ 765582 w 5479565"/>
              <a:gd name="connsiteY315" fmla="*/ 5898868 h 6857696"/>
              <a:gd name="connsiteX316" fmla="*/ 772873 w 5479565"/>
              <a:gd name="connsiteY316" fmla="*/ 5842363 h 6857696"/>
              <a:gd name="connsiteX317" fmla="*/ 781987 w 5479565"/>
              <a:gd name="connsiteY317" fmla="*/ 5771239 h 6857696"/>
              <a:gd name="connsiteX318" fmla="*/ 783809 w 5479565"/>
              <a:gd name="connsiteY318" fmla="*/ 5751189 h 6857696"/>
              <a:gd name="connsiteX319" fmla="*/ 785632 w 5479565"/>
              <a:gd name="connsiteY319" fmla="*/ 5736607 h 6857696"/>
              <a:gd name="connsiteX320" fmla="*/ 822087 w 5479565"/>
              <a:gd name="connsiteY320" fmla="*/ 5643648 h 6857696"/>
              <a:gd name="connsiteX321" fmla="*/ 831200 w 5479565"/>
              <a:gd name="connsiteY321" fmla="*/ 5570739 h 6857696"/>
              <a:gd name="connsiteX322" fmla="*/ 900502 w 5479565"/>
              <a:gd name="connsiteY322" fmla="*/ 5023884 h 6857696"/>
              <a:gd name="connsiteX323" fmla="*/ 681737 w 5479565"/>
              <a:gd name="connsiteY323" fmla="*/ 4586392 h 6857696"/>
              <a:gd name="connsiteX324" fmla="*/ 683560 w 5479565"/>
              <a:gd name="connsiteY324" fmla="*/ 4577279 h 6857696"/>
              <a:gd name="connsiteX325" fmla="*/ 672623 w 5479565"/>
              <a:gd name="connsiteY325" fmla="*/ 4564520 h 6857696"/>
              <a:gd name="connsiteX326" fmla="*/ 643460 w 5479565"/>
              <a:gd name="connsiteY326" fmla="*/ 4551761 h 6857696"/>
              <a:gd name="connsiteX327" fmla="*/ 636169 w 5479565"/>
              <a:gd name="connsiteY327" fmla="*/ 4515306 h 6857696"/>
              <a:gd name="connsiteX328" fmla="*/ 637991 w 5479565"/>
              <a:gd name="connsiteY328" fmla="*/ 4498901 h 6857696"/>
              <a:gd name="connsiteX329" fmla="*/ 605182 w 5479565"/>
              <a:gd name="connsiteY329" fmla="*/ 4263732 h 6857696"/>
              <a:gd name="connsiteX330" fmla="*/ 636169 w 5479565"/>
              <a:gd name="connsiteY330" fmla="*/ 4128850 h 6857696"/>
              <a:gd name="connsiteX331" fmla="*/ 658041 w 5479565"/>
              <a:gd name="connsiteY331" fmla="*/ 4070523 h 6857696"/>
              <a:gd name="connsiteX332" fmla="*/ 641637 w 5479565"/>
              <a:gd name="connsiteY332" fmla="*/ 4004867 h 6857696"/>
              <a:gd name="connsiteX333" fmla="*/ 641637 w 5479565"/>
              <a:gd name="connsiteY333" fmla="*/ 3999399 h 6857696"/>
              <a:gd name="connsiteX334" fmla="*/ 707255 w 5479565"/>
              <a:gd name="connsiteY334" fmla="*/ 3908263 h 6857696"/>
              <a:gd name="connsiteX335" fmla="*/ 699964 w 5479565"/>
              <a:gd name="connsiteY335" fmla="*/ 3833531 h 6857696"/>
              <a:gd name="connsiteX336" fmla="*/ 388240 w 5479565"/>
              <a:gd name="connsiteY336" fmla="*/ 3829886 h 6857696"/>
              <a:gd name="connsiteX337" fmla="*/ 153109 w 5479565"/>
              <a:gd name="connsiteY337" fmla="*/ 3787963 h 6857696"/>
              <a:gd name="connsiteX338" fmla="*/ 43745 w 5479565"/>
              <a:gd name="connsiteY338" fmla="*/ 3746040 h 6857696"/>
              <a:gd name="connsiteX339" fmla="*/ 29164 w 5479565"/>
              <a:gd name="connsiteY339" fmla="*/ 3727813 h 6857696"/>
              <a:gd name="connsiteX340" fmla="*/ 14582 w 5479565"/>
              <a:gd name="connsiteY340" fmla="*/ 3680422 h 6857696"/>
              <a:gd name="connsiteX341" fmla="*/ 0 w 5479565"/>
              <a:gd name="connsiteY341" fmla="*/ 3620272 h 6857696"/>
              <a:gd name="connsiteX342" fmla="*/ 118477 w 5479565"/>
              <a:gd name="connsiteY342" fmla="*/ 3375989 h 6857696"/>
              <a:gd name="connsiteX343" fmla="*/ 156754 w 5479565"/>
              <a:gd name="connsiteY343" fmla="*/ 3292144 h 6857696"/>
              <a:gd name="connsiteX344" fmla="*/ 211436 w 5479565"/>
              <a:gd name="connsiteY344" fmla="*/ 3215589 h 6857696"/>
              <a:gd name="connsiteX345" fmla="*/ 295281 w 5479565"/>
              <a:gd name="connsiteY345" fmla="*/ 3051506 h 6857696"/>
              <a:gd name="connsiteX346" fmla="*/ 317154 w 5479565"/>
              <a:gd name="connsiteY346" fmla="*/ 2951257 h 6857696"/>
              <a:gd name="connsiteX347" fmla="*/ 339027 w 5479565"/>
              <a:gd name="connsiteY347" fmla="*/ 2933029 h 6857696"/>
              <a:gd name="connsiteX348" fmla="*/ 380949 w 5479565"/>
              <a:gd name="connsiteY348" fmla="*/ 2909334 h 6857696"/>
              <a:gd name="connsiteX349" fmla="*/ 415619 w 5479565"/>
              <a:gd name="connsiteY349" fmla="*/ 2880170 h 6857696"/>
              <a:gd name="connsiteX350" fmla="*/ 437492 w 5479565"/>
              <a:gd name="connsiteY350" fmla="*/ 2871057 h 6857696"/>
              <a:gd name="connsiteX351" fmla="*/ 461187 w 5479565"/>
              <a:gd name="connsiteY351" fmla="*/ 2851007 h 6857696"/>
              <a:gd name="connsiteX352" fmla="*/ 530451 w 5479565"/>
              <a:gd name="connsiteY352" fmla="*/ 2851007 h 6857696"/>
              <a:gd name="connsiteX353" fmla="*/ 543210 w 5479565"/>
              <a:gd name="connsiteY353" fmla="*/ 2834602 h 6857696"/>
              <a:gd name="connsiteX354" fmla="*/ 621587 w 5479565"/>
              <a:gd name="connsiteY354" fmla="*/ 2821843 h 6857696"/>
              <a:gd name="connsiteX355" fmla="*/ 625232 w 5479565"/>
              <a:gd name="connsiteY355" fmla="*/ 2801793 h 6857696"/>
              <a:gd name="connsiteX356" fmla="*/ 643460 w 5479565"/>
              <a:gd name="connsiteY356" fmla="*/ 2754402 h 6857696"/>
              <a:gd name="connsiteX357" fmla="*/ 681737 w 5479565"/>
              <a:gd name="connsiteY357" fmla="*/ 2717910 h 6857696"/>
              <a:gd name="connsiteX358" fmla="*/ 679914 w 5479565"/>
              <a:gd name="connsiteY358" fmla="*/ 2697860 h 6857696"/>
              <a:gd name="connsiteX359" fmla="*/ 690850 w 5479565"/>
              <a:gd name="connsiteY359" fmla="*/ 2696037 h 6857696"/>
              <a:gd name="connsiteX360" fmla="*/ 690850 w 5479565"/>
              <a:gd name="connsiteY360" fmla="*/ 2677810 h 6857696"/>
              <a:gd name="connsiteX361" fmla="*/ 705432 w 5479565"/>
              <a:gd name="connsiteY361" fmla="*/ 2677810 h 6857696"/>
              <a:gd name="connsiteX362" fmla="*/ 707255 w 5479565"/>
              <a:gd name="connsiteY362" fmla="*/ 2501006 h 6857696"/>
              <a:gd name="connsiteX363" fmla="*/ 641637 w 5479565"/>
              <a:gd name="connsiteY363" fmla="*/ 2424451 h 6857696"/>
              <a:gd name="connsiteX364" fmla="*/ 610651 w 5479565"/>
              <a:gd name="connsiteY364" fmla="*/ 2411692 h 6857696"/>
              <a:gd name="connsiteX365" fmla="*/ 576019 w 5479565"/>
              <a:gd name="connsiteY365" fmla="*/ 2309619 h 6857696"/>
              <a:gd name="connsiteX366" fmla="*/ 555969 w 5479565"/>
              <a:gd name="connsiteY366" fmla="*/ 2305974 h 6857696"/>
              <a:gd name="connsiteX367" fmla="*/ 457542 w 5479565"/>
              <a:gd name="connsiteY367" fmla="*/ 2161941 h 6857696"/>
              <a:gd name="connsiteX368" fmla="*/ 457542 w 5479565"/>
              <a:gd name="connsiteY368" fmla="*/ 2125486 h 6857696"/>
              <a:gd name="connsiteX369" fmla="*/ 495819 w 5479565"/>
              <a:gd name="connsiteY369" fmla="*/ 2034350 h 6857696"/>
              <a:gd name="connsiteX370" fmla="*/ 515869 w 5479565"/>
              <a:gd name="connsiteY370" fmla="*/ 2001541 h 6857696"/>
              <a:gd name="connsiteX371" fmla="*/ 860402 w 5479565"/>
              <a:gd name="connsiteY371" fmla="*/ 1795535 h 6857696"/>
              <a:gd name="connsiteX372" fmla="*/ 893211 w 5479565"/>
              <a:gd name="connsiteY372" fmla="*/ 1797358 h 6857696"/>
              <a:gd name="connsiteX373" fmla="*/ 1053611 w 5479565"/>
              <a:gd name="connsiteY373" fmla="*/ 1884887 h 6857696"/>
              <a:gd name="connsiteX374" fmla="*/ 1077306 w 5479565"/>
              <a:gd name="connsiteY374" fmla="*/ 1915873 h 6857696"/>
              <a:gd name="connsiteX375" fmla="*/ 1088242 w 5479565"/>
              <a:gd name="connsiteY375" fmla="*/ 1954150 h 6857696"/>
              <a:gd name="connsiteX376" fmla="*/ 1073661 w 5479565"/>
              <a:gd name="connsiteY376" fmla="*/ 2114550 h 6857696"/>
              <a:gd name="connsiteX377" fmla="*/ 1073661 w 5479565"/>
              <a:gd name="connsiteY377" fmla="*/ 2169232 h 6857696"/>
              <a:gd name="connsiteX378" fmla="*/ 1044497 w 5479565"/>
              <a:gd name="connsiteY378" fmla="*/ 2225736 h 6857696"/>
              <a:gd name="connsiteX379" fmla="*/ 1051788 w 5479565"/>
              <a:gd name="connsiteY379" fmla="*/ 2333315 h 6857696"/>
              <a:gd name="connsiteX380" fmla="*/ 1031738 w 5479565"/>
              <a:gd name="connsiteY380" fmla="*/ 2439033 h 6857696"/>
              <a:gd name="connsiteX381" fmla="*/ 1026270 w 5479565"/>
              <a:gd name="connsiteY381" fmla="*/ 2479133 h 6857696"/>
              <a:gd name="connsiteX382" fmla="*/ 977056 w 5479565"/>
              <a:gd name="connsiteY382" fmla="*/ 2541106 h 6857696"/>
              <a:gd name="connsiteX383" fmla="*/ 1006220 w 5479565"/>
              <a:gd name="connsiteY383" fmla="*/ 2701505 h 6857696"/>
              <a:gd name="connsiteX384" fmla="*/ 1033561 w 5479565"/>
              <a:gd name="connsiteY384" fmla="*/ 2727024 h 6857696"/>
              <a:gd name="connsiteX385" fmla="*/ 1037206 w 5479565"/>
              <a:gd name="connsiteY385" fmla="*/ 2721555 h 6857696"/>
              <a:gd name="connsiteX386" fmla="*/ 1190315 w 5479565"/>
              <a:gd name="connsiteY386" fmla="*/ 2790857 h 6857696"/>
              <a:gd name="connsiteX387" fmla="*/ 1275983 w 5479565"/>
              <a:gd name="connsiteY387" fmla="*/ 2787211 h 6857696"/>
              <a:gd name="connsiteX388" fmla="*/ 1336171 w 5479565"/>
              <a:gd name="connsiteY388" fmla="*/ 2794502 h 6857696"/>
              <a:gd name="connsiteX389" fmla="*/ 1399966 w 5479565"/>
              <a:gd name="connsiteY389" fmla="*/ 2801793 h 6857696"/>
              <a:gd name="connsiteX390" fmla="*/ 1522089 w 5479565"/>
              <a:gd name="connsiteY390" fmla="*/ 2803616 h 6857696"/>
              <a:gd name="connsiteX391" fmla="*/ 1509330 w 5479565"/>
              <a:gd name="connsiteY391" fmla="*/ 2809084 h 6857696"/>
              <a:gd name="connsiteX392" fmla="*/ 1512975 w 5479565"/>
              <a:gd name="connsiteY392" fmla="*/ 2810907 h 6857696"/>
              <a:gd name="connsiteX393" fmla="*/ 1600466 w 5479565"/>
              <a:gd name="connsiteY393" fmla="*/ 2790857 h 6857696"/>
              <a:gd name="connsiteX394" fmla="*/ 1622339 w 5479565"/>
              <a:gd name="connsiteY394" fmla="*/ 2794502 h 6857696"/>
              <a:gd name="connsiteX395" fmla="*/ 1748145 w 5479565"/>
              <a:gd name="connsiteY395" fmla="*/ 2648646 h 6857696"/>
              <a:gd name="connsiteX396" fmla="*/ 1709829 w 5479565"/>
              <a:gd name="connsiteY396" fmla="*/ 2537460 h 6857696"/>
              <a:gd name="connsiteX397" fmla="*/ 1724449 w 5479565"/>
              <a:gd name="connsiteY397" fmla="*/ 2524701 h 6857696"/>
              <a:gd name="connsiteX398" fmla="*/ 1791890 w 5479565"/>
              <a:gd name="connsiteY398" fmla="*/ 2584851 h 6857696"/>
              <a:gd name="connsiteX399" fmla="*/ 1822876 w 5479565"/>
              <a:gd name="connsiteY399" fmla="*/ 2573915 h 6857696"/>
              <a:gd name="connsiteX400" fmla="*/ 1841104 w 5479565"/>
              <a:gd name="connsiteY400" fmla="*/ 2601256 h 6857696"/>
              <a:gd name="connsiteX401" fmla="*/ 1841104 w 5479565"/>
              <a:gd name="connsiteY401" fmla="*/ 2643178 h 6857696"/>
              <a:gd name="connsiteX402" fmla="*/ 1697070 w 5479565"/>
              <a:gd name="connsiteY402" fmla="*/ 2827311 h 6857696"/>
              <a:gd name="connsiteX403" fmla="*/ 1724449 w 5479565"/>
              <a:gd name="connsiteY403" fmla="*/ 2849184 h 6857696"/>
              <a:gd name="connsiteX404" fmla="*/ 1740854 w 5479565"/>
              <a:gd name="connsiteY404" fmla="*/ 2912979 h 6857696"/>
              <a:gd name="connsiteX405" fmla="*/ 1689779 w 5479565"/>
              <a:gd name="connsiteY405" fmla="*/ 3024166 h 6857696"/>
              <a:gd name="connsiteX406" fmla="*/ 1698893 w 5479565"/>
              <a:gd name="connsiteY406" fmla="*/ 3080670 h 6857696"/>
              <a:gd name="connsiteX407" fmla="*/ 1728095 w 5479565"/>
              <a:gd name="connsiteY407" fmla="*/ 3108011 h 6857696"/>
              <a:gd name="connsiteX408" fmla="*/ 1853863 w 5479565"/>
              <a:gd name="connsiteY408" fmla="*/ 3366876 h 6857696"/>
              <a:gd name="connsiteX409" fmla="*/ 1855685 w 5479565"/>
              <a:gd name="connsiteY409" fmla="*/ 3408798 h 6857696"/>
              <a:gd name="connsiteX410" fmla="*/ 1771840 w 5479565"/>
              <a:gd name="connsiteY410" fmla="*/ 3612943 h 6857696"/>
              <a:gd name="connsiteX411" fmla="*/ 1729917 w 5479565"/>
              <a:gd name="connsiteY411" fmla="*/ 3623918 h 6857696"/>
              <a:gd name="connsiteX412" fmla="*/ 1704361 w 5479565"/>
              <a:gd name="connsiteY412" fmla="*/ 3633031 h 6857696"/>
              <a:gd name="connsiteX413" fmla="*/ 1525734 w 5479565"/>
              <a:gd name="connsiteY413" fmla="*/ 3509048 h 6857696"/>
              <a:gd name="connsiteX414" fmla="*/ 1427307 w 5479565"/>
              <a:gd name="connsiteY414" fmla="*/ 3463480 h 6857696"/>
              <a:gd name="connsiteX415" fmla="*/ 1418194 w 5479565"/>
              <a:gd name="connsiteY415" fmla="*/ 3543680 h 6857696"/>
              <a:gd name="connsiteX416" fmla="*/ 1496571 w 5479565"/>
              <a:gd name="connsiteY416" fmla="*/ 3549148 h 6857696"/>
              <a:gd name="connsiteX417" fmla="*/ 1547607 w 5479565"/>
              <a:gd name="connsiteY417" fmla="*/ 3549148 h 6857696"/>
              <a:gd name="connsiteX418" fmla="*/ 1549430 w 5479565"/>
              <a:gd name="connsiteY418" fmla="*/ 3550971 h 6857696"/>
              <a:gd name="connsiteX419" fmla="*/ 1560366 w 5479565"/>
              <a:gd name="connsiteY419" fmla="*/ 3687713 h 6857696"/>
              <a:gd name="connsiteX420" fmla="*/ 1560366 w 5479565"/>
              <a:gd name="connsiteY420" fmla="*/ 3713231 h 6857696"/>
              <a:gd name="connsiteX421" fmla="*/ 1378094 w 5479565"/>
              <a:gd name="connsiteY421" fmla="*/ 3696827 h 6857696"/>
              <a:gd name="connsiteX422" fmla="*/ 1370803 w 5479565"/>
              <a:gd name="connsiteY422" fmla="*/ 3747863 h 6857696"/>
              <a:gd name="connsiteX423" fmla="*/ 1383562 w 5479565"/>
              <a:gd name="connsiteY423" fmla="*/ 3771558 h 6857696"/>
              <a:gd name="connsiteX424" fmla="*/ 1379916 w 5479565"/>
              <a:gd name="connsiteY424" fmla="*/ 3921022 h 6857696"/>
              <a:gd name="connsiteX425" fmla="*/ 1361689 w 5479565"/>
              <a:gd name="connsiteY425" fmla="*/ 3935604 h 6857696"/>
              <a:gd name="connsiteX426" fmla="*/ 1398144 w 5479565"/>
              <a:gd name="connsiteY426" fmla="*/ 4057764 h 6857696"/>
              <a:gd name="connsiteX427" fmla="*/ 1443712 w 5479565"/>
              <a:gd name="connsiteY427" fmla="*/ 4225455 h 6857696"/>
              <a:gd name="connsiteX428" fmla="*/ 1467407 w 5479565"/>
              <a:gd name="connsiteY428" fmla="*/ 4402259 h 6857696"/>
              <a:gd name="connsiteX429" fmla="*/ 1481989 w 5479565"/>
              <a:gd name="connsiteY429" fmla="*/ 4517129 h 6857696"/>
              <a:gd name="connsiteX430" fmla="*/ 1452825 w 5479565"/>
              <a:gd name="connsiteY430" fmla="*/ 4562697 h 6857696"/>
              <a:gd name="connsiteX431" fmla="*/ 1451002 w 5479565"/>
              <a:gd name="connsiteY431" fmla="*/ 4573633 h 6857696"/>
              <a:gd name="connsiteX432" fmla="*/ 1416371 w 5479565"/>
              <a:gd name="connsiteY432" fmla="*/ 4806942 h 6857696"/>
              <a:gd name="connsiteX433" fmla="*/ 1361689 w 5479565"/>
              <a:gd name="connsiteY433" fmla="*/ 4989252 h 6857696"/>
              <a:gd name="connsiteX434" fmla="*/ 1430953 w 5479565"/>
              <a:gd name="connsiteY434" fmla="*/ 5182461 h 6857696"/>
              <a:gd name="connsiteX435" fmla="*/ 1467407 w 5479565"/>
              <a:gd name="connsiteY435" fmla="*/ 5275420 h 6857696"/>
              <a:gd name="connsiteX436" fmla="*/ 1531202 w 5479565"/>
              <a:gd name="connsiteY436" fmla="*/ 5399403 h 6857696"/>
              <a:gd name="connsiteX437" fmla="*/ 1835635 w 5479565"/>
              <a:gd name="connsiteY437" fmla="*/ 6068381 h 6857696"/>
              <a:gd name="connsiteX438" fmla="*/ 1884849 w 5479565"/>
              <a:gd name="connsiteY438" fmla="*/ 6123062 h 6857696"/>
              <a:gd name="connsiteX439" fmla="*/ 1893963 w 5479565"/>
              <a:gd name="connsiteY439" fmla="*/ 6155872 h 6857696"/>
              <a:gd name="connsiteX440" fmla="*/ 1985099 w 5479565"/>
              <a:gd name="connsiteY440" fmla="*/ 6301728 h 6857696"/>
              <a:gd name="connsiteX441" fmla="*/ 2012440 w 5479565"/>
              <a:gd name="connsiteY441" fmla="*/ 6298082 h 6857696"/>
              <a:gd name="connsiteX442" fmla="*/ 2048894 w 5479565"/>
              <a:gd name="connsiteY442" fmla="*/ 6292614 h 6857696"/>
              <a:gd name="connsiteX443" fmla="*/ 2056185 w 5479565"/>
              <a:gd name="connsiteY443" fmla="*/ 6263451 h 6857696"/>
              <a:gd name="connsiteX444" fmla="*/ 2061653 w 5479565"/>
              <a:gd name="connsiteY444" fmla="*/ 5937145 h 6857696"/>
              <a:gd name="connsiteX445" fmla="*/ 2067121 w 5479565"/>
              <a:gd name="connsiteY445" fmla="*/ 5867881 h 6857696"/>
              <a:gd name="connsiteX446" fmla="*/ 2076235 w 5479565"/>
              <a:gd name="connsiteY446" fmla="*/ 5793111 h 6857696"/>
              <a:gd name="connsiteX447" fmla="*/ 2083526 w 5479565"/>
              <a:gd name="connsiteY447" fmla="*/ 5738430 h 6857696"/>
              <a:gd name="connsiteX448" fmla="*/ 2088994 w 5479565"/>
              <a:gd name="connsiteY448" fmla="*/ 5696507 h 6857696"/>
              <a:gd name="connsiteX449" fmla="*/ 2094462 w 5479565"/>
              <a:gd name="connsiteY449" fmla="*/ 5660053 h 6857696"/>
              <a:gd name="connsiteX450" fmla="*/ 2107221 w 5479565"/>
              <a:gd name="connsiteY450" fmla="*/ 5618130 h 6857696"/>
              <a:gd name="connsiteX451" fmla="*/ 2181991 w 5479565"/>
              <a:gd name="connsiteY451" fmla="*/ 5559803 h 6857696"/>
              <a:gd name="connsiteX452" fmla="*/ 2187459 w 5479565"/>
              <a:gd name="connsiteY452" fmla="*/ 5517880 h 6857696"/>
              <a:gd name="connsiteX453" fmla="*/ 2192927 w 5479565"/>
              <a:gd name="connsiteY453" fmla="*/ 5481426 h 6857696"/>
              <a:gd name="connsiteX454" fmla="*/ 2203864 w 5479565"/>
              <a:gd name="connsiteY454" fmla="*/ 5412162 h 6857696"/>
              <a:gd name="connsiteX455" fmla="*/ 2207509 w 5479565"/>
              <a:gd name="connsiteY455" fmla="*/ 5390289 h 6857696"/>
              <a:gd name="connsiteX456" fmla="*/ 2243964 w 5479565"/>
              <a:gd name="connsiteY456" fmla="*/ 5326456 h 6857696"/>
              <a:gd name="connsiteX457" fmla="*/ 2253077 w 5479565"/>
              <a:gd name="connsiteY457" fmla="*/ 5259016 h 6857696"/>
              <a:gd name="connsiteX458" fmla="*/ 2262191 w 5479565"/>
              <a:gd name="connsiteY458" fmla="*/ 5204334 h 6857696"/>
              <a:gd name="connsiteX459" fmla="*/ 2269482 w 5479565"/>
              <a:gd name="connsiteY459" fmla="*/ 5164234 h 6857696"/>
              <a:gd name="connsiteX460" fmla="*/ 2285886 w 5479565"/>
              <a:gd name="connsiteY460" fmla="*/ 5093147 h 6857696"/>
              <a:gd name="connsiteX461" fmla="*/ 2305936 w 5479565"/>
              <a:gd name="connsiteY461" fmla="*/ 5065807 h 6857696"/>
              <a:gd name="connsiteX462" fmla="*/ 2316873 w 5479565"/>
              <a:gd name="connsiteY462" fmla="*/ 5036643 h 6857696"/>
              <a:gd name="connsiteX463" fmla="*/ 2313227 w 5479565"/>
              <a:gd name="connsiteY463" fmla="*/ 4876205 h 6857696"/>
              <a:gd name="connsiteX464" fmla="*/ 2280418 w 5479565"/>
              <a:gd name="connsiteY464" fmla="*/ 4586392 h 6857696"/>
              <a:gd name="connsiteX465" fmla="*/ 2267659 w 5479565"/>
              <a:gd name="connsiteY465" fmla="*/ 4535356 h 6857696"/>
              <a:gd name="connsiteX466" fmla="*/ 2189282 w 5479565"/>
              <a:gd name="connsiteY466" fmla="*/ 4389500 h 6857696"/>
              <a:gd name="connsiteX467" fmla="*/ 2063476 w 5479565"/>
              <a:gd name="connsiteY467" fmla="*/ 4347577 h 6857696"/>
              <a:gd name="connsiteX468" fmla="*/ 2127271 w 5479565"/>
              <a:gd name="connsiteY468" fmla="*/ 4225455 h 6857696"/>
              <a:gd name="connsiteX469" fmla="*/ 2132740 w 5479565"/>
              <a:gd name="connsiteY469" fmla="*/ 4207227 h 6857696"/>
              <a:gd name="connsiteX470" fmla="*/ 2132740 w 5479565"/>
              <a:gd name="connsiteY470" fmla="*/ 4132496 h 6857696"/>
              <a:gd name="connsiteX471" fmla="*/ 2121803 w 5479565"/>
              <a:gd name="connsiteY471" fmla="*/ 4026740 h 6857696"/>
              <a:gd name="connsiteX472" fmla="*/ 2121803 w 5479565"/>
              <a:gd name="connsiteY472" fmla="*/ 3981172 h 6857696"/>
              <a:gd name="connsiteX473" fmla="*/ 2125448 w 5479565"/>
              <a:gd name="connsiteY473" fmla="*/ 3948363 h 6857696"/>
              <a:gd name="connsiteX474" fmla="*/ 2222091 w 5479565"/>
              <a:gd name="connsiteY474" fmla="*/ 3811658 h 6857696"/>
              <a:gd name="connsiteX475" fmla="*/ 2207509 w 5479565"/>
              <a:gd name="connsiteY475" fmla="*/ 3664018 h 6857696"/>
              <a:gd name="connsiteX476" fmla="*/ 2187459 w 5479565"/>
              <a:gd name="connsiteY476" fmla="*/ 3636677 h 6857696"/>
              <a:gd name="connsiteX477" fmla="*/ 2109044 w 5479565"/>
              <a:gd name="connsiteY477" fmla="*/ 3549148 h 6857696"/>
              <a:gd name="connsiteX478" fmla="*/ 2103576 w 5479565"/>
              <a:gd name="connsiteY478" fmla="*/ 3514516 h 6857696"/>
              <a:gd name="connsiteX479" fmla="*/ 2070767 w 5479565"/>
              <a:gd name="connsiteY479" fmla="*/ 3345003 h 6857696"/>
              <a:gd name="connsiteX480" fmla="*/ 2032490 w 5479565"/>
              <a:gd name="connsiteY480" fmla="*/ 3272094 h 6857696"/>
              <a:gd name="connsiteX481" fmla="*/ 1886672 w 5479565"/>
              <a:gd name="connsiteY481" fmla="*/ 2920270 h 6857696"/>
              <a:gd name="connsiteX482" fmla="*/ 1886672 w 5479565"/>
              <a:gd name="connsiteY482" fmla="*/ 2871057 h 6857696"/>
              <a:gd name="connsiteX483" fmla="*/ 1941353 w 5479565"/>
              <a:gd name="connsiteY483" fmla="*/ 2776275 h 6857696"/>
              <a:gd name="connsiteX484" fmla="*/ 1899431 w 5479565"/>
              <a:gd name="connsiteY484" fmla="*/ 2741643 h 6857696"/>
              <a:gd name="connsiteX485" fmla="*/ 1899431 w 5479565"/>
              <a:gd name="connsiteY485" fmla="*/ 2721555 h 6857696"/>
              <a:gd name="connsiteX486" fmla="*/ 1983276 w 5479565"/>
              <a:gd name="connsiteY486" fmla="*/ 2730669 h 6857696"/>
              <a:gd name="connsiteX487" fmla="*/ 1948644 w 5479565"/>
              <a:gd name="connsiteY487" fmla="*/ 2677810 h 6857696"/>
              <a:gd name="connsiteX488" fmla="*/ 1604111 w 5479565"/>
              <a:gd name="connsiteY488" fmla="*/ 2180168 h 6857696"/>
              <a:gd name="connsiteX489" fmla="*/ 1275983 w 5479565"/>
              <a:gd name="connsiteY489" fmla="*/ 1604149 h 6857696"/>
              <a:gd name="connsiteX490" fmla="*/ 1210365 w 5479565"/>
              <a:gd name="connsiteY490" fmla="*/ 1471090 h 6857696"/>
              <a:gd name="connsiteX491" fmla="*/ 936956 w 5479565"/>
              <a:gd name="connsiteY491" fmla="*/ 982524 h 6857696"/>
              <a:gd name="connsiteX492" fmla="*/ 845820 w 5479565"/>
              <a:gd name="connsiteY492" fmla="*/ 802075 h 6857696"/>
              <a:gd name="connsiteX493" fmla="*/ 701787 w 5479565"/>
              <a:gd name="connsiteY493" fmla="*/ 503110 h 6857696"/>
              <a:gd name="connsiteX494" fmla="*/ 535919 w 5479565"/>
              <a:gd name="connsiteY494" fmla="*/ 216942 h 6857696"/>
              <a:gd name="connsiteX495" fmla="*/ 528628 w 5479565"/>
              <a:gd name="connsiteY495" fmla="*/ 220588 h 6857696"/>
              <a:gd name="connsiteX496" fmla="*/ 501287 w 5479565"/>
              <a:gd name="connsiteY496" fmla="*/ 200538 h 6857696"/>
              <a:gd name="connsiteX497" fmla="*/ 472124 w 5479565"/>
              <a:gd name="connsiteY497" fmla="*/ 109363 h 6857696"/>
              <a:gd name="connsiteX498" fmla="*/ 437492 w 5479565"/>
              <a:gd name="connsiteY498" fmla="*/ 0 h 6857696"/>
              <a:gd name="connsiteX499" fmla="*/ 464833 w 5479565"/>
              <a:gd name="connsiteY499" fmla="*/ 0 h 685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5479565" h="6857696">
                <a:moveTo>
                  <a:pt x="3636639" y="5412162"/>
                </a:moveTo>
                <a:cubicBezTo>
                  <a:pt x="3622057" y="5428567"/>
                  <a:pt x="3620234" y="5434035"/>
                  <a:pt x="3620234" y="5448617"/>
                </a:cubicBezTo>
                <a:cubicBezTo>
                  <a:pt x="3620234" y="5468667"/>
                  <a:pt x="3642107" y="5530639"/>
                  <a:pt x="3667625" y="5530639"/>
                </a:cubicBezTo>
                <a:cubicBezTo>
                  <a:pt x="3660334" y="5534285"/>
                  <a:pt x="3647575" y="5536108"/>
                  <a:pt x="3642107" y="5545221"/>
                </a:cubicBezTo>
                <a:cubicBezTo>
                  <a:pt x="3634816" y="5556158"/>
                  <a:pt x="3634816" y="5572562"/>
                  <a:pt x="3634816" y="5585321"/>
                </a:cubicBezTo>
                <a:cubicBezTo>
                  <a:pt x="3625703" y="5680103"/>
                  <a:pt x="3592893" y="5785821"/>
                  <a:pt x="3589248" y="5882463"/>
                </a:cubicBezTo>
                <a:lnTo>
                  <a:pt x="3592893" y="6079317"/>
                </a:lnTo>
                <a:cubicBezTo>
                  <a:pt x="3581957" y="6073849"/>
                  <a:pt x="3563730" y="6072026"/>
                  <a:pt x="3556439" y="6061090"/>
                </a:cubicBezTo>
                <a:cubicBezTo>
                  <a:pt x="3514516" y="6008231"/>
                  <a:pt x="3483530" y="5946258"/>
                  <a:pt x="3448860" y="5887931"/>
                </a:cubicBezTo>
                <a:cubicBezTo>
                  <a:pt x="3348611" y="5720203"/>
                  <a:pt x="3155402" y="5388467"/>
                  <a:pt x="3155402" y="5384822"/>
                </a:cubicBezTo>
                <a:cubicBezTo>
                  <a:pt x="3155402" y="5379353"/>
                  <a:pt x="3184565" y="5353797"/>
                  <a:pt x="3202793" y="5341038"/>
                </a:cubicBezTo>
                <a:cubicBezTo>
                  <a:pt x="3230133" y="5319165"/>
                  <a:pt x="3270233" y="5286356"/>
                  <a:pt x="3281170" y="5253547"/>
                </a:cubicBezTo>
                <a:cubicBezTo>
                  <a:pt x="3284815" y="5242611"/>
                  <a:pt x="3286638" y="5229852"/>
                  <a:pt x="3292106" y="5220738"/>
                </a:cubicBezTo>
                <a:cubicBezTo>
                  <a:pt x="3301220" y="5204334"/>
                  <a:pt x="3315801" y="5197043"/>
                  <a:pt x="3330383" y="5187929"/>
                </a:cubicBezTo>
                <a:cubicBezTo>
                  <a:pt x="3341320" y="5178816"/>
                  <a:pt x="3355901" y="5166056"/>
                  <a:pt x="3372306" y="5160588"/>
                </a:cubicBezTo>
                <a:cubicBezTo>
                  <a:pt x="3403292" y="5149652"/>
                  <a:pt x="3439747" y="5146007"/>
                  <a:pt x="3474417" y="5136893"/>
                </a:cubicBezTo>
                <a:lnTo>
                  <a:pt x="3636639" y="5412162"/>
                </a:lnTo>
                <a:close/>
                <a:moveTo>
                  <a:pt x="2976737" y="3210121"/>
                </a:moveTo>
                <a:cubicBezTo>
                  <a:pt x="2998609" y="3211944"/>
                  <a:pt x="3020482" y="3211944"/>
                  <a:pt x="3042393" y="3217412"/>
                </a:cubicBezTo>
                <a:cubicBezTo>
                  <a:pt x="3058797" y="3221058"/>
                  <a:pt x="3086138" y="3239285"/>
                  <a:pt x="3091606" y="3239285"/>
                </a:cubicBezTo>
                <a:lnTo>
                  <a:pt x="3210083" y="3239285"/>
                </a:lnTo>
                <a:cubicBezTo>
                  <a:pt x="3153579" y="3337712"/>
                  <a:pt x="3133529" y="3337712"/>
                  <a:pt x="3133529" y="3414266"/>
                </a:cubicBezTo>
                <a:cubicBezTo>
                  <a:pt x="3133529" y="3452544"/>
                  <a:pt x="3138997" y="3523630"/>
                  <a:pt x="3159047" y="3543680"/>
                </a:cubicBezTo>
                <a:cubicBezTo>
                  <a:pt x="3168161" y="3550971"/>
                  <a:pt x="3171806" y="3563730"/>
                  <a:pt x="3182743" y="3569198"/>
                </a:cubicBezTo>
                <a:cubicBezTo>
                  <a:pt x="3213729" y="3591071"/>
                  <a:pt x="3250183" y="3583780"/>
                  <a:pt x="3281170" y="3594716"/>
                </a:cubicBezTo>
                <a:cubicBezTo>
                  <a:pt x="3352256" y="3622095"/>
                  <a:pt x="3412406" y="3674954"/>
                  <a:pt x="3483530" y="3705940"/>
                </a:cubicBezTo>
                <a:cubicBezTo>
                  <a:pt x="3560085" y="3738749"/>
                  <a:pt x="3645753" y="3755154"/>
                  <a:pt x="3725952" y="3780672"/>
                </a:cubicBezTo>
                <a:cubicBezTo>
                  <a:pt x="3700434" y="3822595"/>
                  <a:pt x="3671271" y="3864517"/>
                  <a:pt x="3647575" y="3908263"/>
                </a:cubicBezTo>
                <a:cubicBezTo>
                  <a:pt x="3643930" y="3911908"/>
                  <a:pt x="3645753" y="3919199"/>
                  <a:pt x="3643930" y="3924667"/>
                </a:cubicBezTo>
                <a:lnTo>
                  <a:pt x="3632993" y="4276491"/>
                </a:lnTo>
                <a:cubicBezTo>
                  <a:pt x="3631171" y="4283782"/>
                  <a:pt x="3632993" y="4292896"/>
                  <a:pt x="3629348" y="4302009"/>
                </a:cubicBezTo>
                <a:cubicBezTo>
                  <a:pt x="3612944" y="4332996"/>
                  <a:pt x="3589248" y="4363982"/>
                  <a:pt x="3571021" y="4394968"/>
                </a:cubicBezTo>
                <a:cubicBezTo>
                  <a:pt x="3598362" y="4409550"/>
                  <a:pt x="3625703" y="4422309"/>
                  <a:pt x="3656689" y="4435068"/>
                </a:cubicBezTo>
                <a:cubicBezTo>
                  <a:pt x="3673094" y="4442359"/>
                  <a:pt x="3698612" y="4447827"/>
                  <a:pt x="3720484" y="4446004"/>
                </a:cubicBezTo>
                <a:cubicBezTo>
                  <a:pt x="3755116" y="4497079"/>
                  <a:pt x="3826202" y="4597329"/>
                  <a:pt x="3826202" y="4600974"/>
                </a:cubicBezTo>
                <a:lnTo>
                  <a:pt x="3793393" y="4969202"/>
                </a:lnTo>
                <a:lnTo>
                  <a:pt x="3793393" y="5065807"/>
                </a:lnTo>
                <a:cubicBezTo>
                  <a:pt x="3784280" y="5147829"/>
                  <a:pt x="3767875" y="5233497"/>
                  <a:pt x="3747825" y="5317343"/>
                </a:cubicBezTo>
                <a:cubicBezTo>
                  <a:pt x="3744180" y="5308229"/>
                  <a:pt x="3736889" y="5297293"/>
                  <a:pt x="3735066" y="5288179"/>
                </a:cubicBezTo>
                <a:cubicBezTo>
                  <a:pt x="3727775" y="5255370"/>
                  <a:pt x="3722307" y="5220738"/>
                  <a:pt x="3715016" y="5186106"/>
                </a:cubicBezTo>
                <a:cubicBezTo>
                  <a:pt x="3711371" y="5173347"/>
                  <a:pt x="3715016" y="5155120"/>
                  <a:pt x="3704080" y="5147829"/>
                </a:cubicBezTo>
                <a:cubicBezTo>
                  <a:pt x="3685853" y="5133248"/>
                  <a:pt x="3654866" y="5136893"/>
                  <a:pt x="3631171" y="5125957"/>
                </a:cubicBezTo>
                <a:cubicBezTo>
                  <a:pt x="3618412" y="5120488"/>
                  <a:pt x="3589248" y="5029352"/>
                  <a:pt x="3589248" y="5014770"/>
                </a:cubicBezTo>
                <a:cubicBezTo>
                  <a:pt x="3589248" y="5012948"/>
                  <a:pt x="3623880" y="4992898"/>
                  <a:pt x="3632993" y="4965557"/>
                </a:cubicBezTo>
                <a:cubicBezTo>
                  <a:pt x="3634816" y="4960088"/>
                  <a:pt x="3636639" y="4950975"/>
                  <a:pt x="3636639" y="4945507"/>
                </a:cubicBezTo>
                <a:cubicBezTo>
                  <a:pt x="3636639" y="4888964"/>
                  <a:pt x="3561907" y="4737678"/>
                  <a:pt x="3556439" y="4724919"/>
                </a:cubicBezTo>
                <a:cubicBezTo>
                  <a:pt x="3525453" y="4644719"/>
                  <a:pt x="3488998" y="4568165"/>
                  <a:pt x="3456151" y="4489750"/>
                </a:cubicBezTo>
                <a:cubicBezTo>
                  <a:pt x="3437924" y="4444182"/>
                  <a:pt x="3417874" y="4396791"/>
                  <a:pt x="3397824" y="4349400"/>
                </a:cubicBezTo>
                <a:lnTo>
                  <a:pt x="3505403" y="4240036"/>
                </a:lnTo>
                <a:cubicBezTo>
                  <a:pt x="3445215" y="4165305"/>
                  <a:pt x="3372306" y="4094219"/>
                  <a:pt x="3317624" y="4013981"/>
                </a:cubicBezTo>
                <a:cubicBezTo>
                  <a:pt x="3284815" y="3968413"/>
                  <a:pt x="3270233" y="3910085"/>
                  <a:pt x="3246538" y="3860872"/>
                </a:cubicBezTo>
                <a:cubicBezTo>
                  <a:pt x="3235602" y="3835354"/>
                  <a:pt x="3153579" y="3755154"/>
                  <a:pt x="3120770" y="3755154"/>
                </a:cubicBezTo>
                <a:cubicBezTo>
                  <a:pt x="3111656" y="3755154"/>
                  <a:pt x="3100720" y="3753331"/>
                  <a:pt x="3095252" y="3771558"/>
                </a:cubicBezTo>
                <a:cubicBezTo>
                  <a:pt x="3082493" y="3747863"/>
                  <a:pt x="3069734" y="3720522"/>
                  <a:pt x="3056975" y="3698649"/>
                </a:cubicBezTo>
                <a:cubicBezTo>
                  <a:pt x="3051507" y="3685890"/>
                  <a:pt x="3044215" y="3674954"/>
                  <a:pt x="3038747" y="3664018"/>
                </a:cubicBezTo>
                <a:cubicBezTo>
                  <a:pt x="3015014" y="3603830"/>
                  <a:pt x="2940282" y="3581957"/>
                  <a:pt x="2902005" y="3543680"/>
                </a:cubicBezTo>
                <a:cubicBezTo>
                  <a:pt x="2881955" y="3523630"/>
                  <a:pt x="2867373" y="3468948"/>
                  <a:pt x="2867373" y="3463480"/>
                </a:cubicBezTo>
                <a:cubicBezTo>
                  <a:pt x="2867373" y="3454366"/>
                  <a:pt x="2963978" y="3406976"/>
                  <a:pt x="2963978" y="3392394"/>
                </a:cubicBezTo>
                <a:lnTo>
                  <a:pt x="2945750" y="3210121"/>
                </a:lnTo>
                <a:lnTo>
                  <a:pt x="2976737" y="3210121"/>
                </a:lnTo>
                <a:close/>
                <a:moveTo>
                  <a:pt x="464833" y="0"/>
                </a:moveTo>
                <a:cubicBezTo>
                  <a:pt x="493996" y="21873"/>
                  <a:pt x="519514" y="54682"/>
                  <a:pt x="545033" y="83845"/>
                </a:cubicBezTo>
                <a:cubicBezTo>
                  <a:pt x="554146" y="91136"/>
                  <a:pt x="563260" y="105718"/>
                  <a:pt x="572373" y="111186"/>
                </a:cubicBezTo>
                <a:cubicBezTo>
                  <a:pt x="581487" y="118515"/>
                  <a:pt x="599714" y="114870"/>
                  <a:pt x="610651" y="125806"/>
                </a:cubicBezTo>
                <a:cubicBezTo>
                  <a:pt x="625232" y="144033"/>
                  <a:pt x="650751" y="182310"/>
                  <a:pt x="650751" y="187779"/>
                </a:cubicBezTo>
                <a:lnTo>
                  <a:pt x="650751" y="231524"/>
                </a:lnTo>
                <a:lnTo>
                  <a:pt x="2258546" y="2615837"/>
                </a:lnTo>
                <a:lnTo>
                  <a:pt x="2276773" y="2597610"/>
                </a:lnTo>
                <a:lnTo>
                  <a:pt x="2276773" y="2499183"/>
                </a:lnTo>
                <a:cubicBezTo>
                  <a:pt x="2273127" y="2490069"/>
                  <a:pt x="2269482" y="2475488"/>
                  <a:pt x="2265836" y="2466374"/>
                </a:cubicBezTo>
                <a:cubicBezTo>
                  <a:pt x="2264014" y="2457260"/>
                  <a:pt x="2258546" y="2444501"/>
                  <a:pt x="2253077" y="2437210"/>
                </a:cubicBezTo>
                <a:cubicBezTo>
                  <a:pt x="2225736" y="2398933"/>
                  <a:pt x="2191105" y="2362479"/>
                  <a:pt x="2161941" y="2326024"/>
                </a:cubicBezTo>
                <a:cubicBezTo>
                  <a:pt x="2156435" y="2318733"/>
                  <a:pt x="2154612" y="2305974"/>
                  <a:pt x="2147321" y="2302291"/>
                </a:cubicBezTo>
                <a:cubicBezTo>
                  <a:pt x="2130917" y="2293177"/>
                  <a:pt x="2110867" y="2289532"/>
                  <a:pt x="2096285" y="2282241"/>
                </a:cubicBezTo>
                <a:cubicBezTo>
                  <a:pt x="2083526" y="2278595"/>
                  <a:pt x="2072589" y="2271304"/>
                  <a:pt x="2063476" y="2258545"/>
                </a:cubicBezTo>
                <a:cubicBezTo>
                  <a:pt x="2056185" y="2247609"/>
                  <a:pt x="2041603" y="2205686"/>
                  <a:pt x="2041603" y="2189282"/>
                </a:cubicBezTo>
                <a:lnTo>
                  <a:pt x="2041603" y="2145536"/>
                </a:lnTo>
                <a:cubicBezTo>
                  <a:pt x="2050717" y="2039818"/>
                  <a:pt x="2160118" y="1903114"/>
                  <a:pt x="2282241" y="1824699"/>
                </a:cubicBezTo>
                <a:cubicBezTo>
                  <a:pt x="2300468" y="1811940"/>
                  <a:pt x="2322341" y="1808294"/>
                  <a:pt x="2342391" y="1799181"/>
                </a:cubicBezTo>
                <a:cubicBezTo>
                  <a:pt x="2369732" y="1788244"/>
                  <a:pt x="2422591" y="1768195"/>
                  <a:pt x="2451754" y="1768195"/>
                </a:cubicBezTo>
                <a:cubicBezTo>
                  <a:pt x="2493677" y="1768195"/>
                  <a:pt x="2531954" y="1795535"/>
                  <a:pt x="2575699" y="1824699"/>
                </a:cubicBezTo>
                <a:cubicBezTo>
                  <a:pt x="2595749" y="1839281"/>
                  <a:pt x="2621305" y="1850217"/>
                  <a:pt x="2634065" y="1873950"/>
                </a:cubicBezTo>
                <a:cubicBezTo>
                  <a:pt x="2646824" y="1894000"/>
                  <a:pt x="2646824" y="1923164"/>
                  <a:pt x="2652292" y="1945037"/>
                </a:cubicBezTo>
                <a:lnTo>
                  <a:pt x="2632242" y="2070805"/>
                </a:lnTo>
                <a:cubicBezTo>
                  <a:pt x="2637710" y="2089032"/>
                  <a:pt x="2652292" y="2120018"/>
                  <a:pt x="2652292" y="2125486"/>
                </a:cubicBezTo>
                <a:cubicBezTo>
                  <a:pt x="2652292" y="2129132"/>
                  <a:pt x="2630419" y="2138246"/>
                  <a:pt x="2624951" y="2151005"/>
                </a:cubicBezTo>
                <a:cubicBezTo>
                  <a:pt x="2617660" y="2167409"/>
                  <a:pt x="2615837" y="2200218"/>
                  <a:pt x="2615837" y="2203864"/>
                </a:cubicBezTo>
                <a:cubicBezTo>
                  <a:pt x="2615837" y="2214800"/>
                  <a:pt x="2637710" y="2247609"/>
                  <a:pt x="2637710" y="2280418"/>
                </a:cubicBezTo>
                <a:cubicBezTo>
                  <a:pt x="2637710" y="2285886"/>
                  <a:pt x="2634065" y="2309619"/>
                  <a:pt x="2630419" y="2324201"/>
                </a:cubicBezTo>
                <a:cubicBezTo>
                  <a:pt x="2617660" y="2377060"/>
                  <a:pt x="2599433" y="2429919"/>
                  <a:pt x="2582990" y="2482778"/>
                </a:cubicBezTo>
                <a:cubicBezTo>
                  <a:pt x="2579345" y="2491892"/>
                  <a:pt x="2557472" y="2499183"/>
                  <a:pt x="2557472" y="2510119"/>
                </a:cubicBezTo>
                <a:cubicBezTo>
                  <a:pt x="2557472" y="2515588"/>
                  <a:pt x="2561118" y="2579383"/>
                  <a:pt x="2562940" y="2614015"/>
                </a:cubicBezTo>
                <a:cubicBezTo>
                  <a:pt x="2568409" y="2619483"/>
                  <a:pt x="2584813" y="2617660"/>
                  <a:pt x="2592104" y="2617660"/>
                </a:cubicBezTo>
                <a:lnTo>
                  <a:pt x="2592104" y="2645001"/>
                </a:lnTo>
                <a:cubicBezTo>
                  <a:pt x="2601256" y="2652292"/>
                  <a:pt x="2635887" y="2686924"/>
                  <a:pt x="2646824" y="2686924"/>
                </a:cubicBezTo>
                <a:lnTo>
                  <a:pt x="2938460" y="2657760"/>
                </a:lnTo>
                <a:lnTo>
                  <a:pt x="2938460" y="2686924"/>
                </a:lnTo>
                <a:lnTo>
                  <a:pt x="2889246" y="2688746"/>
                </a:lnTo>
                <a:cubicBezTo>
                  <a:pt x="2905651" y="2703328"/>
                  <a:pt x="2923878" y="2716087"/>
                  <a:pt x="2936637" y="2734314"/>
                </a:cubicBezTo>
                <a:cubicBezTo>
                  <a:pt x="2947573" y="2748934"/>
                  <a:pt x="2947573" y="2772630"/>
                  <a:pt x="2960332" y="2785389"/>
                </a:cubicBezTo>
                <a:cubicBezTo>
                  <a:pt x="3004078" y="2827311"/>
                  <a:pt x="3055152" y="2867411"/>
                  <a:pt x="3111656" y="2898398"/>
                </a:cubicBezTo>
                <a:cubicBezTo>
                  <a:pt x="3129884" y="2909334"/>
                  <a:pt x="3155402" y="2903866"/>
                  <a:pt x="3177275" y="2907511"/>
                </a:cubicBezTo>
                <a:cubicBezTo>
                  <a:pt x="3180920" y="2907511"/>
                  <a:pt x="3190034" y="2911157"/>
                  <a:pt x="3195502" y="2911157"/>
                </a:cubicBezTo>
                <a:cubicBezTo>
                  <a:pt x="3257474" y="2914802"/>
                  <a:pt x="3292106" y="2998647"/>
                  <a:pt x="3321270" y="3049684"/>
                </a:cubicBezTo>
                <a:cubicBezTo>
                  <a:pt x="3324915" y="3053329"/>
                  <a:pt x="3326738" y="3062443"/>
                  <a:pt x="3328561" y="3069734"/>
                </a:cubicBezTo>
                <a:cubicBezTo>
                  <a:pt x="3346788" y="3047861"/>
                  <a:pt x="3354079" y="3022343"/>
                  <a:pt x="3361370" y="3000470"/>
                </a:cubicBezTo>
                <a:cubicBezTo>
                  <a:pt x="3366838" y="2984066"/>
                  <a:pt x="3370483" y="2964016"/>
                  <a:pt x="3377774" y="2947611"/>
                </a:cubicBezTo>
                <a:cubicBezTo>
                  <a:pt x="3388711" y="2920270"/>
                  <a:pt x="3408760" y="2892929"/>
                  <a:pt x="3417874" y="2867411"/>
                </a:cubicBezTo>
                <a:cubicBezTo>
                  <a:pt x="3419697" y="2860120"/>
                  <a:pt x="3425165" y="2856475"/>
                  <a:pt x="3425165" y="2851007"/>
                </a:cubicBezTo>
                <a:cubicBezTo>
                  <a:pt x="3425165" y="2847361"/>
                  <a:pt x="3421520" y="2840070"/>
                  <a:pt x="3419697" y="2834602"/>
                </a:cubicBezTo>
                <a:cubicBezTo>
                  <a:pt x="3476239" y="2823666"/>
                  <a:pt x="3538212" y="2823666"/>
                  <a:pt x="3598362" y="2801793"/>
                </a:cubicBezTo>
                <a:cubicBezTo>
                  <a:pt x="3607475" y="2798148"/>
                  <a:pt x="3616589" y="2790857"/>
                  <a:pt x="3625703" y="2785389"/>
                </a:cubicBezTo>
                <a:cubicBezTo>
                  <a:pt x="3634816" y="2779920"/>
                  <a:pt x="3656689" y="2772630"/>
                  <a:pt x="3662157" y="2759870"/>
                </a:cubicBezTo>
                <a:lnTo>
                  <a:pt x="3662157" y="2748934"/>
                </a:lnTo>
                <a:cubicBezTo>
                  <a:pt x="3656689" y="2727024"/>
                  <a:pt x="3680384" y="2736137"/>
                  <a:pt x="3691321" y="2728846"/>
                </a:cubicBezTo>
                <a:cubicBezTo>
                  <a:pt x="3687675" y="2721555"/>
                  <a:pt x="3684030" y="2712442"/>
                  <a:pt x="3680384" y="2705151"/>
                </a:cubicBezTo>
                <a:cubicBezTo>
                  <a:pt x="3689498" y="2697860"/>
                  <a:pt x="3689498" y="2688746"/>
                  <a:pt x="3689498" y="2683278"/>
                </a:cubicBezTo>
                <a:cubicBezTo>
                  <a:pt x="3689498" y="2679633"/>
                  <a:pt x="3687675" y="2635887"/>
                  <a:pt x="3684030" y="2615837"/>
                </a:cubicBezTo>
                <a:cubicBezTo>
                  <a:pt x="3682207" y="2599433"/>
                  <a:pt x="3671271" y="2584851"/>
                  <a:pt x="3653043" y="2572092"/>
                </a:cubicBezTo>
                <a:cubicBezTo>
                  <a:pt x="3643930" y="2566624"/>
                  <a:pt x="3632993" y="2564801"/>
                  <a:pt x="3625703" y="2561156"/>
                </a:cubicBezTo>
                <a:cubicBezTo>
                  <a:pt x="3616589" y="2559333"/>
                  <a:pt x="3602007" y="2552042"/>
                  <a:pt x="3594716" y="2541106"/>
                </a:cubicBezTo>
                <a:cubicBezTo>
                  <a:pt x="3578312" y="2517410"/>
                  <a:pt x="3580134" y="2480956"/>
                  <a:pt x="3543680" y="2459083"/>
                </a:cubicBezTo>
                <a:lnTo>
                  <a:pt x="3509048" y="2459083"/>
                </a:lnTo>
                <a:cubicBezTo>
                  <a:pt x="3485353" y="2455438"/>
                  <a:pt x="3452506" y="2422628"/>
                  <a:pt x="3430633" y="2408047"/>
                </a:cubicBezTo>
                <a:cubicBezTo>
                  <a:pt x="3428810" y="2395288"/>
                  <a:pt x="3425165" y="2369769"/>
                  <a:pt x="3425165" y="2364301"/>
                </a:cubicBezTo>
                <a:cubicBezTo>
                  <a:pt x="3425165" y="2340606"/>
                  <a:pt x="3470733" y="2253077"/>
                  <a:pt x="3474417" y="2249432"/>
                </a:cubicBezTo>
                <a:cubicBezTo>
                  <a:pt x="3527275" y="2163764"/>
                  <a:pt x="3647575" y="2027059"/>
                  <a:pt x="3738711" y="1994250"/>
                </a:cubicBezTo>
                <a:cubicBezTo>
                  <a:pt x="3753293" y="1988782"/>
                  <a:pt x="3786102" y="1988782"/>
                  <a:pt x="3802507" y="1988782"/>
                </a:cubicBezTo>
                <a:cubicBezTo>
                  <a:pt x="3831670" y="1988782"/>
                  <a:pt x="3864479" y="1985137"/>
                  <a:pt x="3895466" y="1999718"/>
                </a:cubicBezTo>
                <a:cubicBezTo>
                  <a:pt x="3921022" y="2010655"/>
                  <a:pt x="3946540" y="2045286"/>
                  <a:pt x="3957477" y="2068982"/>
                </a:cubicBezTo>
                <a:cubicBezTo>
                  <a:pt x="3964767" y="2081741"/>
                  <a:pt x="3964767" y="2090855"/>
                  <a:pt x="3964767" y="2103614"/>
                </a:cubicBezTo>
                <a:lnTo>
                  <a:pt x="3957477" y="2207509"/>
                </a:lnTo>
                <a:cubicBezTo>
                  <a:pt x="3955653" y="2227559"/>
                  <a:pt x="4026740" y="2214800"/>
                  <a:pt x="4026740" y="2245786"/>
                </a:cubicBezTo>
                <a:cubicBezTo>
                  <a:pt x="4026740" y="2262191"/>
                  <a:pt x="4013981" y="2282241"/>
                  <a:pt x="4003045" y="2300468"/>
                </a:cubicBezTo>
                <a:cubicBezTo>
                  <a:pt x="3997576" y="2307797"/>
                  <a:pt x="3988463" y="2315088"/>
                  <a:pt x="3979349" y="2324201"/>
                </a:cubicBezTo>
                <a:cubicBezTo>
                  <a:pt x="3977526" y="2326024"/>
                  <a:pt x="3977526" y="2327847"/>
                  <a:pt x="3977526" y="2329670"/>
                </a:cubicBezTo>
                <a:lnTo>
                  <a:pt x="3995754" y="2460906"/>
                </a:lnTo>
                <a:cubicBezTo>
                  <a:pt x="3988463" y="2504651"/>
                  <a:pt x="3986640" y="2552042"/>
                  <a:pt x="3968413" y="2593964"/>
                </a:cubicBezTo>
                <a:cubicBezTo>
                  <a:pt x="3961122" y="2612192"/>
                  <a:pt x="3931958" y="2615837"/>
                  <a:pt x="3919199" y="2630419"/>
                </a:cubicBezTo>
                <a:cubicBezTo>
                  <a:pt x="3913731" y="2634064"/>
                  <a:pt x="3913731" y="2650469"/>
                  <a:pt x="3913731" y="2655937"/>
                </a:cubicBezTo>
                <a:cubicBezTo>
                  <a:pt x="3913731" y="2659583"/>
                  <a:pt x="3913731" y="2708796"/>
                  <a:pt x="3919199" y="2736137"/>
                </a:cubicBezTo>
                <a:cubicBezTo>
                  <a:pt x="3921022" y="2741643"/>
                  <a:pt x="3930135" y="2747111"/>
                  <a:pt x="3935604" y="2747111"/>
                </a:cubicBezTo>
                <a:cubicBezTo>
                  <a:pt x="3939249" y="2747111"/>
                  <a:pt x="3946540" y="2739783"/>
                  <a:pt x="3950185" y="2739783"/>
                </a:cubicBezTo>
                <a:cubicBezTo>
                  <a:pt x="3955653" y="2739783"/>
                  <a:pt x="3957477" y="2739783"/>
                  <a:pt x="3961122" y="2741643"/>
                </a:cubicBezTo>
                <a:cubicBezTo>
                  <a:pt x="3973881" y="2752580"/>
                  <a:pt x="3984817" y="2768984"/>
                  <a:pt x="3999399" y="2781743"/>
                </a:cubicBezTo>
                <a:cubicBezTo>
                  <a:pt x="4008513" y="2789034"/>
                  <a:pt x="4023094" y="2798148"/>
                  <a:pt x="4034031" y="2807261"/>
                </a:cubicBezTo>
                <a:cubicBezTo>
                  <a:pt x="4059549" y="2827311"/>
                  <a:pt x="4075953" y="2847361"/>
                  <a:pt x="4097826" y="2847361"/>
                </a:cubicBezTo>
                <a:cubicBezTo>
                  <a:pt x="4103294" y="2847361"/>
                  <a:pt x="4147040" y="2843716"/>
                  <a:pt x="4150685" y="2843716"/>
                </a:cubicBezTo>
                <a:cubicBezTo>
                  <a:pt x="4201722" y="2843716"/>
                  <a:pt x="4247290" y="2880170"/>
                  <a:pt x="4291035" y="2887461"/>
                </a:cubicBezTo>
                <a:cubicBezTo>
                  <a:pt x="4340249" y="2894752"/>
                  <a:pt x="4353046" y="2885638"/>
                  <a:pt x="4356691" y="2885638"/>
                </a:cubicBezTo>
                <a:cubicBezTo>
                  <a:pt x="4385855" y="2885638"/>
                  <a:pt x="4491573" y="2922093"/>
                  <a:pt x="4498864" y="2922093"/>
                </a:cubicBezTo>
                <a:cubicBezTo>
                  <a:pt x="4504332" y="2922093"/>
                  <a:pt x="4529850" y="2911157"/>
                  <a:pt x="4544432" y="2907511"/>
                </a:cubicBezTo>
                <a:cubicBezTo>
                  <a:pt x="4548077" y="2907511"/>
                  <a:pt x="4551723" y="2900220"/>
                  <a:pt x="4555368" y="2900220"/>
                </a:cubicBezTo>
                <a:cubicBezTo>
                  <a:pt x="4571772" y="2894752"/>
                  <a:pt x="4606405" y="2885638"/>
                  <a:pt x="4610050" y="2885638"/>
                </a:cubicBezTo>
                <a:cubicBezTo>
                  <a:pt x="4615518" y="2885638"/>
                  <a:pt x="4639213" y="2900220"/>
                  <a:pt x="4642859" y="2900220"/>
                </a:cubicBezTo>
                <a:cubicBezTo>
                  <a:pt x="4648327" y="2900220"/>
                  <a:pt x="4706654" y="2834602"/>
                  <a:pt x="4739463" y="2807261"/>
                </a:cubicBezTo>
                <a:cubicBezTo>
                  <a:pt x="4741286" y="2805438"/>
                  <a:pt x="4744932" y="2801793"/>
                  <a:pt x="4744932" y="2796325"/>
                </a:cubicBezTo>
                <a:cubicBezTo>
                  <a:pt x="4744932" y="2792679"/>
                  <a:pt x="4712122" y="2725201"/>
                  <a:pt x="4697541" y="2688746"/>
                </a:cubicBezTo>
                <a:cubicBezTo>
                  <a:pt x="4703009" y="2685101"/>
                  <a:pt x="4712122" y="2681455"/>
                  <a:pt x="4717590" y="2681455"/>
                </a:cubicBezTo>
                <a:cubicBezTo>
                  <a:pt x="4721236" y="2681455"/>
                  <a:pt x="4759513" y="2717910"/>
                  <a:pt x="4781386" y="2736137"/>
                </a:cubicBezTo>
                <a:cubicBezTo>
                  <a:pt x="4786854" y="2736137"/>
                  <a:pt x="4792360" y="2734314"/>
                  <a:pt x="4797828" y="2737960"/>
                </a:cubicBezTo>
                <a:cubicBezTo>
                  <a:pt x="4799651" y="2739783"/>
                  <a:pt x="4821524" y="2774452"/>
                  <a:pt x="4821524" y="2781743"/>
                </a:cubicBezTo>
                <a:cubicBezTo>
                  <a:pt x="4821524" y="2785389"/>
                  <a:pt x="4816056" y="2814552"/>
                  <a:pt x="4805119" y="2829134"/>
                </a:cubicBezTo>
                <a:cubicBezTo>
                  <a:pt x="4777741" y="2869234"/>
                  <a:pt x="4682959" y="2960370"/>
                  <a:pt x="4682959" y="2967661"/>
                </a:cubicBezTo>
                <a:cubicBezTo>
                  <a:pt x="4682959" y="2973129"/>
                  <a:pt x="4693895" y="3009584"/>
                  <a:pt x="4693895" y="3015052"/>
                </a:cubicBezTo>
                <a:lnTo>
                  <a:pt x="4682959" y="3129883"/>
                </a:lnTo>
                <a:cubicBezTo>
                  <a:pt x="4701186" y="3160870"/>
                  <a:pt x="4732173" y="3182780"/>
                  <a:pt x="4732173" y="3210121"/>
                </a:cubicBezTo>
                <a:cubicBezTo>
                  <a:pt x="4732173" y="3215589"/>
                  <a:pt x="4719413" y="3399685"/>
                  <a:pt x="4708477" y="3494466"/>
                </a:cubicBezTo>
                <a:cubicBezTo>
                  <a:pt x="4708477" y="3503580"/>
                  <a:pt x="4701186" y="3512693"/>
                  <a:pt x="4693895" y="3521807"/>
                </a:cubicBezTo>
                <a:cubicBezTo>
                  <a:pt x="4670200" y="3550971"/>
                  <a:pt x="4630100" y="3587425"/>
                  <a:pt x="4602759" y="3598361"/>
                </a:cubicBezTo>
                <a:cubicBezTo>
                  <a:pt x="4600936" y="3602007"/>
                  <a:pt x="4600936" y="3607475"/>
                  <a:pt x="4600936" y="3612943"/>
                </a:cubicBezTo>
                <a:lnTo>
                  <a:pt x="4604581" y="3705940"/>
                </a:lnTo>
                <a:cubicBezTo>
                  <a:pt x="4590000" y="3709586"/>
                  <a:pt x="4526204" y="3716877"/>
                  <a:pt x="4504332" y="3716877"/>
                </a:cubicBezTo>
                <a:cubicBezTo>
                  <a:pt x="4456941" y="3716877"/>
                  <a:pt x="4411373" y="3716877"/>
                  <a:pt x="4367628" y="3696827"/>
                </a:cubicBezTo>
                <a:cubicBezTo>
                  <a:pt x="4336603" y="3684068"/>
                  <a:pt x="4287390" y="3649436"/>
                  <a:pt x="4281921" y="3649436"/>
                </a:cubicBezTo>
                <a:cubicBezTo>
                  <a:pt x="4274630" y="3649436"/>
                  <a:pt x="4272808" y="3654904"/>
                  <a:pt x="4272808" y="3660372"/>
                </a:cubicBezTo>
                <a:cubicBezTo>
                  <a:pt x="4272808" y="3680422"/>
                  <a:pt x="4318376" y="3720522"/>
                  <a:pt x="4331135" y="3736927"/>
                </a:cubicBezTo>
                <a:cubicBezTo>
                  <a:pt x="4340249" y="3746040"/>
                  <a:pt x="4336603" y="3764267"/>
                  <a:pt x="4338426" y="3777027"/>
                </a:cubicBezTo>
                <a:cubicBezTo>
                  <a:pt x="4342071" y="3844467"/>
                  <a:pt x="4338426" y="3910085"/>
                  <a:pt x="4342071" y="3959299"/>
                </a:cubicBezTo>
                <a:cubicBezTo>
                  <a:pt x="4347540" y="4079637"/>
                  <a:pt x="4362159" y="4349400"/>
                  <a:pt x="4362159" y="4354868"/>
                </a:cubicBezTo>
                <a:cubicBezTo>
                  <a:pt x="4362159" y="4358514"/>
                  <a:pt x="4345717" y="4384032"/>
                  <a:pt x="4334781" y="4398613"/>
                </a:cubicBezTo>
                <a:lnTo>
                  <a:pt x="4278276" y="4398613"/>
                </a:lnTo>
                <a:lnTo>
                  <a:pt x="4274630" y="4402259"/>
                </a:lnTo>
                <a:cubicBezTo>
                  <a:pt x="4269162" y="4447827"/>
                  <a:pt x="4258226" y="4535356"/>
                  <a:pt x="4258226" y="4540824"/>
                </a:cubicBezTo>
                <a:cubicBezTo>
                  <a:pt x="4258226" y="4544470"/>
                  <a:pt x="4376741" y="4734033"/>
                  <a:pt x="4433245" y="4830637"/>
                </a:cubicBezTo>
                <a:cubicBezTo>
                  <a:pt x="4462409" y="4881674"/>
                  <a:pt x="4495218" y="4932748"/>
                  <a:pt x="4522559" y="4987430"/>
                </a:cubicBezTo>
                <a:cubicBezTo>
                  <a:pt x="4528027" y="4996543"/>
                  <a:pt x="4531673" y="5011125"/>
                  <a:pt x="4537141" y="5022061"/>
                </a:cubicBezTo>
                <a:cubicBezTo>
                  <a:pt x="4573595" y="5093147"/>
                  <a:pt x="4595468" y="5197043"/>
                  <a:pt x="4661086" y="5235320"/>
                </a:cubicBezTo>
                <a:cubicBezTo>
                  <a:pt x="4666554" y="5238965"/>
                  <a:pt x="4677491" y="5237143"/>
                  <a:pt x="4684781" y="5237143"/>
                </a:cubicBezTo>
                <a:cubicBezTo>
                  <a:pt x="4686604" y="5249902"/>
                  <a:pt x="4690250" y="5260838"/>
                  <a:pt x="4690250" y="5275420"/>
                </a:cubicBezTo>
                <a:cubicBezTo>
                  <a:pt x="4695718" y="5353797"/>
                  <a:pt x="4755868" y="5434035"/>
                  <a:pt x="4785031" y="5488717"/>
                </a:cubicBezTo>
                <a:cubicBezTo>
                  <a:pt x="4825169" y="5561626"/>
                  <a:pt x="4865269" y="5640003"/>
                  <a:pt x="4912660" y="5709266"/>
                </a:cubicBezTo>
                <a:cubicBezTo>
                  <a:pt x="4965519" y="5787643"/>
                  <a:pt x="5032960" y="5858768"/>
                  <a:pt x="5093110" y="5933499"/>
                </a:cubicBezTo>
                <a:cubicBezTo>
                  <a:pt x="5145969" y="5995472"/>
                  <a:pt x="5200651" y="6072026"/>
                  <a:pt x="5271775" y="6117595"/>
                </a:cubicBezTo>
                <a:cubicBezTo>
                  <a:pt x="5275420" y="6121240"/>
                  <a:pt x="5282711" y="6123062"/>
                  <a:pt x="5286356" y="6123062"/>
                </a:cubicBezTo>
                <a:lnTo>
                  <a:pt x="5395720" y="6104836"/>
                </a:lnTo>
                <a:cubicBezTo>
                  <a:pt x="5401188" y="6104836"/>
                  <a:pt x="5406656" y="6103013"/>
                  <a:pt x="5412124" y="6106658"/>
                </a:cubicBezTo>
                <a:cubicBezTo>
                  <a:pt x="5437642" y="6128531"/>
                  <a:pt x="5452225" y="6172276"/>
                  <a:pt x="5479565" y="6170453"/>
                </a:cubicBezTo>
                <a:cubicBezTo>
                  <a:pt x="5477743" y="6179567"/>
                  <a:pt x="5474097" y="6194149"/>
                  <a:pt x="5464984" y="6199617"/>
                </a:cubicBezTo>
                <a:cubicBezTo>
                  <a:pt x="5433997" y="6217844"/>
                  <a:pt x="5397543" y="6226958"/>
                  <a:pt x="5364734" y="6237894"/>
                </a:cubicBezTo>
                <a:cubicBezTo>
                  <a:pt x="5320988" y="6252514"/>
                  <a:pt x="5277243" y="6274387"/>
                  <a:pt x="5233497" y="6274387"/>
                </a:cubicBezTo>
                <a:cubicBezTo>
                  <a:pt x="5228029" y="6274387"/>
                  <a:pt x="5198828" y="6272564"/>
                  <a:pt x="5182423" y="6270741"/>
                </a:cubicBezTo>
                <a:cubicBezTo>
                  <a:pt x="5176955" y="6281678"/>
                  <a:pt x="5175132" y="6299905"/>
                  <a:pt x="5162373" y="6305373"/>
                </a:cubicBezTo>
                <a:cubicBezTo>
                  <a:pt x="5136855" y="6318132"/>
                  <a:pt x="5104046" y="6318132"/>
                  <a:pt x="5078528" y="6323600"/>
                </a:cubicBezTo>
                <a:cubicBezTo>
                  <a:pt x="5036605" y="6332714"/>
                  <a:pt x="4992860" y="6352764"/>
                  <a:pt x="4952760" y="6352764"/>
                </a:cubicBezTo>
                <a:cubicBezTo>
                  <a:pt x="4940001" y="6352764"/>
                  <a:pt x="4899901" y="6345473"/>
                  <a:pt x="4910837" y="6323600"/>
                </a:cubicBezTo>
                <a:lnTo>
                  <a:pt x="4910837" y="6287146"/>
                </a:lnTo>
                <a:cubicBezTo>
                  <a:pt x="4898078" y="6274387"/>
                  <a:pt x="4883497" y="6254337"/>
                  <a:pt x="4883497" y="6239717"/>
                </a:cubicBezTo>
                <a:cubicBezTo>
                  <a:pt x="4883497" y="6236071"/>
                  <a:pt x="4887142" y="6221490"/>
                  <a:pt x="4888964" y="6212376"/>
                </a:cubicBezTo>
                <a:lnTo>
                  <a:pt x="4888964" y="6168631"/>
                </a:lnTo>
                <a:cubicBezTo>
                  <a:pt x="4883497" y="6146758"/>
                  <a:pt x="4870738" y="6121240"/>
                  <a:pt x="4859801" y="6095722"/>
                </a:cubicBezTo>
                <a:cubicBezTo>
                  <a:pt x="4850687" y="6073849"/>
                  <a:pt x="4848865" y="6048331"/>
                  <a:pt x="4837928" y="6028281"/>
                </a:cubicBezTo>
                <a:cubicBezTo>
                  <a:pt x="4830637" y="6010054"/>
                  <a:pt x="4819701" y="5990004"/>
                  <a:pt x="4806942" y="5977245"/>
                </a:cubicBezTo>
                <a:cubicBezTo>
                  <a:pt x="4728527" y="5882463"/>
                  <a:pt x="4631923" y="5783998"/>
                  <a:pt x="4569950" y="5691039"/>
                </a:cubicBezTo>
                <a:cubicBezTo>
                  <a:pt x="4535318" y="5638180"/>
                  <a:pt x="4502509" y="5581676"/>
                  <a:pt x="4464232" y="5528816"/>
                </a:cubicBezTo>
                <a:cubicBezTo>
                  <a:pt x="4369450" y="5390289"/>
                  <a:pt x="4272808" y="5253547"/>
                  <a:pt x="4172558" y="5116843"/>
                </a:cubicBezTo>
                <a:cubicBezTo>
                  <a:pt x="4168912" y="5138716"/>
                  <a:pt x="4163444" y="5162411"/>
                  <a:pt x="4154331" y="5186106"/>
                </a:cubicBezTo>
                <a:cubicBezTo>
                  <a:pt x="4106940" y="5300938"/>
                  <a:pt x="4050435" y="5413985"/>
                  <a:pt x="4004867" y="5530639"/>
                </a:cubicBezTo>
                <a:cubicBezTo>
                  <a:pt x="3992108" y="5561626"/>
                  <a:pt x="3988463" y="5598080"/>
                  <a:pt x="3975704" y="5632712"/>
                </a:cubicBezTo>
                <a:cubicBezTo>
                  <a:pt x="3966590" y="5656407"/>
                  <a:pt x="3946540" y="5698330"/>
                  <a:pt x="3946540" y="5701975"/>
                </a:cubicBezTo>
                <a:cubicBezTo>
                  <a:pt x="3946540" y="5729316"/>
                  <a:pt x="3977526" y="5763948"/>
                  <a:pt x="3977526" y="5778530"/>
                </a:cubicBezTo>
                <a:cubicBezTo>
                  <a:pt x="3977526" y="5804048"/>
                  <a:pt x="3910048" y="5818668"/>
                  <a:pt x="3908225" y="5822313"/>
                </a:cubicBezTo>
                <a:cubicBezTo>
                  <a:pt x="3889998" y="5876995"/>
                  <a:pt x="3835316" y="6110303"/>
                  <a:pt x="3835316" y="6137645"/>
                </a:cubicBezTo>
                <a:lnTo>
                  <a:pt x="3835316" y="6148581"/>
                </a:lnTo>
                <a:cubicBezTo>
                  <a:pt x="3875416" y="6137645"/>
                  <a:pt x="3922845" y="6219667"/>
                  <a:pt x="3922845" y="6257982"/>
                </a:cubicBezTo>
                <a:cubicBezTo>
                  <a:pt x="3922845" y="6285323"/>
                  <a:pt x="3915554" y="6281678"/>
                  <a:pt x="3877238" y="6310841"/>
                </a:cubicBezTo>
                <a:cubicBezTo>
                  <a:pt x="3893643" y="6318132"/>
                  <a:pt x="3910048" y="6327246"/>
                  <a:pt x="3928313" y="6332714"/>
                </a:cubicBezTo>
                <a:cubicBezTo>
                  <a:pt x="3937426" y="6336359"/>
                  <a:pt x="3950185" y="6336359"/>
                  <a:pt x="3961122" y="6341827"/>
                </a:cubicBezTo>
                <a:cubicBezTo>
                  <a:pt x="3970236" y="6347296"/>
                  <a:pt x="4074131" y="6436609"/>
                  <a:pt x="4074131" y="6465773"/>
                </a:cubicBezTo>
                <a:cubicBezTo>
                  <a:pt x="4074131" y="6469418"/>
                  <a:pt x="4072308" y="6487645"/>
                  <a:pt x="4070486" y="6496759"/>
                </a:cubicBezTo>
                <a:cubicBezTo>
                  <a:pt x="4023094" y="6527746"/>
                  <a:pt x="4026740" y="6524100"/>
                  <a:pt x="3990286" y="6524100"/>
                </a:cubicBezTo>
                <a:cubicBezTo>
                  <a:pt x="3933781" y="6524100"/>
                  <a:pt x="3824380" y="6518632"/>
                  <a:pt x="3795216" y="6498582"/>
                </a:cubicBezTo>
                <a:cubicBezTo>
                  <a:pt x="3776989" y="6487645"/>
                  <a:pt x="3769698" y="6462127"/>
                  <a:pt x="3751471" y="6451191"/>
                </a:cubicBezTo>
                <a:cubicBezTo>
                  <a:pt x="3736889" y="6442077"/>
                  <a:pt x="3705902" y="6442077"/>
                  <a:pt x="3700434" y="6442077"/>
                </a:cubicBezTo>
                <a:cubicBezTo>
                  <a:pt x="3696789" y="6442077"/>
                  <a:pt x="3642107" y="6454836"/>
                  <a:pt x="3638462" y="6454836"/>
                </a:cubicBezTo>
                <a:cubicBezTo>
                  <a:pt x="3632993" y="6454836"/>
                  <a:pt x="3600185" y="6447546"/>
                  <a:pt x="3596539" y="6447546"/>
                </a:cubicBezTo>
                <a:cubicBezTo>
                  <a:pt x="3591071" y="6447546"/>
                  <a:pt x="3543680" y="6471241"/>
                  <a:pt x="3518162" y="6482177"/>
                </a:cubicBezTo>
                <a:lnTo>
                  <a:pt x="3374129" y="6480355"/>
                </a:lnTo>
                <a:cubicBezTo>
                  <a:pt x="3379597" y="6465773"/>
                  <a:pt x="3385065" y="6449368"/>
                  <a:pt x="3388711" y="6432964"/>
                </a:cubicBezTo>
                <a:cubicBezTo>
                  <a:pt x="3361370" y="6431141"/>
                  <a:pt x="3339497" y="6414737"/>
                  <a:pt x="3339497" y="6391041"/>
                </a:cubicBezTo>
                <a:lnTo>
                  <a:pt x="3339497" y="6274387"/>
                </a:lnTo>
                <a:cubicBezTo>
                  <a:pt x="3348611" y="6237894"/>
                  <a:pt x="3299397" y="6195972"/>
                  <a:pt x="3275702" y="6161340"/>
                </a:cubicBezTo>
                <a:cubicBezTo>
                  <a:pt x="3241070" y="6106658"/>
                  <a:pt x="3197324" y="6053799"/>
                  <a:pt x="3160870" y="6000940"/>
                </a:cubicBezTo>
                <a:cubicBezTo>
                  <a:pt x="3066088" y="5867881"/>
                  <a:pt x="2965801" y="5734784"/>
                  <a:pt x="2880132" y="5598080"/>
                </a:cubicBezTo>
                <a:cubicBezTo>
                  <a:pt x="2847323" y="5543399"/>
                  <a:pt x="2821805" y="5483248"/>
                  <a:pt x="2790819" y="5428567"/>
                </a:cubicBezTo>
                <a:cubicBezTo>
                  <a:pt x="2776237" y="5401226"/>
                  <a:pt x="2759833" y="5377530"/>
                  <a:pt x="2743428" y="5351974"/>
                </a:cubicBezTo>
                <a:cubicBezTo>
                  <a:pt x="2741605" y="5348329"/>
                  <a:pt x="2694215" y="5264484"/>
                  <a:pt x="2663228" y="5264484"/>
                </a:cubicBezTo>
                <a:lnTo>
                  <a:pt x="2637710" y="5264484"/>
                </a:lnTo>
                <a:cubicBezTo>
                  <a:pt x="2634065" y="5295470"/>
                  <a:pt x="2630419" y="5331924"/>
                  <a:pt x="2617660" y="5366556"/>
                </a:cubicBezTo>
                <a:cubicBezTo>
                  <a:pt x="2614015" y="5379353"/>
                  <a:pt x="2597610" y="5397581"/>
                  <a:pt x="2584813" y="5413985"/>
                </a:cubicBezTo>
                <a:cubicBezTo>
                  <a:pt x="2575699" y="5423099"/>
                  <a:pt x="2566586" y="5435858"/>
                  <a:pt x="2559295" y="5450439"/>
                </a:cubicBezTo>
                <a:cubicBezTo>
                  <a:pt x="2537422" y="5485071"/>
                  <a:pt x="2515550" y="5523349"/>
                  <a:pt x="2497322" y="5561626"/>
                </a:cubicBezTo>
                <a:cubicBezTo>
                  <a:pt x="2480918" y="5594435"/>
                  <a:pt x="2466336" y="5630889"/>
                  <a:pt x="2455400" y="5667343"/>
                </a:cubicBezTo>
                <a:cubicBezTo>
                  <a:pt x="2404363" y="5835072"/>
                  <a:pt x="2307759" y="6170453"/>
                  <a:pt x="2307759" y="6175922"/>
                </a:cubicBezTo>
                <a:lnTo>
                  <a:pt x="2307759" y="6212376"/>
                </a:lnTo>
                <a:cubicBezTo>
                  <a:pt x="2309582" y="6245185"/>
                  <a:pt x="2291354" y="6287146"/>
                  <a:pt x="2254900" y="6318132"/>
                </a:cubicBezTo>
                <a:lnTo>
                  <a:pt x="2254900" y="6356409"/>
                </a:lnTo>
                <a:cubicBezTo>
                  <a:pt x="2262191" y="6400155"/>
                  <a:pt x="2322341" y="6451191"/>
                  <a:pt x="2362441" y="6491291"/>
                </a:cubicBezTo>
                <a:cubicBezTo>
                  <a:pt x="2375200" y="6505873"/>
                  <a:pt x="2395250" y="6513163"/>
                  <a:pt x="2411654" y="6524100"/>
                </a:cubicBezTo>
                <a:cubicBezTo>
                  <a:pt x="2446286" y="6544150"/>
                  <a:pt x="2480918" y="6562377"/>
                  <a:pt x="2513727" y="6591541"/>
                </a:cubicBezTo>
                <a:cubicBezTo>
                  <a:pt x="2519195" y="6595186"/>
                  <a:pt x="2548359" y="6653513"/>
                  <a:pt x="2548359" y="6666272"/>
                </a:cubicBezTo>
                <a:cubicBezTo>
                  <a:pt x="2548359" y="6671740"/>
                  <a:pt x="2535599" y="6690006"/>
                  <a:pt x="2524663" y="6697297"/>
                </a:cubicBezTo>
                <a:cubicBezTo>
                  <a:pt x="2510081" y="6706410"/>
                  <a:pt x="2488209" y="6706410"/>
                  <a:pt x="2471804" y="6710056"/>
                </a:cubicBezTo>
                <a:cubicBezTo>
                  <a:pt x="2435350" y="6717347"/>
                  <a:pt x="2389782" y="6724638"/>
                  <a:pt x="2355150" y="6724638"/>
                </a:cubicBezTo>
                <a:cubicBezTo>
                  <a:pt x="2349682" y="6724638"/>
                  <a:pt x="2309582" y="6720992"/>
                  <a:pt x="2287709" y="6719169"/>
                </a:cubicBezTo>
                <a:cubicBezTo>
                  <a:pt x="2273127" y="6717347"/>
                  <a:pt x="2254900" y="6724638"/>
                  <a:pt x="2243964" y="6713701"/>
                </a:cubicBezTo>
                <a:cubicBezTo>
                  <a:pt x="2236673" y="6708233"/>
                  <a:pt x="2233027" y="6693651"/>
                  <a:pt x="2225736" y="6684537"/>
                </a:cubicBezTo>
                <a:cubicBezTo>
                  <a:pt x="2214800" y="6666272"/>
                  <a:pt x="2203864" y="6648045"/>
                  <a:pt x="2187459" y="6635286"/>
                </a:cubicBezTo>
                <a:cubicBezTo>
                  <a:pt x="2176523" y="6627995"/>
                  <a:pt x="2149144" y="6624350"/>
                  <a:pt x="2143676" y="6624350"/>
                </a:cubicBezTo>
                <a:lnTo>
                  <a:pt x="2105399" y="6624350"/>
                </a:lnTo>
                <a:cubicBezTo>
                  <a:pt x="2072589" y="6606123"/>
                  <a:pt x="2039780" y="6589718"/>
                  <a:pt x="2006972" y="6571491"/>
                </a:cubicBezTo>
                <a:cubicBezTo>
                  <a:pt x="2005149" y="6549618"/>
                  <a:pt x="2003326" y="6525923"/>
                  <a:pt x="1999680" y="6502227"/>
                </a:cubicBezTo>
                <a:cubicBezTo>
                  <a:pt x="1996035" y="6504050"/>
                  <a:pt x="1992390" y="6505873"/>
                  <a:pt x="1986921" y="6505873"/>
                </a:cubicBezTo>
                <a:cubicBezTo>
                  <a:pt x="1983276" y="6505873"/>
                  <a:pt x="1977808" y="6502227"/>
                  <a:pt x="1974162" y="6500404"/>
                </a:cubicBezTo>
                <a:cubicBezTo>
                  <a:pt x="1972340" y="6504050"/>
                  <a:pt x="1965049" y="6505873"/>
                  <a:pt x="1965049" y="6511341"/>
                </a:cubicBezTo>
                <a:cubicBezTo>
                  <a:pt x="1961403" y="6525923"/>
                  <a:pt x="1963226" y="6544150"/>
                  <a:pt x="1959581" y="6558731"/>
                </a:cubicBezTo>
                <a:cubicBezTo>
                  <a:pt x="1904899" y="6575136"/>
                  <a:pt x="1846572" y="6593364"/>
                  <a:pt x="1791890" y="6593364"/>
                </a:cubicBezTo>
                <a:cubicBezTo>
                  <a:pt x="1780954" y="6593364"/>
                  <a:pt x="1695248" y="6597009"/>
                  <a:pt x="1695248" y="6562377"/>
                </a:cubicBezTo>
                <a:lnTo>
                  <a:pt x="1697070" y="6489468"/>
                </a:lnTo>
                <a:cubicBezTo>
                  <a:pt x="1687957" y="6485823"/>
                  <a:pt x="1667907" y="6493114"/>
                  <a:pt x="1671552" y="6476709"/>
                </a:cubicBezTo>
                <a:lnTo>
                  <a:pt x="1667907" y="6398332"/>
                </a:lnTo>
                <a:cubicBezTo>
                  <a:pt x="1662439" y="6383750"/>
                  <a:pt x="1682489" y="6360055"/>
                  <a:pt x="1682489" y="6347296"/>
                </a:cubicBezTo>
                <a:cubicBezTo>
                  <a:pt x="1682489" y="6336359"/>
                  <a:pt x="1675198" y="6329068"/>
                  <a:pt x="1658793" y="6325423"/>
                </a:cubicBezTo>
                <a:cubicBezTo>
                  <a:pt x="1638743" y="6323600"/>
                  <a:pt x="1627807" y="6292614"/>
                  <a:pt x="1625984" y="6281678"/>
                </a:cubicBezTo>
                <a:cubicBezTo>
                  <a:pt x="1622339" y="6252514"/>
                  <a:pt x="1625984" y="6217844"/>
                  <a:pt x="1609580" y="6194149"/>
                </a:cubicBezTo>
                <a:cubicBezTo>
                  <a:pt x="1494748" y="6011877"/>
                  <a:pt x="1359866" y="5844186"/>
                  <a:pt x="1239529" y="5669167"/>
                </a:cubicBezTo>
                <a:cubicBezTo>
                  <a:pt x="1234060" y="5660053"/>
                  <a:pt x="1235883" y="5647294"/>
                  <a:pt x="1232238" y="5638180"/>
                </a:cubicBezTo>
                <a:cubicBezTo>
                  <a:pt x="1223124" y="5607194"/>
                  <a:pt x="1223124" y="5568917"/>
                  <a:pt x="1183024" y="5554334"/>
                </a:cubicBezTo>
                <a:lnTo>
                  <a:pt x="1104647" y="5743898"/>
                </a:lnTo>
                <a:cubicBezTo>
                  <a:pt x="1108292" y="5751189"/>
                  <a:pt x="1115583" y="5756657"/>
                  <a:pt x="1117406" y="5762125"/>
                </a:cubicBezTo>
                <a:lnTo>
                  <a:pt x="951538" y="6387395"/>
                </a:lnTo>
                <a:cubicBezTo>
                  <a:pt x="957006" y="6392864"/>
                  <a:pt x="964297" y="6400155"/>
                  <a:pt x="964297" y="6405623"/>
                </a:cubicBezTo>
                <a:cubicBezTo>
                  <a:pt x="964297" y="6429318"/>
                  <a:pt x="913261" y="6442077"/>
                  <a:pt x="913261" y="6471241"/>
                </a:cubicBezTo>
                <a:cubicBezTo>
                  <a:pt x="913261" y="6487645"/>
                  <a:pt x="920552" y="6500404"/>
                  <a:pt x="927843" y="6516809"/>
                </a:cubicBezTo>
                <a:cubicBezTo>
                  <a:pt x="936956" y="6531391"/>
                  <a:pt x="942424" y="6551441"/>
                  <a:pt x="955183" y="6566023"/>
                </a:cubicBezTo>
                <a:cubicBezTo>
                  <a:pt x="982524" y="6593364"/>
                  <a:pt x="1018979" y="6611591"/>
                  <a:pt x="1048142" y="6638932"/>
                </a:cubicBezTo>
                <a:cubicBezTo>
                  <a:pt x="1077306" y="6666272"/>
                  <a:pt x="1113761" y="6690006"/>
                  <a:pt x="1126520" y="6724638"/>
                </a:cubicBezTo>
                <a:cubicBezTo>
                  <a:pt x="1133810" y="6742865"/>
                  <a:pt x="1131988" y="6766560"/>
                  <a:pt x="1137456" y="6788433"/>
                </a:cubicBezTo>
                <a:cubicBezTo>
                  <a:pt x="1137456" y="6792078"/>
                  <a:pt x="1146570" y="6795724"/>
                  <a:pt x="1146570" y="6801192"/>
                </a:cubicBezTo>
                <a:lnTo>
                  <a:pt x="1146570" y="6844938"/>
                </a:lnTo>
                <a:cubicBezTo>
                  <a:pt x="1141101" y="6852228"/>
                  <a:pt x="1135633" y="6854051"/>
                  <a:pt x="1130165" y="6854051"/>
                </a:cubicBezTo>
                <a:lnTo>
                  <a:pt x="958829" y="6852228"/>
                </a:lnTo>
                <a:cubicBezTo>
                  <a:pt x="944247" y="6854051"/>
                  <a:pt x="916906" y="6857697"/>
                  <a:pt x="913261" y="6857697"/>
                </a:cubicBezTo>
                <a:cubicBezTo>
                  <a:pt x="798391" y="6857697"/>
                  <a:pt x="838491" y="6737397"/>
                  <a:pt x="794746" y="6737397"/>
                </a:cubicBezTo>
                <a:cubicBezTo>
                  <a:pt x="789278" y="6737397"/>
                  <a:pt x="745532" y="6753801"/>
                  <a:pt x="740064" y="6753801"/>
                </a:cubicBezTo>
                <a:cubicBezTo>
                  <a:pt x="736419" y="6753801"/>
                  <a:pt x="714546" y="6737397"/>
                  <a:pt x="701787" y="6730106"/>
                </a:cubicBezTo>
                <a:cubicBezTo>
                  <a:pt x="690850" y="6722815"/>
                  <a:pt x="670801" y="6719169"/>
                  <a:pt x="667155" y="6706410"/>
                </a:cubicBezTo>
                <a:cubicBezTo>
                  <a:pt x="658041" y="6671740"/>
                  <a:pt x="659864" y="6602477"/>
                  <a:pt x="659864" y="6598832"/>
                </a:cubicBezTo>
                <a:cubicBezTo>
                  <a:pt x="659864" y="6593364"/>
                  <a:pt x="667155" y="6533213"/>
                  <a:pt x="670801" y="6500404"/>
                </a:cubicBezTo>
                <a:cubicBezTo>
                  <a:pt x="672623" y="6487645"/>
                  <a:pt x="672623" y="6473064"/>
                  <a:pt x="674446" y="6460305"/>
                </a:cubicBezTo>
                <a:cubicBezTo>
                  <a:pt x="679914" y="6436609"/>
                  <a:pt x="685382" y="6411091"/>
                  <a:pt x="689028" y="6385573"/>
                </a:cubicBezTo>
                <a:cubicBezTo>
                  <a:pt x="696319" y="6360055"/>
                  <a:pt x="705432" y="6334537"/>
                  <a:pt x="712723" y="6309019"/>
                </a:cubicBezTo>
                <a:cubicBezTo>
                  <a:pt x="718191" y="6267096"/>
                  <a:pt x="723660" y="6223312"/>
                  <a:pt x="729128" y="6181390"/>
                </a:cubicBezTo>
                <a:cubicBezTo>
                  <a:pt x="734596" y="6144935"/>
                  <a:pt x="738241" y="6106658"/>
                  <a:pt x="743710" y="6068381"/>
                </a:cubicBezTo>
                <a:cubicBezTo>
                  <a:pt x="747355" y="6041040"/>
                  <a:pt x="751000" y="6011877"/>
                  <a:pt x="754646" y="5982713"/>
                </a:cubicBezTo>
                <a:cubicBezTo>
                  <a:pt x="758291" y="5955372"/>
                  <a:pt x="761937" y="5926208"/>
                  <a:pt x="765582" y="5898868"/>
                </a:cubicBezTo>
                <a:cubicBezTo>
                  <a:pt x="767405" y="5880640"/>
                  <a:pt x="771050" y="5860590"/>
                  <a:pt x="772873" y="5842363"/>
                </a:cubicBezTo>
                <a:cubicBezTo>
                  <a:pt x="776519" y="5818668"/>
                  <a:pt x="778341" y="5794934"/>
                  <a:pt x="781987" y="5771239"/>
                </a:cubicBezTo>
                <a:cubicBezTo>
                  <a:pt x="783809" y="5765771"/>
                  <a:pt x="783809" y="5758480"/>
                  <a:pt x="783809" y="5751189"/>
                </a:cubicBezTo>
                <a:cubicBezTo>
                  <a:pt x="785632" y="5747543"/>
                  <a:pt x="785632" y="5742075"/>
                  <a:pt x="785632" y="5736607"/>
                </a:cubicBezTo>
                <a:cubicBezTo>
                  <a:pt x="781987" y="5705621"/>
                  <a:pt x="825732" y="5674634"/>
                  <a:pt x="822087" y="5643648"/>
                </a:cubicBezTo>
                <a:cubicBezTo>
                  <a:pt x="825732" y="5619953"/>
                  <a:pt x="829378" y="5594435"/>
                  <a:pt x="831200" y="5570739"/>
                </a:cubicBezTo>
                <a:cubicBezTo>
                  <a:pt x="854934" y="5388467"/>
                  <a:pt x="900502" y="5027529"/>
                  <a:pt x="900502" y="5023884"/>
                </a:cubicBezTo>
                <a:cubicBezTo>
                  <a:pt x="900502" y="5018416"/>
                  <a:pt x="752823" y="4732210"/>
                  <a:pt x="681737" y="4586392"/>
                </a:cubicBezTo>
                <a:cubicBezTo>
                  <a:pt x="679914" y="4584570"/>
                  <a:pt x="683560" y="4580924"/>
                  <a:pt x="683560" y="4577279"/>
                </a:cubicBezTo>
                <a:cubicBezTo>
                  <a:pt x="683560" y="4571810"/>
                  <a:pt x="678091" y="4566342"/>
                  <a:pt x="672623" y="4564520"/>
                </a:cubicBezTo>
                <a:cubicBezTo>
                  <a:pt x="665332" y="4562697"/>
                  <a:pt x="648928" y="4559051"/>
                  <a:pt x="643460" y="4551761"/>
                </a:cubicBezTo>
                <a:cubicBezTo>
                  <a:pt x="632523" y="4540824"/>
                  <a:pt x="636169" y="4526242"/>
                  <a:pt x="636169" y="4515306"/>
                </a:cubicBezTo>
                <a:cubicBezTo>
                  <a:pt x="636169" y="4509838"/>
                  <a:pt x="637991" y="4504369"/>
                  <a:pt x="637991" y="4498901"/>
                </a:cubicBezTo>
                <a:lnTo>
                  <a:pt x="605182" y="4263732"/>
                </a:lnTo>
                <a:cubicBezTo>
                  <a:pt x="605182" y="4219987"/>
                  <a:pt x="628878" y="4172595"/>
                  <a:pt x="636169" y="4128850"/>
                </a:cubicBezTo>
                <a:cubicBezTo>
                  <a:pt x="641637" y="4110623"/>
                  <a:pt x="658041" y="4074169"/>
                  <a:pt x="658041" y="4070523"/>
                </a:cubicBezTo>
                <a:cubicBezTo>
                  <a:pt x="658041" y="4065055"/>
                  <a:pt x="641637" y="4010335"/>
                  <a:pt x="641637" y="4004867"/>
                </a:cubicBezTo>
                <a:lnTo>
                  <a:pt x="641637" y="3999399"/>
                </a:lnTo>
                <a:cubicBezTo>
                  <a:pt x="665332" y="3970235"/>
                  <a:pt x="707255" y="3911908"/>
                  <a:pt x="707255" y="3908263"/>
                </a:cubicBezTo>
                <a:cubicBezTo>
                  <a:pt x="707255" y="3902795"/>
                  <a:pt x="701787" y="3859049"/>
                  <a:pt x="699964" y="3833531"/>
                </a:cubicBezTo>
                <a:lnTo>
                  <a:pt x="388240" y="3829886"/>
                </a:lnTo>
                <a:cubicBezTo>
                  <a:pt x="309863" y="3820772"/>
                  <a:pt x="229663" y="3813481"/>
                  <a:pt x="153109" y="3787963"/>
                </a:cubicBezTo>
                <a:cubicBezTo>
                  <a:pt x="114832" y="3777027"/>
                  <a:pt x="78377" y="3760622"/>
                  <a:pt x="43745" y="3746040"/>
                </a:cubicBezTo>
                <a:cubicBezTo>
                  <a:pt x="36454" y="3744218"/>
                  <a:pt x="30986" y="3733281"/>
                  <a:pt x="29164" y="3727813"/>
                </a:cubicBezTo>
                <a:cubicBezTo>
                  <a:pt x="25518" y="3713231"/>
                  <a:pt x="18227" y="3696827"/>
                  <a:pt x="14582" y="3680422"/>
                </a:cubicBezTo>
                <a:cubicBezTo>
                  <a:pt x="10936" y="3660372"/>
                  <a:pt x="0" y="3640322"/>
                  <a:pt x="0" y="3620272"/>
                </a:cubicBezTo>
                <a:cubicBezTo>
                  <a:pt x="0" y="3585602"/>
                  <a:pt x="114832" y="3381457"/>
                  <a:pt x="118477" y="3375989"/>
                </a:cubicBezTo>
                <a:cubicBezTo>
                  <a:pt x="133059" y="3345003"/>
                  <a:pt x="143995" y="3315839"/>
                  <a:pt x="156754" y="3292144"/>
                </a:cubicBezTo>
                <a:cubicBezTo>
                  <a:pt x="171336" y="3264803"/>
                  <a:pt x="195032" y="3239285"/>
                  <a:pt x="211436" y="3215589"/>
                </a:cubicBezTo>
                <a:cubicBezTo>
                  <a:pt x="249713" y="3160870"/>
                  <a:pt x="284345" y="3106188"/>
                  <a:pt x="295281" y="3051506"/>
                </a:cubicBezTo>
                <a:cubicBezTo>
                  <a:pt x="302572" y="3018697"/>
                  <a:pt x="306218" y="2982243"/>
                  <a:pt x="317154" y="2951257"/>
                </a:cubicBezTo>
                <a:cubicBezTo>
                  <a:pt x="320800" y="2942143"/>
                  <a:pt x="331736" y="2938497"/>
                  <a:pt x="339027" y="2933029"/>
                </a:cubicBezTo>
                <a:cubicBezTo>
                  <a:pt x="351786" y="2925738"/>
                  <a:pt x="366368" y="2918447"/>
                  <a:pt x="380949" y="2909334"/>
                </a:cubicBezTo>
                <a:cubicBezTo>
                  <a:pt x="391886" y="2903866"/>
                  <a:pt x="402822" y="2889284"/>
                  <a:pt x="415619" y="2880170"/>
                </a:cubicBezTo>
                <a:cubicBezTo>
                  <a:pt x="421087" y="2874702"/>
                  <a:pt x="430201" y="2874702"/>
                  <a:pt x="437492" y="2871057"/>
                </a:cubicBezTo>
                <a:cubicBezTo>
                  <a:pt x="444783" y="2867411"/>
                  <a:pt x="453896" y="2860120"/>
                  <a:pt x="461187" y="2851007"/>
                </a:cubicBezTo>
                <a:lnTo>
                  <a:pt x="530451" y="2851007"/>
                </a:lnTo>
                <a:cubicBezTo>
                  <a:pt x="534096" y="2845538"/>
                  <a:pt x="535919" y="2834602"/>
                  <a:pt x="543210" y="2834602"/>
                </a:cubicBezTo>
                <a:cubicBezTo>
                  <a:pt x="566905" y="2829134"/>
                  <a:pt x="596069" y="2827311"/>
                  <a:pt x="621587" y="2821843"/>
                </a:cubicBezTo>
                <a:cubicBezTo>
                  <a:pt x="623410" y="2816375"/>
                  <a:pt x="625232" y="2809084"/>
                  <a:pt x="625232" y="2801793"/>
                </a:cubicBezTo>
                <a:cubicBezTo>
                  <a:pt x="627055" y="2787211"/>
                  <a:pt x="628878" y="2768984"/>
                  <a:pt x="643460" y="2754402"/>
                </a:cubicBezTo>
                <a:cubicBezTo>
                  <a:pt x="652573" y="2745289"/>
                  <a:pt x="681737" y="2736137"/>
                  <a:pt x="681737" y="2717910"/>
                </a:cubicBezTo>
                <a:cubicBezTo>
                  <a:pt x="681737" y="2712442"/>
                  <a:pt x="681737" y="2705151"/>
                  <a:pt x="679914" y="2697860"/>
                </a:cubicBezTo>
                <a:cubicBezTo>
                  <a:pt x="681737" y="2696037"/>
                  <a:pt x="685382" y="2696037"/>
                  <a:pt x="690850" y="2696037"/>
                </a:cubicBezTo>
                <a:lnTo>
                  <a:pt x="690850" y="2677810"/>
                </a:lnTo>
                <a:lnTo>
                  <a:pt x="705432" y="2677810"/>
                </a:lnTo>
                <a:lnTo>
                  <a:pt x="707255" y="2501006"/>
                </a:lnTo>
                <a:cubicBezTo>
                  <a:pt x="707255" y="2479133"/>
                  <a:pt x="668978" y="2437210"/>
                  <a:pt x="641637" y="2424451"/>
                </a:cubicBezTo>
                <a:cubicBezTo>
                  <a:pt x="634346" y="2420806"/>
                  <a:pt x="617942" y="2422628"/>
                  <a:pt x="610651" y="2411692"/>
                </a:cubicBezTo>
                <a:cubicBezTo>
                  <a:pt x="588778" y="2378883"/>
                  <a:pt x="596069" y="2342429"/>
                  <a:pt x="576019" y="2309619"/>
                </a:cubicBezTo>
                <a:cubicBezTo>
                  <a:pt x="570551" y="2309619"/>
                  <a:pt x="563260" y="2305974"/>
                  <a:pt x="555969" y="2305974"/>
                </a:cubicBezTo>
                <a:cubicBezTo>
                  <a:pt x="501287" y="2302291"/>
                  <a:pt x="457542" y="2207509"/>
                  <a:pt x="457542" y="2161941"/>
                </a:cubicBezTo>
                <a:lnTo>
                  <a:pt x="457542" y="2125486"/>
                </a:lnTo>
                <a:cubicBezTo>
                  <a:pt x="461187" y="2096323"/>
                  <a:pt x="477592" y="2063514"/>
                  <a:pt x="495819" y="2034350"/>
                </a:cubicBezTo>
                <a:cubicBezTo>
                  <a:pt x="503110" y="2023414"/>
                  <a:pt x="510401" y="2012477"/>
                  <a:pt x="515869" y="2001541"/>
                </a:cubicBezTo>
                <a:cubicBezTo>
                  <a:pt x="577842" y="1888532"/>
                  <a:pt x="758291" y="1795535"/>
                  <a:pt x="860402" y="1795535"/>
                </a:cubicBezTo>
                <a:cubicBezTo>
                  <a:pt x="864047" y="1795535"/>
                  <a:pt x="882275" y="1793713"/>
                  <a:pt x="893211" y="1797358"/>
                </a:cubicBezTo>
                <a:cubicBezTo>
                  <a:pt x="946070" y="1811940"/>
                  <a:pt x="1002574" y="1813763"/>
                  <a:pt x="1053611" y="1884887"/>
                </a:cubicBezTo>
                <a:cubicBezTo>
                  <a:pt x="1060902" y="1894000"/>
                  <a:pt x="1071838" y="1904937"/>
                  <a:pt x="1077306" y="1915873"/>
                </a:cubicBezTo>
                <a:cubicBezTo>
                  <a:pt x="1082774" y="1924987"/>
                  <a:pt x="1088242" y="1945037"/>
                  <a:pt x="1088242" y="1954150"/>
                </a:cubicBezTo>
                <a:lnTo>
                  <a:pt x="1073661" y="2114550"/>
                </a:lnTo>
                <a:lnTo>
                  <a:pt x="1073661" y="2169232"/>
                </a:lnTo>
                <a:cubicBezTo>
                  <a:pt x="1040852" y="2185636"/>
                  <a:pt x="1044497" y="2207509"/>
                  <a:pt x="1044497" y="2225736"/>
                </a:cubicBezTo>
                <a:lnTo>
                  <a:pt x="1051788" y="2333315"/>
                </a:lnTo>
                <a:cubicBezTo>
                  <a:pt x="1051788" y="2364301"/>
                  <a:pt x="1040852" y="2404401"/>
                  <a:pt x="1031738" y="2439033"/>
                </a:cubicBezTo>
                <a:cubicBezTo>
                  <a:pt x="1028092" y="2449969"/>
                  <a:pt x="1029915" y="2466374"/>
                  <a:pt x="1026270" y="2479133"/>
                </a:cubicBezTo>
                <a:cubicBezTo>
                  <a:pt x="1018979" y="2504651"/>
                  <a:pt x="977056" y="2513765"/>
                  <a:pt x="977056" y="2541106"/>
                </a:cubicBezTo>
                <a:cubicBezTo>
                  <a:pt x="977056" y="2544751"/>
                  <a:pt x="991638" y="2648646"/>
                  <a:pt x="1006220" y="2701505"/>
                </a:cubicBezTo>
                <a:cubicBezTo>
                  <a:pt x="1009865" y="2712442"/>
                  <a:pt x="1024447" y="2719732"/>
                  <a:pt x="1033561" y="2727024"/>
                </a:cubicBezTo>
                <a:cubicBezTo>
                  <a:pt x="1035383" y="2727024"/>
                  <a:pt x="1037206" y="2723378"/>
                  <a:pt x="1037206" y="2721555"/>
                </a:cubicBezTo>
                <a:cubicBezTo>
                  <a:pt x="1126520" y="2774452"/>
                  <a:pt x="1119229" y="2790857"/>
                  <a:pt x="1190315" y="2790857"/>
                </a:cubicBezTo>
                <a:lnTo>
                  <a:pt x="1275983" y="2787211"/>
                </a:lnTo>
                <a:cubicBezTo>
                  <a:pt x="1294248" y="2785389"/>
                  <a:pt x="1314298" y="2792679"/>
                  <a:pt x="1336171" y="2794502"/>
                </a:cubicBezTo>
                <a:cubicBezTo>
                  <a:pt x="1354398" y="2798148"/>
                  <a:pt x="1378094" y="2799970"/>
                  <a:pt x="1399966" y="2801793"/>
                </a:cubicBezTo>
                <a:lnTo>
                  <a:pt x="1522089" y="2803616"/>
                </a:lnTo>
                <a:cubicBezTo>
                  <a:pt x="1518443" y="2805438"/>
                  <a:pt x="1512975" y="2807261"/>
                  <a:pt x="1509330" y="2809084"/>
                </a:cubicBezTo>
                <a:cubicBezTo>
                  <a:pt x="1509330" y="2809084"/>
                  <a:pt x="1507507" y="2810907"/>
                  <a:pt x="1512975" y="2810907"/>
                </a:cubicBezTo>
                <a:cubicBezTo>
                  <a:pt x="1520266" y="2810907"/>
                  <a:pt x="1573125" y="2790857"/>
                  <a:pt x="1600466" y="2790857"/>
                </a:cubicBezTo>
                <a:cubicBezTo>
                  <a:pt x="1604111" y="2790857"/>
                  <a:pt x="1618693" y="2794502"/>
                  <a:pt x="1622339" y="2794502"/>
                </a:cubicBezTo>
                <a:cubicBezTo>
                  <a:pt x="1644211" y="2794502"/>
                  <a:pt x="1726272" y="2675987"/>
                  <a:pt x="1748145" y="2648646"/>
                </a:cubicBezTo>
                <a:lnTo>
                  <a:pt x="1709829" y="2537460"/>
                </a:lnTo>
                <a:cubicBezTo>
                  <a:pt x="1713475" y="2531992"/>
                  <a:pt x="1718943" y="2528347"/>
                  <a:pt x="1724449" y="2524701"/>
                </a:cubicBezTo>
                <a:lnTo>
                  <a:pt x="1791890" y="2584851"/>
                </a:lnTo>
                <a:cubicBezTo>
                  <a:pt x="1802826" y="2581205"/>
                  <a:pt x="1817408" y="2573915"/>
                  <a:pt x="1822876" y="2573915"/>
                </a:cubicBezTo>
                <a:cubicBezTo>
                  <a:pt x="1826522" y="2573915"/>
                  <a:pt x="1841104" y="2595787"/>
                  <a:pt x="1841104" y="2601256"/>
                </a:cubicBezTo>
                <a:lnTo>
                  <a:pt x="1841104" y="2643178"/>
                </a:lnTo>
                <a:lnTo>
                  <a:pt x="1697070" y="2827311"/>
                </a:lnTo>
                <a:cubicBezTo>
                  <a:pt x="1702539" y="2830957"/>
                  <a:pt x="1720804" y="2836425"/>
                  <a:pt x="1724449" y="2849184"/>
                </a:cubicBezTo>
                <a:cubicBezTo>
                  <a:pt x="1731740" y="2867411"/>
                  <a:pt x="1740854" y="2907511"/>
                  <a:pt x="1740854" y="2912979"/>
                </a:cubicBezTo>
                <a:cubicBezTo>
                  <a:pt x="1740854" y="2925738"/>
                  <a:pt x="1689779" y="2982243"/>
                  <a:pt x="1689779" y="3024166"/>
                </a:cubicBezTo>
                <a:cubicBezTo>
                  <a:pt x="1689779" y="3036925"/>
                  <a:pt x="1697070" y="3077024"/>
                  <a:pt x="1698893" y="3080670"/>
                </a:cubicBezTo>
                <a:cubicBezTo>
                  <a:pt x="1708007" y="3087961"/>
                  <a:pt x="1722626" y="3095252"/>
                  <a:pt x="1728095" y="3108011"/>
                </a:cubicBezTo>
                <a:cubicBezTo>
                  <a:pt x="1775485" y="3190071"/>
                  <a:pt x="1817408" y="3277562"/>
                  <a:pt x="1853863" y="3366876"/>
                </a:cubicBezTo>
                <a:cubicBezTo>
                  <a:pt x="1859331" y="3379635"/>
                  <a:pt x="1855685" y="3405153"/>
                  <a:pt x="1855685" y="3408798"/>
                </a:cubicBezTo>
                <a:cubicBezTo>
                  <a:pt x="1855685" y="3483530"/>
                  <a:pt x="1853863" y="3534566"/>
                  <a:pt x="1771840" y="3612943"/>
                </a:cubicBezTo>
                <a:cubicBezTo>
                  <a:pt x="1760904" y="3622095"/>
                  <a:pt x="1742676" y="3620272"/>
                  <a:pt x="1729917" y="3623918"/>
                </a:cubicBezTo>
                <a:cubicBezTo>
                  <a:pt x="1722626" y="3625740"/>
                  <a:pt x="1709829" y="3633031"/>
                  <a:pt x="1704361" y="3633031"/>
                </a:cubicBezTo>
                <a:cubicBezTo>
                  <a:pt x="1678843" y="3633031"/>
                  <a:pt x="1534848" y="3514516"/>
                  <a:pt x="1525734" y="3509048"/>
                </a:cubicBezTo>
                <a:cubicBezTo>
                  <a:pt x="1492925" y="3492644"/>
                  <a:pt x="1460116" y="3478062"/>
                  <a:pt x="1427307" y="3463480"/>
                </a:cubicBezTo>
                <a:cubicBezTo>
                  <a:pt x="1423662" y="3488998"/>
                  <a:pt x="1421839" y="3514516"/>
                  <a:pt x="1418194" y="3543680"/>
                </a:cubicBezTo>
                <a:cubicBezTo>
                  <a:pt x="1429130" y="3545503"/>
                  <a:pt x="1491103" y="3549148"/>
                  <a:pt x="1496571" y="3549148"/>
                </a:cubicBezTo>
                <a:lnTo>
                  <a:pt x="1547607" y="3549148"/>
                </a:lnTo>
                <a:lnTo>
                  <a:pt x="1549430" y="3550971"/>
                </a:lnTo>
                <a:cubicBezTo>
                  <a:pt x="1554898" y="3596539"/>
                  <a:pt x="1560366" y="3682245"/>
                  <a:pt x="1560366" y="3687713"/>
                </a:cubicBezTo>
                <a:lnTo>
                  <a:pt x="1560366" y="3713231"/>
                </a:lnTo>
                <a:lnTo>
                  <a:pt x="1378094" y="3696827"/>
                </a:lnTo>
                <a:cubicBezTo>
                  <a:pt x="1376271" y="3713231"/>
                  <a:pt x="1370803" y="3742395"/>
                  <a:pt x="1370803" y="3747863"/>
                </a:cubicBezTo>
                <a:cubicBezTo>
                  <a:pt x="1370803" y="3751508"/>
                  <a:pt x="1379916" y="3764267"/>
                  <a:pt x="1383562" y="3771558"/>
                </a:cubicBezTo>
                <a:lnTo>
                  <a:pt x="1379916" y="3921022"/>
                </a:lnTo>
                <a:cubicBezTo>
                  <a:pt x="1374448" y="3924667"/>
                  <a:pt x="1361689" y="3930135"/>
                  <a:pt x="1361689" y="3935604"/>
                </a:cubicBezTo>
                <a:cubicBezTo>
                  <a:pt x="1361689" y="3939249"/>
                  <a:pt x="1387207" y="4017626"/>
                  <a:pt x="1398144" y="4057764"/>
                </a:cubicBezTo>
                <a:cubicBezTo>
                  <a:pt x="1414548" y="4110623"/>
                  <a:pt x="1427307" y="4168950"/>
                  <a:pt x="1443712" y="4225455"/>
                </a:cubicBezTo>
                <a:cubicBezTo>
                  <a:pt x="1458293" y="4281959"/>
                  <a:pt x="1460116" y="4345755"/>
                  <a:pt x="1467407" y="4402259"/>
                </a:cubicBezTo>
                <a:cubicBezTo>
                  <a:pt x="1471053" y="4440536"/>
                  <a:pt x="1481989" y="4511660"/>
                  <a:pt x="1481989" y="4517129"/>
                </a:cubicBezTo>
                <a:cubicBezTo>
                  <a:pt x="1481989" y="4528065"/>
                  <a:pt x="1456471" y="4548115"/>
                  <a:pt x="1452825" y="4562697"/>
                </a:cubicBezTo>
                <a:cubicBezTo>
                  <a:pt x="1451002" y="4564520"/>
                  <a:pt x="1451002" y="4569988"/>
                  <a:pt x="1451002" y="4573633"/>
                </a:cubicBezTo>
                <a:cubicBezTo>
                  <a:pt x="1440066" y="4648365"/>
                  <a:pt x="1436421" y="4728565"/>
                  <a:pt x="1416371" y="4806942"/>
                </a:cubicBezTo>
                <a:cubicBezTo>
                  <a:pt x="1401789" y="4867092"/>
                  <a:pt x="1361689" y="4985607"/>
                  <a:pt x="1361689" y="4989252"/>
                </a:cubicBezTo>
                <a:cubicBezTo>
                  <a:pt x="1361689" y="4994720"/>
                  <a:pt x="1405434" y="5118665"/>
                  <a:pt x="1430953" y="5182461"/>
                </a:cubicBezTo>
                <a:cubicBezTo>
                  <a:pt x="1441889" y="5213447"/>
                  <a:pt x="1454648" y="5244433"/>
                  <a:pt x="1467407" y="5275420"/>
                </a:cubicBezTo>
                <a:cubicBezTo>
                  <a:pt x="1485634" y="5315520"/>
                  <a:pt x="1511152" y="5355620"/>
                  <a:pt x="1531202" y="5399403"/>
                </a:cubicBezTo>
                <a:cubicBezTo>
                  <a:pt x="1631452" y="5616307"/>
                  <a:pt x="1724449" y="5851477"/>
                  <a:pt x="1835635" y="6068381"/>
                </a:cubicBezTo>
                <a:cubicBezTo>
                  <a:pt x="1846572" y="6090253"/>
                  <a:pt x="1873913" y="6103013"/>
                  <a:pt x="1884849" y="6123062"/>
                </a:cubicBezTo>
                <a:cubicBezTo>
                  <a:pt x="1890317" y="6132176"/>
                  <a:pt x="1890317" y="6144935"/>
                  <a:pt x="1893963" y="6155872"/>
                </a:cubicBezTo>
                <a:cubicBezTo>
                  <a:pt x="1908544" y="6194149"/>
                  <a:pt x="1924949" y="6301728"/>
                  <a:pt x="1985099" y="6301728"/>
                </a:cubicBezTo>
                <a:cubicBezTo>
                  <a:pt x="1988744" y="6301728"/>
                  <a:pt x="2003326" y="6298082"/>
                  <a:pt x="2012440" y="6298082"/>
                </a:cubicBezTo>
                <a:cubicBezTo>
                  <a:pt x="2023376" y="6296259"/>
                  <a:pt x="2037958" y="6296259"/>
                  <a:pt x="2048894" y="6292614"/>
                </a:cubicBezTo>
                <a:cubicBezTo>
                  <a:pt x="2052540" y="6283500"/>
                  <a:pt x="2054362" y="6272564"/>
                  <a:pt x="2056185" y="6263451"/>
                </a:cubicBezTo>
                <a:lnTo>
                  <a:pt x="2061653" y="5937145"/>
                </a:lnTo>
                <a:cubicBezTo>
                  <a:pt x="2063476" y="5915272"/>
                  <a:pt x="2065299" y="5891577"/>
                  <a:pt x="2067121" y="5867881"/>
                </a:cubicBezTo>
                <a:cubicBezTo>
                  <a:pt x="2068944" y="5844186"/>
                  <a:pt x="2072589" y="5818668"/>
                  <a:pt x="2076235" y="5793111"/>
                </a:cubicBezTo>
                <a:cubicBezTo>
                  <a:pt x="2079880" y="5774884"/>
                  <a:pt x="2081703" y="5756657"/>
                  <a:pt x="2083526" y="5738430"/>
                </a:cubicBezTo>
                <a:cubicBezTo>
                  <a:pt x="2085348" y="5725671"/>
                  <a:pt x="2087171" y="5711089"/>
                  <a:pt x="2088994" y="5696507"/>
                </a:cubicBezTo>
                <a:cubicBezTo>
                  <a:pt x="2090817" y="5685571"/>
                  <a:pt x="2092640" y="5672812"/>
                  <a:pt x="2094462" y="5660053"/>
                </a:cubicBezTo>
                <a:cubicBezTo>
                  <a:pt x="2098108" y="5647294"/>
                  <a:pt x="2096285" y="5629066"/>
                  <a:pt x="2107221" y="5618130"/>
                </a:cubicBezTo>
                <a:cubicBezTo>
                  <a:pt x="2129094" y="5592612"/>
                  <a:pt x="2180168" y="5588967"/>
                  <a:pt x="2181991" y="5559803"/>
                </a:cubicBezTo>
                <a:cubicBezTo>
                  <a:pt x="2183814" y="5547044"/>
                  <a:pt x="2185636" y="5532462"/>
                  <a:pt x="2187459" y="5517880"/>
                </a:cubicBezTo>
                <a:cubicBezTo>
                  <a:pt x="2189282" y="5506944"/>
                  <a:pt x="2191105" y="5494185"/>
                  <a:pt x="2192927" y="5481426"/>
                </a:cubicBezTo>
                <a:cubicBezTo>
                  <a:pt x="2196573" y="5459553"/>
                  <a:pt x="2200218" y="5435858"/>
                  <a:pt x="2203864" y="5412162"/>
                </a:cubicBezTo>
                <a:cubicBezTo>
                  <a:pt x="2205686" y="5404871"/>
                  <a:pt x="2203864" y="5395758"/>
                  <a:pt x="2207509" y="5390289"/>
                </a:cubicBezTo>
                <a:cubicBezTo>
                  <a:pt x="2220268" y="5368379"/>
                  <a:pt x="2243964" y="5346506"/>
                  <a:pt x="2243964" y="5326456"/>
                </a:cubicBezTo>
                <a:cubicBezTo>
                  <a:pt x="2247609" y="5304584"/>
                  <a:pt x="2249432" y="5280888"/>
                  <a:pt x="2253077" y="5259016"/>
                </a:cubicBezTo>
                <a:cubicBezTo>
                  <a:pt x="2256723" y="5240788"/>
                  <a:pt x="2260368" y="5222561"/>
                  <a:pt x="2262191" y="5204334"/>
                </a:cubicBezTo>
                <a:cubicBezTo>
                  <a:pt x="2265836" y="5191575"/>
                  <a:pt x="2267659" y="5176993"/>
                  <a:pt x="2269482" y="5164234"/>
                </a:cubicBezTo>
                <a:cubicBezTo>
                  <a:pt x="2274950" y="5140538"/>
                  <a:pt x="2278595" y="5115020"/>
                  <a:pt x="2285886" y="5093147"/>
                </a:cubicBezTo>
                <a:cubicBezTo>
                  <a:pt x="2289532" y="5082211"/>
                  <a:pt x="2298645" y="5074920"/>
                  <a:pt x="2305936" y="5065807"/>
                </a:cubicBezTo>
                <a:cubicBezTo>
                  <a:pt x="2311404" y="5056693"/>
                  <a:pt x="2315050" y="5045757"/>
                  <a:pt x="2316873" y="5036643"/>
                </a:cubicBezTo>
                <a:lnTo>
                  <a:pt x="2313227" y="4876205"/>
                </a:lnTo>
                <a:cubicBezTo>
                  <a:pt x="2302291" y="4777778"/>
                  <a:pt x="2305936" y="4682996"/>
                  <a:pt x="2280418" y="4586392"/>
                </a:cubicBezTo>
                <a:cubicBezTo>
                  <a:pt x="2274950" y="4569988"/>
                  <a:pt x="2274950" y="4549937"/>
                  <a:pt x="2267659" y="4535356"/>
                </a:cubicBezTo>
                <a:cubicBezTo>
                  <a:pt x="2245786" y="4486104"/>
                  <a:pt x="2231205" y="4425955"/>
                  <a:pt x="2189282" y="4389500"/>
                </a:cubicBezTo>
                <a:cubicBezTo>
                  <a:pt x="2154612" y="4360336"/>
                  <a:pt x="2105399" y="4362159"/>
                  <a:pt x="2063476" y="4347577"/>
                </a:cubicBezTo>
                <a:cubicBezTo>
                  <a:pt x="2079880" y="4309300"/>
                  <a:pt x="2103576" y="4263732"/>
                  <a:pt x="2127271" y="4225455"/>
                </a:cubicBezTo>
                <a:cubicBezTo>
                  <a:pt x="2130917" y="4219987"/>
                  <a:pt x="2130917" y="4212696"/>
                  <a:pt x="2132740" y="4207227"/>
                </a:cubicBezTo>
                <a:lnTo>
                  <a:pt x="2132740" y="4132496"/>
                </a:lnTo>
                <a:lnTo>
                  <a:pt x="2121803" y="4026740"/>
                </a:lnTo>
                <a:lnTo>
                  <a:pt x="2121803" y="3981172"/>
                </a:lnTo>
                <a:cubicBezTo>
                  <a:pt x="2123626" y="3970235"/>
                  <a:pt x="2123626" y="3959299"/>
                  <a:pt x="2125448" y="3948363"/>
                </a:cubicBezTo>
                <a:cubicBezTo>
                  <a:pt x="2143676" y="3862695"/>
                  <a:pt x="2222091" y="3820772"/>
                  <a:pt x="2222091" y="3811658"/>
                </a:cubicBezTo>
                <a:cubicBezTo>
                  <a:pt x="2222091" y="3806190"/>
                  <a:pt x="2214800" y="3711408"/>
                  <a:pt x="2207509" y="3664018"/>
                </a:cubicBezTo>
                <a:cubicBezTo>
                  <a:pt x="2205686" y="3653081"/>
                  <a:pt x="2194750" y="3643968"/>
                  <a:pt x="2187459" y="3636677"/>
                </a:cubicBezTo>
                <a:cubicBezTo>
                  <a:pt x="2161941" y="3607475"/>
                  <a:pt x="2132740" y="3580134"/>
                  <a:pt x="2109044" y="3549148"/>
                </a:cubicBezTo>
                <a:cubicBezTo>
                  <a:pt x="2101753" y="3540034"/>
                  <a:pt x="2105399" y="3523630"/>
                  <a:pt x="2103576" y="3514516"/>
                </a:cubicBezTo>
                <a:cubicBezTo>
                  <a:pt x="2096285" y="3458012"/>
                  <a:pt x="2090817" y="3399685"/>
                  <a:pt x="2070767" y="3345003"/>
                </a:cubicBezTo>
                <a:cubicBezTo>
                  <a:pt x="2061653" y="3319485"/>
                  <a:pt x="2043426" y="3295789"/>
                  <a:pt x="2032490" y="3272094"/>
                </a:cubicBezTo>
                <a:cubicBezTo>
                  <a:pt x="1997858" y="3195540"/>
                  <a:pt x="1886672" y="3015052"/>
                  <a:pt x="1886672" y="2920270"/>
                </a:cubicBezTo>
                <a:lnTo>
                  <a:pt x="1886672" y="2871057"/>
                </a:lnTo>
                <a:cubicBezTo>
                  <a:pt x="1886672" y="2841893"/>
                  <a:pt x="1901253" y="2803616"/>
                  <a:pt x="1941353" y="2776275"/>
                </a:cubicBezTo>
                <a:cubicBezTo>
                  <a:pt x="1928594" y="2765339"/>
                  <a:pt x="1914013" y="2752580"/>
                  <a:pt x="1899431" y="2741643"/>
                </a:cubicBezTo>
                <a:lnTo>
                  <a:pt x="1899431" y="2721555"/>
                </a:lnTo>
                <a:lnTo>
                  <a:pt x="1983276" y="2730669"/>
                </a:lnTo>
                <a:cubicBezTo>
                  <a:pt x="1975985" y="2712442"/>
                  <a:pt x="1959581" y="2690569"/>
                  <a:pt x="1948644" y="2677810"/>
                </a:cubicBezTo>
                <a:cubicBezTo>
                  <a:pt x="1822876" y="2510119"/>
                  <a:pt x="1691602" y="2344251"/>
                  <a:pt x="1604111" y="2180168"/>
                </a:cubicBezTo>
                <a:cubicBezTo>
                  <a:pt x="1502039" y="1986959"/>
                  <a:pt x="1339816" y="1748144"/>
                  <a:pt x="1275983" y="1604149"/>
                </a:cubicBezTo>
                <a:cubicBezTo>
                  <a:pt x="1257756" y="1558581"/>
                  <a:pt x="1234060" y="1513013"/>
                  <a:pt x="1210365" y="1471090"/>
                </a:cubicBezTo>
                <a:cubicBezTo>
                  <a:pt x="1121051" y="1308830"/>
                  <a:pt x="1026270" y="1144785"/>
                  <a:pt x="936956" y="982524"/>
                </a:cubicBezTo>
                <a:cubicBezTo>
                  <a:pt x="904147" y="922374"/>
                  <a:pt x="874984" y="860402"/>
                  <a:pt x="845820" y="802075"/>
                </a:cubicBezTo>
                <a:cubicBezTo>
                  <a:pt x="798391" y="703648"/>
                  <a:pt x="747355" y="601575"/>
                  <a:pt x="701787" y="503110"/>
                </a:cubicBezTo>
                <a:cubicBezTo>
                  <a:pt x="683560" y="461187"/>
                  <a:pt x="539564" y="216942"/>
                  <a:pt x="535919" y="216942"/>
                </a:cubicBezTo>
                <a:cubicBezTo>
                  <a:pt x="532274" y="216942"/>
                  <a:pt x="532274" y="220588"/>
                  <a:pt x="528628" y="220588"/>
                </a:cubicBezTo>
                <a:cubicBezTo>
                  <a:pt x="519514" y="220588"/>
                  <a:pt x="506755" y="211474"/>
                  <a:pt x="501287" y="200538"/>
                </a:cubicBezTo>
                <a:cubicBezTo>
                  <a:pt x="488528" y="171374"/>
                  <a:pt x="483060" y="138565"/>
                  <a:pt x="472124" y="109363"/>
                </a:cubicBezTo>
                <a:cubicBezTo>
                  <a:pt x="461187" y="72909"/>
                  <a:pt x="450251" y="36454"/>
                  <a:pt x="437492" y="0"/>
                </a:cubicBezTo>
                <a:lnTo>
                  <a:pt x="464833" y="0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alpha val="0"/>
                </a:srgbClr>
              </a:gs>
              <a:gs pos="78000">
                <a:srgbClr val="D72E25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</a:endParaRPr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id="{49D45BD9-48C2-3A3E-6E02-368C8CBB1C74}"/>
              </a:ext>
            </a:extLst>
          </p:cNvPr>
          <p:cNvGrpSpPr/>
          <p:nvPr/>
        </p:nvGrpSpPr>
        <p:grpSpPr>
          <a:xfrm>
            <a:off x="6878487" y="2893498"/>
            <a:ext cx="831165" cy="831466"/>
            <a:chOff x="6253939" y="2516220"/>
            <a:chExt cx="831273" cy="831273"/>
          </a:xfrm>
        </p:grpSpPr>
        <p:sp>
          <p:nvSpPr>
            <p:cNvPr id="9" name="Oval 11">
              <a:extLst>
                <a:ext uri="{FF2B5EF4-FFF2-40B4-BE49-F238E27FC236}">
                  <a16:creationId xmlns:a16="http://schemas.microsoft.com/office/drawing/2014/main" id="{8F54F291-95B6-A0AC-78EC-8F4D4570359D}"/>
                </a:ext>
              </a:extLst>
            </p:cNvPr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AutoShape 117">
              <a:extLst>
                <a:ext uri="{FF2B5EF4-FFF2-40B4-BE49-F238E27FC236}">
                  <a16:creationId xmlns:a16="http://schemas.microsoft.com/office/drawing/2014/main" id="{09EA519F-2F73-EFCA-7B56-B7EE8F20662B}"/>
                </a:ext>
              </a:extLst>
            </p:cNvPr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13">
            <a:extLst>
              <a:ext uri="{FF2B5EF4-FFF2-40B4-BE49-F238E27FC236}">
                <a16:creationId xmlns:a16="http://schemas.microsoft.com/office/drawing/2014/main" id="{D778174A-801F-AE21-B8DE-932AF1FB8EC3}"/>
              </a:ext>
            </a:extLst>
          </p:cNvPr>
          <p:cNvGrpSpPr/>
          <p:nvPr/>
        </p:nvGrpSpPr>
        <p:grpSpPr>
          <a:xfrm>
            <a:off x="6878487" y="4068193"/>
            <a:ext cx="831165" cy="831466"/>
            <a:chOff x="5716910" y="3464598"/>
            <a:chExt cx="831273" cy="831273"/>
          </a:xfrm>
        </p:grpSpPr>
        <p:sp>
          <p:nvSpPr>
            <p:cNvPr id="12" name="Oval 14">
              <a:extLst>
                <a:ext uri="{FF2B5EF4-FFF2-40B4-BE49-F238E27FC236}">
                  <a16:creationId xmlns:a16="http://schemas.microsoft.com/office/drawing/2014/main" id="{BF2117AC-634E-F0CD-7108-1737D9DF93AF}"/>
                </a:ext>
              </a:extLst>
            </p:cNvPr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15">
              <a:extLst>
                <a:ext uri="{FF2B5EF4-FFF2-40B4-BE49-F238E27FC236}">
                  <a16:creationId xmlns:a16="http://schemas.microsoft.com/office/drawing/2014/main" id="{C28278D7-2F43-2980-C586-2A2F5EB9C8D2}"/>
                </a:ext>
              </a:extLst>
            </p:cNvPr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14" name="AutoShape 123">
                <a:extLst>
                  <a:ext uri="{FF2B5EF4-FFF2-40B4-BE49-F238E27FC236}">
                    <a16:creationId xmlns:a16="http://schemas.microsoft.com/office/drawing/2014/main" id="{6D25601D-7292-4A7B-BA51-4CBBF9926BA9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AutoShape 124">
                <a:extLst>
                  <a:ext uri="{FF2B5EF4-FFF2-40B4-BE49-F238E27FC236}">
                    <a16:creationId xmlns:a16="http://schemas.microsoft.com/office/drawing/2014/main" id="{06BC74C9-8C24-63B6-176A-263535226E57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AutoShape 125">
                <a:extLst>
                  <a:ext uri="{FF2B5EF4-FFF2-40B4-BE49-F238E27FC236}">
                    <a16:creationId xmlns:a16="http://schemas.microsoft.com/office/drawing/2014/main" id="{6196AC33-01F8-7607-BB6A-A9228F57FDC6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19">
            <a:extLst>
              <a:ext uri="{FF2B5EF4-FFF2-40B4-BE49-F238E27FC236}">
                <a16:creationId xmlns:a16="http://schemas.microsoft.com/office/drawing/2014/main" id="{E395C3FB-AAD2-537E-6686-D9F67A42B261}"/>
              </a:ext>
            </a:extLst>
          </p:cNvPr>
          <p:cNvGrpSpPr/>
          <p:nvPr/>
        </p:nvGrpSpPr>
        <p:grpSpPr>
          <a:xfrm>
            <a:off x="6878487" y="1720709"/>
            <a:ext cx="831165" cy="831466"/>
            <a:chOff x="6678551" y="1578185"/>
            <a:chExt cx="831273" cy="831273"/>
          </a:xfrm>
        </p:grpSpPr>
        <p:sp>
          <p:nvSpPr>
            <p:cNvPr id="18" name="Oval 20">
              <a:extLst>
                <a:ext uri="{FF2B5EF4-FFF2-40B4-BE49-F238E27FC236}">
                  <a16:creationId xmlns:a16="http://schemas.microsoft.com/office/drawing/2014/main" id="{2CA360EE-2056-1A05-076A-FEC92050FE81}"/>
                </a:ext>
              </a:extLst>
            </p:cNvPr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DB36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39">
              <a:extLst>
                <a:ext uri="{FF2B5EF4-FFF2-40B4-BE49-F238E27FC236}">
                  <a16:creationId xmlns:a16="http://schemas.microsoft.com/office/drawing/2014/main" id="{AC111B0E-F1C1-F297-CA56-229BFC51EC53}"/>
                </a:ext>
              </a:extLst>
            </p:cNvPr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801D2E-E38A-6D88-3019-97794A2C8B91}"/>
              </a:ext>
            </a:extLst>
          </p:cNvPr>
          <p:cNvGrpSpPr/>
          <p:nvPr/>
        </p:nvGrpSpPr>
        <p:grpSpPr>
          <a:xfrm>
            <a:off x="7893092" y="1720709"/>
            <a:ext cx="2979125" cy="816522"/>
            <a:chOff x="270898" y="1906534"/>
            <a:chExt cx="29791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7C0099-2C52-1FA8-5F5D-9AD4EAA827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D5CD22A-9A62-53F2-A2D1-75A8B4913C4B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04B26A1-52D1-3A4D-CE0F-CE78DA9ABA69}"/>
              </a:ext>
            </a:extLst>
          </p:cNvPr>
          <p:cNvGrpSpPr/>
          <p:nvPr/>
        </p:nvGrpSpPr>
        <p:grpSpPr>
          <a:xfrm>
            <a:off x="7893092" y="2893498"/>
            <a:ext cx="2979125" cy="816522"/>
            <a:chOff x="270898" y="1906534"/>
            <a:chExt cx="29791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32C4446-73EB-BEF9-AD72-71C3F2A8E5F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325AF0F-197B-9013-B9C7-030FF2F4EFC9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A794AEA-3738-D454-3CF1-0ACF8341EBE1}"/>
              </a:ext>
            </a:extLst>
          </p:cNvPr>
          <p:cNvGrpSpPr/>
          <p:nvPr/>
        </p:nvGrpSpPr>
        <p:grpSpPr>
          <a:xfrm>
            <a:off x="7893092" y="4066287"/>
            <a:ext cx="2979125" cy="816522"/>
            <a:chOff x="270898" y="1906534"/>
            <a:chExt cx="29791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4CB9FD-41C5-CC6B-7A45-9A09878FED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857034C-30D0-A731-AB81-DBAF0A273BCA}"/>
                </a:ext>
              </a:extLst>
            </p:cNvPr>
            <p:cNvSpPr txBox="1"/>
            <p:nvPr/>
          </p:nvSpPr>
          <p:spPr>
            <a:xfrm>
              <a:off x="270898" y="1906534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86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zhizhjr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2182</Words>
  <Application>Microsoft Office PowerPoint</Application>
  <PresentationFormat>宽屏</PresentationFormat>
  <Paragraphs>235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Medium</vt:lpstr>
      <vt:lpstr>阿里巴巴普惠体 2.0 115 Black</vt:lpstr>
      <vt:lpstr>阿里巴巴普惠体 2.0 55 Regular</vt:lpstr>
      <vt:lpstr>阿里巴巴普惠体 2.0 65 Medium</vt:lpstr>
      <vt:lpstr>阿里妈妈东方大楷</vt:lpstr>
      <vt:lpstr>等线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简约大气红色党建工作汇报ppt模板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100</cp:revision>
  <dcterms:created xsi:type="dcterms:W3CDTF">2023-12-01T14:58:42Z</dcterms:created>
  <dcterms:modified xsi:type="dcterms:W3CDTF">2023-12-03T12:00:53Z</dcterms:modified>
  <cp:contentStatus>简约大气红色党建工作汇报ppt模板，www.51pptmoban.com</cp:contentStatus>
  <cp:version>51pptmoban.com（V51-120303版）</cp:version>
</cp:coreProperties>
</file>