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71" r:id="rId2"/>
    <p:sldId id="265" r:id="rId3"/>
    <p:sldId id="257" r:id="rId4"/>
    <p:sldId id="272" r:id="rId5"/>
    <p:sldId id="258" r:id="rId6"/>
    <p:sldId id="262" r:id="rId7"/>
    <p:sldId id="266" r:id="rId8"/>
    <p:sldId id="269" r:id="rId9"/>
    <p:sldId id="260" r:id="rId10"/>
    <p:sldId id="259" r:id="rId11"/>
    <p:sldId id="256" r:id="rId12"/>
    <p:sldId id="268" r:id="rId13"/>
    <p:sldId id="270" r:id="rId14"/>
    <p:sldId id="34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018941DB-A775-410A-9CF1-5C6C99B1AE8B}">
          <p14:sldIdLst>
            <p14:sldId id="271"/>
            <p14:sldId id="265"/>
            <p14:sldId id="257"/>
            <p14:sldId id="272"/>
            <p14:sldId id="258"/>
            <p14:sldId id="262"/>
            <p14:sldId id="266"/>
            <p14:sldId id="269"/>
            <p14:sldId id="260"/>
            <p14:sldId id="259"/>
            <p14:sldId id="256"/>
            <p14:sldId id="268"/>
          </p14:sldIdLst>
        </p14:section>
        <p14:section name="作者信息" id="{88027865-AF75-434B-931C-489DAA6A131A}">
          <p14:sldIdLst>
            <p14:sldId id="270"/>
            <p14:sldId id="342"/>
          </p14:sldIdLst>
        </p14:section>
      </p14:sectionLst>
    </p:ext>
    <p:ext uri="{EFAFB233-063F-42B5-8137-9DF3F51BA10A}">
      <p15:sldGuideLst xmlns:p15="http://schemas.microsoft.com/office/powerpoint/2012/main">
        <p15:guide id="1" pos="3840" userDrawn="1">
          <p15:clr>
            <a:srgbClr val="A4A3A4"/>
          </p15:clr>
        </p15:guide>
        <p15:guide id="2" orient="horz" pos="2160" userDrawn="1">
          <p15:clr>
            <a:srgbClr val="A4A3A4"/>
          </p15:clr>
        </p15:guide>
        <p15:guide id="3" orient="horz" pos="527" userDrawn="1">
          <p15:clr>
            <a:srgbClr val="A4A3A4"/>
          </p15:clr>
        </p15:guide>
        <p15:guide id="4" orient="horz" pos="379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ECC1"/>
    <a:srgbClr val="FEAAA6"/>
    <a:srgbClr val="A7E6D0"/>
    <a:srgbClr val="FD8C92"/>
    <a:srgbClr val="51BDBF"/>
    <a:srgbClr val="003333"/>
    <a:srgbClr val="C8D9A7"/>
    <a:srgbClr val="5E503B"/>
    <a:srgbClr val="FFFDA9"/>
    <a:srgbClr val="FAFA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660" autoAdjust="0"/>
    <p:restoredTop sz="94660"/>
  </p:normalViewPr>
  <p:slideViewPr>
    <p:cSldViewPr snapToGrid="0" showGuides="1">
      <p:cViewPr varScale="1">
        <p:scale>
          <a:sx n="67" d="100"/>
          <a:sy n="67" d="100"/>
        </p:scale>
        <p:origin x="84" y="534"/>
      </p:cViewPr>
      <p:guideLst>
        <p:guide pos="3840"/>
        <p:guide orient="horz" pos="2160"/>
        <p:guide orient="horz" pos="527"/>
        <p:guide orient="horz" pos="3793"/>
      </p:guideLst>
    </p:cSldViewPr>
  </p:slideViewPr>
  <p:notesTextViewPr>
    <p:cViewPr>
      <p:scale>
        <a:sx n="1" d="1"/>
        <a:sy n="1" d="1"/>
      </p:scale>
      <p:origin x="0" y="0"/>
    </p:cViewPr>
  </p:notesTextViewPr>
  <p:sorterViewPr>
    <p:cViewPr>
      <p:scale>
        <a:sx n="66" d="100"/>
        <a:sy n="66" d="100"/>
      </p:scale>
      <p:origin x="0" y="-58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C373F9-03D8-4AB7-BD59-E89030135FBB}" type="datetimeFigureOut">
              <a:rPr lang="zh-CN" altLang="en-US" smtClean="0"/>
              <a:t>2023/12/3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CEA26A-A0D6-4A1E-B225-132CE9C8204C}" type="slidenum">
              <a:rPr lang="zh-CN" altLang="en-US" smtClean="0"/>
              <a:t>‹#›</a:t>
            </a:fld>
            <a:endParaRPr lang="zh-CN" altLang="en-US"/>
          </a:p>
        </p:txBody>
      </p:sp>
    </p:spTree>
    <p:extLst>
      <p:ext uri="{BB962C8B-B14F-4D97-AF65-F5344CB8AC3E}">
        <p14:creationId xmlns:p14="http://schemas.microsoft.com/office/powerpoint/2010/main" val="3840449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E9E6FDB6-6D2B-46C1-9FA1-D82906A37C3A}" type="slidenum">
              <a:rPr lang="zh-CN" altLang="en-US" smtClean="0"/>
              <a:pPr/>
              <a:t>14</a:t>
            </a:fld>
            <a:endParaRPr lang="zh-CN" altLang="en-US"/>
          </a:p>
        </p:txBody>
      </p:sp>
    </p:spTree>
    <p:extLst>
      <p:ext uri="{BB962C8B-B14F-4D97-AF65-F5344CB8AC3E}">
        <p14:creationId xmlns:p14="http://schemas.microsoft.com/office/powerpoint/2010/main" val="2856597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731596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自定义版式">
    <p:bg>
      <p:bgPr>
        <a:solidFill>
          <a:schemeClr val="bg1"/>
        </a:solidFill>
        <a:effectLst/>
      </p:bgPr>
    </p:bg>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7B51B98A-503E-316F-DCA0-80F36A007391}"/>
              </a:ext>
            </a:extLst>
          </p:cNvPr>
          <p:cNvGrpSpPr/>
          <p:nvPr userDrawn="1"/>
        </p:nvGrpSpPr>
        <p:grpSpPr>
          <a:xfrm>
            <a:off x="807247" y="3092887"/>
            <a:ext cx="3513983" cy="1204794"/>
            <a:chOff x="870547" y="7238685"/>
            <a:chExt cx="3333750" cy="1143000"/>
          </a:xfrm>
        </p:grpSpPr>
        <p:grpSp>
          <p:nvGrpSpPr>
            <p:cNvPr id="4" name="组合 3" descr="51PPT模板网，幻灯片演示模板及素材免费下载！&#10;51PPT模板网 唯一访问网址：www.51pptmoban.com">
              <a:extLst>
                <a:ext uri="{FF2B5EF4-FFF2-40B4-BE49-F238E27FC236}">
                  <a16:creationId xmlns:a16="http://schemas.microsoft.com/office/drawing/2014/main" id="{18FFB85A-741C-2741-D4CA-717E3578FB9D}"/>
                </a:ext>
              </a:extLst>
            </p:cNvPr>
            <p:cNvGrpSpPr/>
            <p:nvPr userDrawn="1"/>
          </p:nvGrpSpPr>
          <p:grpSpPr>
            <a:xfrm>
              <a:off x="1089945" y="7419206"/>
              <a:ext cx="2824283" cy="781959"/>
              <a:chOff x="1086173" y="3300162"/>
              <a:chExt cx="2824283" cy="781959"/>
            </a:xfrm>
          </p:grpSpPr>
          <p:sp>
            <p:nvSpPr>
              <p:cNvPr id="6" name="任意多边形: 形状 5">
                <a:extLst>
                  <a:ext uri="{FF2B5EF4-FFF2-40B4-BE49-F238E27FC236}">
                    <a16:creationId xmlns:a16="http://schemas.microsoft.com/office/drawing/2014/main" id="{C601A402-BB42-91DC-589C-E2B7A3A61FE9}"/>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17B3E5AC-5D92-DA65-CA1F-FC16F14B29B3}"/>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33DC8F30-10E1-9CAB-29C6-D51FCF89AA93}"/>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BD222CCD-F3AF-21CE-4211-0A71678987AE}"/>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879A514-8CE1-8EED-9F9C-B4EA0BFD6142}"/>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11" name="组合 10">
                <a:extLst>
                  <a:ext uri="{FF2B5EF4-FFF2-40B4-BE49-F238E27FC236}">
                    <a16:creationId xmlns:a16="http://schemas.microsoft.com/office/drawing/2014/main" id="{861DF6D3-B803-53BC-43E0-D8B49D86DED9}"/>
                  </a:ext>
                </a:extLst>
              </p:cNvPr>
              <p:cNvGrpSpPr/>
              <p:nvPr userDrawn="1"/>
            </p:nvGrpSpPr>
            <p:grpSpPr>
              <a:xfrm>
                <a:off x="2038610" y="3870398"/>
                <a:ext cx="413489" cy="89750"/>
                <a:chOff x="8686551" y="964247"/>
                <a:chExt cx="413489" cy="89750"/>
              </a:xfrm>
            </p:grpSpPr>
            <p:sp>
              <p:nvSpPr>
                <p:cNvPr id="30" name="任意多边形: 形状 29">
                  <a:extLst>
                    <a:ext uri="{FF2B5EF4-FFF2-40B4-BE49-F238E27FC236}">
                      <a16:creationId xmlns:a16="http://schemas.microsoft.com/office/drawing/2014/main" id="{4DDB0AAB-C2C6-52DC-1FF9-63313A16021D}"/>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BA13AF93-6F1E-F9CF-1910-E508709D75AE}"/>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3843AB75-A85F-24E2-3569-40BFCB42E164}"/>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2AA8CD69-FA42-BF3A-EA5F-F99A774205FC}"/>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12" name="组合 11">
                <a:extLst>
                  <a:ext uri="{FF2B5EF4-FFF2-40B4-BE49-F238E27FC236}">
                    <a16:creationId xmlns:a16="http://schemas.microsoft.com/office/drawing/2014/main" id="{7D861799-1E1B-3C93-D9FD-80083636DBA7}"/>
                  </a:ext>
                </a:extLst>
              </p:cNvPr>
              <p:cNvGrpSpPr/>
              <p:nvPr userDrawn="1"/>
            </p:nvGrpSpPr>
            <p:grpSpPr>
              <a:xfrm>
                <a:off x="2487485" y="3830214"/>
                <a:ext cx="173892" cy="129934"/>
                <a:chOff x="9130663" y="924063"/>
                <a:chExt cx="173892" cy="129934"/>
              </a:xfrm>
            </p:grpSpPr>
            <p:sp>
              <p:nvSpPr>
                <p:cNvPr id="28" name="任意多边形: 形状 27">
                  <a:extLst>
                    <a:ext uri="{FF2B5EF4-FFF2-40B4-BE49-F238E27FC236}">
                      <a16:creationId xmlns:a16="http://schemas.microsoft.com/office/drawing/2014/main" id="{79D28DC6-64F5-ACEA-04F5-5215B7ACEE0A}"/>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7C135590-926E-8ED3-5A66-A119E12CCE1A}"/>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13" name="组合 12">
                <a:extLst>
                  <a:ext uri="{FF2B5EF4-FFF2-40B4-BE49-F238E27FC236}">
                    <a16:creationId xmlns:a16="http://schemas.microsoft.com/office/drawing/2014/main" id="{451C38DC-06A8-4AC9-6A87-A984EEFE589C}"/>
                  </a:ext>
                </a:extLst>
              </p:cNvPr>
              <p:cNvGrpSpPr/>
              <p:nvPr userDrawn="1"/>
            </p:nvGrpSpPr>
            <p:grpSpPr>
              <a:xfrm>
                <a:off x="2698897" y="3829531"/>
                <a:ext cx="804243" cy="165482"/>
                <a:chOff x="9323023" y="923380"/>
                <a:chExt cx="804243" cy="165482"/>
              </a:xfrm>
            </p:grpSpPr>
            <p:sp>
              <p:nvSpPr>
                <p:cNvPr id="20" name="任意多边形: 形状 19">
                  <a:extLst>
                    <a:ext uri="{FF2B5EF4-FFF2-40B4-BE49-F238E27FC236}">
                      <a16:creationId xmlns:a16="http://schemas.microsoft.com/office/drawing/2014/main" id="{E524C67B-2C42-A0BD-C85A-92981D0CFFBD}"/>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0357D882-25E3-D7B3-7D1C-F2C64D33A6BB}"/>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EC5A4FC2-E307-C647-5514-93FF88935428}"/>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311D078F-FFFB-0101-6334-2C87C23F6FB2}"/>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EABDBA79-37D6-15FD-DF3C-8D3C1E7D5475}"/>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F10E9180-4FE7-8871-9D0E-CA7867882E2B}"/>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5FABB74C-57AE-78BF-D9A7-158B1A410204}"/>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33A98D86-5C4F-DBD1-C2D0-2B3F5BBC3FE7}"/>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14" name="组合 13">
                <a:extLst>
                  <a:ext uri="{FF2B5EF4-FFF2-40B4-BE49-F238E27FC236}">
                    <a16:creationId xmlns:a16="http://schemas.microsoft.com/office/drawing/2014/main" id="{528DA878-C469-7066-847C-48676E94A4B5}"/>
                  </a:ext>
                </a:extLst>
              </p:cNvPr>
              <p:cNvGrpSpPr/>
              <p:nvPr userDrawn="1"/>
            </p:nvGrpSpPr>
            <p:grpSpPr>
              <a:xfrm>
                <a:off x="3550756" y="3868116"/>
                <a:ext cx="359700" cy="92032"/>
                <a:chOff x="10146307" y="961965"/>
                <a:chExt cx="359700" cy="92032"/>
              </a:xfrm>
            </p:grpSpPr>
            <p:sp>
              <p:nvSpPr>
                <p:cNvPr id="16" name="任意多边形: 形状 15">
                  <a:extLst>
                    <a:ext uri="{FF2B5EF4-FFF2-40B4-BE49-F238E27FC236}">
                      <a16:creationId xmlns:a16="http://schemas.microsoft.com/office/drawing/2014/main" id="{D8EE03AF-F850-33CD-CCB3-A2303FF7D343}"/>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7" name="任意多边形: 形状 16">
                  <a:extLst>
                    <a:ext uri="{FF2B5EF4-FFF2-40B4-BE49-F238E27FC236}">
                      <a16:creationId xmlns:a16="http://schemas.microsoft.com/office/drawing/2014/main" id="{6EC5EE2B-1357-13C0-6EC4-2F4BCE247727}"/>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8" name="任意多边形: 形状 17">
                  <a:extLst>
                    <a:ext uri="{FF2B5EF4-FFF2-40B4-BE49-F238E27FC236}">
                      <a16:creationId xmlns:a16="http://schemas.microsoft.com/office/drawing/2014/main" id="{D64B6D31-A06A-D01B-84E8-2785835844FD}"/>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19" name="任意多边形: 形状 18">
                  <a:extLst>
                    <a:ext uri="{FF2B5EF4-FFF2-40B4-BE49-F238E27FC236}">
                      <a16:creationId xmlns:a16="http://schemas.microsoft.com/office/drawing/2014/main" id="{3DD91EBE-B72D-55E8-B851-6666501224D8}"/>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15" name="任意多边形: 形状 14">
                <a:extLst>
                  <a:ext uri="{FF2B5EF4-FFF2-40B4-BE49-F238E27FC236}">
                    <a16:creationId xmlns:a16="http://schemas.microsoft.com/office/drawing/2014/main" id="{711393E1-0E26-BE2F-2C62-845CC87E5AEF}"/>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5" name="矩形 4">
              <a:hlinkClick r:id="rId2"/>
              <a:extLst>
                <a:ext uri="{FF2B5EF4-FFF2-40B4-BE49-F238E27FC236}">
                  <a16:creationId xmlns:a16="http://schemas.microsoft.com/office/drawing/2014/main" id="{86B0FF56-ACEB-6A7C-EFEA-191B296A2582}"/>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任意多边形: 形状 33">
            <a:extLst>
              <a:ext uri="{FF2B5EF4-FFF2-40B4-BE49-F238E27FC236}">
                <a16:creationId xmlns:a16="http://schemas.microsoft.com/office/drawing/2014/main" id="{BC38BE6D-ECC1-FC1C-BC65-1C5D3A622E8E}"/>
              </a:ext>
            </a:extLst>
          </p:cNvPr>
          <p:cNvSpPr/>
          <p:nvPr userDrawn="1"/>
        </p:nvSpPr>
        <p:spPr>
          <a:xfrm>
            <a:off x="2" y="3832097"/>
            <a:ext cx="12195175" cy="3022731"/>
          </a:xfrm>
          <a:custGeom>
            <a:avLst/>
            <a:gdLst>
              <a:gd name="connsiteX0" fmla="*/ 7975600 w 12192000"/>
              <a:gd name="connsiteY0" fmla="*/ 1366 h 3023966"/>
              <a:gd name="connsiteX1" fmla="*/ 11319470 w 12192000"/>
              <a:gd name="connsiteY1" fmla="*/ 330723 h 3023966"/>
              <a:gd name="connsiteX2" fmla="*/ 12192000 w 12192000"/>
              <a:gd name="connsiteY2" fmla="*/ 498201 h 3023966"/>
              <a:gd name="connsiteX3" fmla="*/ 12192000 w 12192000"/>
              <a:gd name="connsiteY3" fmla="*/ 3023966 h 3023966"/>
              <a:gd name="connsiteX4" fmla="*/ 0 w 12192000"/>
              <a:gd name="connsiteY4" fmla="*/ 3023966 h 3023966"/>
              <a:gd name="connsiteX5" fmla="*/ 0 w 12192000"/>
              <a:gd name="connsiteY5" fmla="*/ 376472 h 3023966"/>
              <a:gd name="connsiteX6" fmla="*/ 345926 w 12192000"/>
              <a:gd name="connsiteY6" fmla="*/ 450479 h 3023966"/>
              <a:gd name="connsiteX7" fmla="*/ 2908300 w 12192000"/>
              <a:gd name="connsiteY7" fmla="*/ 674466 h 3023966"/>
              <a:gd name="connsiteX8" fmla="*/ 7975600 w 12192000"/>
              <a:gd name="connsiteY8" fmla="*/ 1366 h 302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3023966">
                <a:moveTo>
                  <a:pt x="7975600" y="1366"/>
                </a:moveTo>
                <a:cubicBezTo>
                  <a:pt x="9159875" y="-16096"/>
                  <a:pt x="10251281" y="136105"/>
                  <a:pt x="11319470" y="330723"/>
                </a:cubicBezTo>
                <a:lnTo>
                  <a:pt x="12192000" y="498201"/>
                </a:lnTo>
                <a:lnTo>
                  <a:pt x="12192000" y="3023966"/>
                </a:lnTo>
                <a:lnTo>
                  <a:pt x="0" y="3023966"/>
                </a:lnTo>
                <a:lnTo>
                  <a:pt x="0" y="376472"/>
                </a:lnTo>
                <a:lnTo>
                  <a:pt x="345926" y="450479"/>
                </a:lnTo>
                <a:cubicBezTo>
                  <a:pt x="1074142" y="599258"/>
                  <a:pt x="1865313" y="710978"/>
                  <a:pt x="2908300" y="674466"/>
                </a:cubicBezTo>
                <a:cubicBezTo>
                  <a:pt x="4298950" y="625783"/>
                  <a:pt x="6396567" y="24649"/>
                  <a:pt x="7975600" y="1366"/>
                </a:cubicBezTo>
                <a:close/>
              </a:path>
            </a:pathLst>
          </a:custGeom>
          <a:solidFill>
            <a:srgbClr val="00339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03">
              <a:latin typeface="HarmonyOS Sans SC Light" panose="00000400000000000000" pitchFamily="2" charset="-122"/>
              <a:ea typeface="阿里巴巴普惠体 2.0 55 Regular" panose="00020600040101010101" pitchFamily="18" charset="-122"/>
              <a:cs typeface="阿里巴巴普惠体 2.0 55 Regular" panose="00020600040101010101" pitchFamily="18" charset="-122"/>
              <a:sym typeface="HarmonyOS Sans SC Light" panose="00000400000000000000" pitchFamily="2" charset="-122"/>
            </a:endParaRPr>
          </a:p>
        </p:txBody>
      </p:sp>
    </p:spTree>
    <p:extLst>
      <p:ext uri="{BB962C8B-B14F-4D97-AF65-F5344CB8AC3E}">
        <p14:creationId xmlns:p14="http://schemas.microsoft.com/office/powerpoint/2010/main" val="404354428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3" name="图片 2" descr="图片包含 屏幕&#10;&#10;描述已自动生成">
            <a:extLst>
              <a:ext uri="{FF2B5EF4-FFF2-40B4-BE49-F238E27FC236}">
                <a16:creationId xmlns:a16="http://schemas.microsoft.com/office/drawing/2014/main" id="{AE5B5EBE-CF9F-C3F8-ED68-2F12D7F8C5A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0" y="1"/>
            <a:ext cx="12192000" cy="6857999"/>
          </a:xfrm>
          <a:prstGeom prst="rect">
            <a:avLst/>
          </a:prstGeom>
        </p:spPr>
      </p:pic>
    </p:spTree>
    <p:extLst>
      <p:ext uri="{BB962C8B-B14F-4D97-AF65-F5344CB8AC3E}">
        <p14:creationId xmlns:p14="http://schemas.microsoft.com/office/powerpoint/2010/main" val="1912754555"/>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ww.51pptmoban.com/shejishi/wangchiyaodexiaogongzi/"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hyperlink" Target="http://www.51pptmoban.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日历&#10;&#10;描述已自动生成">
            <a:extLst>
              <a:ext uri="{FF2B5EF4-FFF2-40B4-BE49-F238E27FC236}">
                <a16:creationId xmlns:a16="http://schemas.microsoft.com/office/drawing/2014/main" id="{43E433DC-527F-F94C-A5D0-BA26ED695A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7999"/>
          </a:xfrm>
          <a:prstGeom prst="rect">
            <a:avLst/>
          </a:prstGeom>
        </p:spPr>
      </p:pic>
    </p:spTree>
    <p:extLst>
      <p:ext uri="{BB962C8B-B14F-4D97-AF65-F5344CB8AC3E}">
        <p14:creationId xmlns:p14="http://schemas.microsoft.com/office/powerpoint/2010/main" val="2732712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AAA6"/>
        </a:solidFill>
        <a:effectLst/>
      </p:bgPr>
    </p:bg>
    <p:spTree>
      <p:nvGrpSpPr>
        <p:cNvPr id="1" name=""/>
        <p:cNvGrpSpPr/>
        <p:nvPr/>
      </p:nvGrpSpPr>
      <p:grpSpPr>
        <a:xfrm>
          <a:off x="0" y="0"/>
          <a:ext cx="0" cy="0"/>
          <a:chOff x="0" y="0"/>
          <a:chExt cx="0" cy="0"/>
        </a:xfrm>
      </p:grpSpPr>
      <p:sp>
        <p:nvSpPr>
          <p:cNvPr id="742" name="矩形 741">
            <a:extLst>
              <a:ext uri="{FF2B5EF4-FFF2-40B4-BE49-F238E27FC236}">
                <a16:creationId xmlns:a16="http://schemas.microsoft.com/office/drawing/2014/main" id="{8D71104E-1BB1-58F8-0638-3BFCB40DD94A}"/>
              </a:ext>
            </a:extLst>
          </p:cNvPr>
          <p:cNvSpPr/>
          <p:nvPr/>
        </p:nvSpPr>
        <p:spPr>
          <a:xfrm>
            <a:off x="0" y="0"/>
            <a:ext cx="12192000" cy="6858000"/>
          </a:xfrm>
          <a:prstGeom prst="rect">
            <a:avLst/>
          </a:prstGeom>
          <a:solidFill>
            <a:srgbClr val="FEAA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58" name="图片 457">
            <a:extLst>
              <a:ext uri="{FF2B5EF4-FFF2-40B4-BE49-F238E27FC236}">
                <a16:creationId xmlns:a16="http://schemas.microsoft.com/office/drawing/2014/main" id="{50A70D3C-FDF1-35C4-D34F-A6819C5D4CE2}"/>
              </a:ext>
            </a:extLst>
          </p:cNvPr>
          <p:cNvPicPr>
            <a:picLocks noChangeAspect="1"/>
          </p:cNvPicPr>
          <p:nvPr/>
        </p:nvPicPr>
        <p:blipFill>
          <a:blip r:embed="rId2"/>
          <a:srcRect t="4810" b="4810"/>
          <a:stretch>
            <a:fillRect/>
          </a:stretch>
        </p:blipFill>
        <p:spPr>
          <a:xfrm>
            <a:off x="828600" y="825500"/>
            <a:ext cx="10534801" cy="5207000"/>
          </a:xfrm>
          <a:custGeom>
            <a:avLst/>
            <a:gdLst>
              <a:gd name="connsiteX0" fmla="*/ 0 w 10534801"/>
              <a:gd name="connsiteY0" fmla="*/ 0 h 5207000"/>
              <a:gd name="connsiteX1" fmla="*/ 10534801 w 10534801"/>
              <a:gd name="connsiteY1" fmla="*/ 0 h 5207000"/>
              <a:gd name="connsiteX2" fmla="*/ 10534801 w 10534801"/>
              <a:gd name="connsiteY2" fmla="*/ 5207000 h 5207000"/>
              <a:gd name="connsiteX3" fmla="*/ 0 w 10534801"/>
              <a:gd name="connsiteY3" fmla="*/ 5207000 h 5207000"/>
            </a:gdLst>
            <a:ahLst/>
            <a:cxnLst>
              <a:cxn ang="0">
                <a:pos x="connsiteX0" y="connsiteY0"/>
              </a:cxn>
              <a:cxn ang="0">
                <a:pos x="connsiteX1" y="connsiteY1"/>
              </a:cxn>
              <a:cxn ang="0">
                <a:pos x="connsiteX2" y="connsiteY2"/>
              </a:cxn>
              <a:cxn ang="0">
                <a:pos x="connsiteX3" y="connsiteY3"/>
              </a:cxn>
            </a:cxnLst>
            <a:rect l="l" t="t" r="r" b="b"/>
            <a:pathLst>
              <a:path w="10534801" h="5207000">
                <a:moveTo>
                  <a:pt x="0" y="0"/>
                </a:moveTo>
                <a:lnTo>
                  <a:pt x="10534801" y="0"/>
                </a:lnTo>
                <a:lnTo>
                  <a:pt x="10534801" y="5207000"/>
                </a:lnTo>
                <a:lnTo>
                  <a:pt x="0" y="5207000"/>
                </a:lnTo>
                <a:close/>
              </a:path>
            </a:pathLst>
          </a:custGeom>
        </p:spPr>
      </p:pic>
      <p:sp>
        <p:nvSpPr>
          <p:cNvPr id="4" name="矩形: 圆角 3">
            <a:extLst>
              <a:ext uri="{FF2B5EF4-FFF2-40B4-BE49-F238E27FC236}">
                <a16:creationId xmlns:a16="http://schemas.microsoft.com/office/drawing/2014/main" id="{DE389866-8F2D-2A9F-CE5E-A841FF16FFA4}"/>
              </a:ext>
            </a:extLst>
          </p:cNvPr>
          <p:cNvSpPr/>
          <p:nvPr/>
        </p:nvSpPr>
        <p:spPr>
          <a:xfrm>
            <a:off x="1339850" y="1397000"/>
            <a:ext cx="9512300" cy="406400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7EE67EB1-B80A-DB84-8111-BADA9939BF96}"/>
              </a:ext>
            </a:extLst>
          </p:cNvPr>
          <p:cNvGrpSpPr/>
          <p:nvPr/>
        </p:nvGrpSpPr>
        <p:grpSpPr>
          <a:xfrm>
            <a:off x="1780500" y="1675711"/>
            <a:ext cx="506530" cy="506530"/>
            <a:chOff x="6377049" y="2778936"/>
            <a:chExt cx="1769423" cy="1769423"/>
          </a:xfrm>
        </p:grpSpPr>
        <p:sp>
          <p:nvSpPr>
            <p:cNvPr id="6" name="椭圆 5">
              <a:extLst>
                <a:ext uri="{FF2B5EF4-FFF2-40B4-BE49-F238E27FC236}">
                  <a16:creationId xmlns:a16="http://schemas.microsoft.com/office/drawing/2014/main" id="{2D164059-BC84-51A7-A4ED-79209B76B824}"/>
                </a:ext>
              </a:extLst>
            </p:cNvPr>
            <p:cNvSpPr/>
            <p:nvPr/>
          </p:nvSpPr>
          <p:spPr>
            <a:xfrm>
              <a:off x="6377049" y="2778936"/>
              <a:ext cx="1769423" cy="1769423"/>
            </a:xfrm>
            <a:prstGeom prst="ellipse">
              <a:avLst/>
            </a:prstGeom>
            <a:solidFill>
              <a:srgbClr val="FEAAA6"/>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F4EAE42D-8004-1BAA-98A8-9D91DD58BBEA}"/>
                </a:ext>
              </a:extLst>
            </p:cNvPr>
            <p:cNvGrpSpPr/>
            <p:nvPr/>
          </p:nvGrpSpPr>
          <p:grpSpPr>
            <a:xfrm>
              <a:off x="6633634" y="2907871"/>
              <a:ext cx="1202266" cy="1606283"/>
              <a:chOff x="4787575" y="3348389"/>
              <a:chExt cx="2020610" cy="2699632"/>
            </a:xfrm>
          </p:grpSpPr>
          <p:sp>
            <p:nvSpPr>
              <p:cNvPr id="8" name="任意多边形: 形状 7">
                <a:extLst>
                  <a:ext uri="{FF2B5EF4-FFF2-40B4-BE49-F238E27FC236}">
                    <a16:creationId xmlns:a16="http://schemas.microsoft.com/office/drawing/2014/main" id="{8A670304-BCC7-967F-A72A-98BF1E6E64B9}"/>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624CF84D-4D7D-4457-321A-AE9917C9DAD4}"/>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D8CF42D2-0349-58A7-F680-234713C54CB2}"/>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60A8BAC4-D3EE-5E5D-9654-244B2CA6CFBF}"/>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BAFAC4A8-D2B8-919D-D23D-D46C853FE609}"/>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5D58F60E-CC84-114B-D4D6-3D62C285EF63}"/>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AE6EF33D-3546-E9DB-FAF6-C098311A5EF8}"/>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1A25506B-61FB-0AD0-7D17-FA3F4084D5A5}"/>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A18231C-63D0-40FE-7EC7-4A136F07528D}"/>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17" name="文本框 16">
            <a:extLst>
              <a:ext uri="{FF2B5EF4-FFF2-40B4-BE49-F238E27FC236}">
                <a16:creationId xmlns:a16="http://schemas.microsoft.com/office/drawing/2014/main" id="{663CD3B8-36E6-01F2-EB45-5C9CDA4A9BD2}"/>
              </a:ext>
            </a:extLst>
          </p:cNvPr>
          <p:cNvSpPr txBox="1"/>
          <p:nvPr/>
        </p:nvSpPr>
        <p:spPr>
          <a:xfrm>
            <a:off x="2416950" y="1790477"/>
            <a:ext cx="7358100" cy="276999"/>
          </a:xfrm>
          <a:prstGeom prst="rect">
            <a:avLst/>
          </a:prstGeom>
          <a:noFill/>
        </p:spPr>
        <p:txBody>
          <a:bodyPr wrap="square" rtlCol="0">
            <a:spAutoFit/>
          </a:bodyPr>
          <a:lstStyle/>
          <a:p>
            <a:r>
              <a:rPr lang="fr-FR" altLang="zh-CN"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81" name="组合 480">
            <a:extLst>
              <a:ext uri="{FF2B5EF4-FFF2-40B4-BE49-F238E27FC236}">
                <a16:creationId xmlns:a16="http://schemas.microsoft.com/office/drawing/2014/main" id="{4C07E7B7-AA0B-9F1F-D0DE-E66481DDB6D9}"/>
              </a:ext>
            </a:extLst>
          </p:cNvPr>
          <p:cNvGrpSpPr/>
          <p:nvPr/>
        </p:nvGrpSpPr>
        <p:grpSpPr>
          <a:xfrm>
            <a:off x="1994415" y="1926763"/>
            <a:ext cx="3157251" cy="3440204"/>
            <a:chOff x="4191000" y="2242850"/>
            <a:chExt cx="2697773" cy="2939548"/>
          </a:xfrm>
        </p:grpSpPr>
        <p:sp>
          <p:nvSpPr>
            <p:cNvPr id="59" name="任意多边形: 形状 58">
              <a:extLst>
                <a:ext uri="{FF2B5EF4-FFF2-40B4-BE49-F238E27FC236}">
                  <a16:creationId xmlns:a16="http://schemas.microsoft.com/office/drawing/2014/main" id="{2199A5C5-9282-B527-C093-62D838217037}"/>
                </a:ext>
              </a:extLst>
            </p:cNvPr>
            <p:cNvSpPr/>
            <p:nvPr/>
          </p:nvSpPr>
          <p:spPr>
            <a:xfrm>
              <a:off x="5000881" y="2525673"/>
              <a:ext cx="804328" cy="739091"/>
            </a:xfrm>
            <a:custGeom>
              <a:avLst/>
              <a:gdLst>
                <a:gd name="connsiteX0" fmla="*/ 800841 w 804328"/>
                <a:gd name="connsiteY0" fmla="*/ 298818 h 739091"/>
                <a:gd name="connsiteX1" fmla="*/ 471788 w 804328"/>
                <a:gd name="connsiteY1" fmla="*/ 213 h 739091"/>
                <a:gd name="connsiteX2" fmla="*/ 213368 w 804328"/>
                <a:gd name="connsiteY2" fmla="*/ 68064 h 739091"/>
                <a:gd name="connsiteX3" fmla="*/ 50928 w 804328"/>
                <a:gd name="connsiteY3" fmla="*/ 535445 h 739091"/>
                <a:gd name="connsiteX4" fmla="*/ 78 w 804328"/>
                <a:gd name="connsiteY4" fmla="*/ 589541 h 739091"/>
                <a:gd name="connsiteX5" fmla="*/ 133771 w 804328"/>
                <a:gd name="connsiteY5" fmla="*/ 656618 h 739091"/>
                <a:gd name="connsiteX6" fmla="*/ 688786 w 804328"/>
                <a:gd name="connsiteY6" fmla="*/ 624471 h 739091"/>
                <a:gd name="connsiteX7" fmla="*/ 800841 w 804328"/>
                <a:gd name="connsiteY7" fmla="*/ 298818 h 739091"/>
                <a:gd name="connsiteX8" fmla="*/ 563131 w 804328"/>
                <a:gd name="connsiteY8" fmla="*/ 310719 h 739091"/>
                <a:gd name="connsiteX9" fmla="*/ 491880 w 804328"/>
                <a:gd name="connsiteY9" fmla="*/ 277489 h 739091"/>
                <a:gd name="connsiteX10" fmla="*/ 574414 w 804328"/>
                <a:gd name="connsiteY10" fmla="*/ 231122 h 739091"/>
                <a:gd name="connsiteX11" fmla="*/ 563131 w 804328"/>
                <a:gd name="connsiteY11" fmla="*/ 310719 h 739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04328" h="739091">
                  <a:moveTo>
                    <a:pt x="800841" y="298818"/>
                  </a:moveTo>
                  <a:cubicBezTo>
                    <a:pt x="776082" y="133719"/>
                    <a:pt x="638508" y="8874"/>
                    <a:pt x="471788" y="213"/>
                  </a:cubicBezTo>
                  <a:cubicBezTo>
                    <a:pt x="380947" y="-2217"/>
                    <a:pt x="291298" y="21322"/>
                    <a:pt x="213368" y="68064"/>
                  </a:cubicBezTo>
                  <a:cubicBezTo>
                    <a:pt x="55719" y="160025"/>
                    <a:pt x="-9195" y="374242"/>
                    <a:pt x="50928" y="535445"/>
                  </a:cubicBezTo>
                  <a:cubicBezTo>
                    <a:pt x="23621" y="539764"/>
                    <a:pt x="2701" y="562019"/>
                    <a:pt x="78" y="589541"/>
                  </a:cubicBezTo>
                  <a:cubicBezTo>
                    <a:pt x="78" y="670683"/>
                    <a:pt x="105023" y="711023"/>
                    <a:pt x="133771" y="656618"/>
                  </a:cubicBezTo>
                  <a:cubicBezTo>
                    <a:pt x="257417" y="764809"/>
                    <a:pt x="511818" y="778873"/>
                    <a:pt x="688786" y="624471"/>
                  </a:cubicBezTo>
                  <a:cubicBezTo>
                    <a:pt x="774875" y="547192"/>
                    <a:pt x="817533" y="412727"/>
                    <a:pt x="800841" y="298818"/>
                  </a:cubicBezTo>
                  <a:close/>
                  <a:moveTo>
                    <a:pt x="563131" y="310719"/>
                  </a:moveTo>
                  <a:cubicBezTo>
                    <a:pt x="536547" y="327720"/>
                    <a:pt x="494044" y="308401"/>
                    <a:pt x="491880" y="277489"/>
                  </a:cubicBezTo>
                  <a:cubicBezTo>
                    <a:pt x="521623" y="266392"/>
                    <a:pt x="549465" y="250750"/>
                    <a:pt x="574414" y="231122"/>
                  </a:cubicBezTo>
                  <a:cubicBezTo>
                    <a:pt x="592996" y="256289"/>
                    <a:pt x="587976" y="291707"/>
                    <a:pt x="563131" y="310719"/>
                  </a:cubicBezTo>
                  <a:close/>
                </a:path>
              </a:pathLst>
            </a:custGeom>
            <a:solidFill>
              <a:srgbClr val="FFF4EE"/>
            </a:solidFill>
            <a:ln w="15430" cap="flat">
              <a:noFill/>
              <a:prstDash val="solid"/>
              <a:miter/>
            </a:ln>
          </p:spPr>
          <p:txBody>
            <a:bodyPr rtlCol="0" anchor="ctr"/>
            <a:lstStyle/>
            <a:p>
              <a:endParaRPr lang="zh-CN" altLang="en-US"/>
            </a:p>
          </p:txBody>
        </p:sp>
        <p:grpSp>
          <p:nvGrpSpPr>
            <p:cNvPr id="60" name="图形 18">
              <a:extLst>
                <a:ext uri="{FF2B5EF4-FFF2-40B4-BE49-F238E27FC236}">
                  <a16:creationId xmlns:a16="http://schemas.microsoft.com/office/drawing/2014/main" id="{720C6756-B151-24D6-581E-0AD1A77219D9}"/>
                </a:ext>
              </a:extLst>
            </p:cNvPr>
            <p:cNvGrpSpPr/>
            <p:nvPr/>
          </p:nvGrpSpPr>
          <p:grpSpPr>
            <a:xfrm>
              <a:off x="4191000" y="2242850"/>
              <a:ext cx="1313504" cy="1330938"/>
              <a:chOff x="4191000" y="2242850"/>
              <a:chExt cx="1313504" cy="1330938"/>
            </a:xfrm>
            <a:solidFill>
              <a:srgbClr val="FFFDA9"/>
            </a:solidFill>
          </p:grpSpPr>
          <p:sp>
            <p:nvSpPr>
              <p:cNvPr id="61" name="任意多边形: 形状 60">
                <a:extLst>
                  <a:ext uri="{FF2B5EF4-FFF2-40B4-BE49-F238E27FC236}">
                    <a16:creationId xmlns:a16="http://schemas.microsoft.com/office/drawing/2014/main" id="{366C35A3-1C77-00A8-BDE0-5902C8D5916E}"/>
                  </a:ext>
                </a:extLst>
              </p:cNvPr>
              <p:cNvSpPr/>
              <p:nvPr/>
            </p:nvSpPr>
            <p:spPr>
              <a:xfrm>
                <a:off x="4191000" y="2242850"/>
                <a:ext cx="7727" cy="7727"/>
              </a:xfrm>
              <a:custGeom>
                <a:avLst/>
                <a:gdLst/>
                <a:ahLst/>
                <a:cxnLst/>
                <a:rect l="l" t="t" r="r" b="b"/>
                <a:pathLst>
                  <a:path w="7727" h="7727"/>
                </a:pathLst>
              </a:custGeom>
              <a:solidFill>
                <a:srgbClr val="FFFDA9"/>
              </a:solidFill>
              <a:ln w="1543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6DB1B499-D6C6-BDE8-0159-094F5C97156B}"/>
                  </a:ext>
                </a:extLst>
              </p:cNvPr>
              <p:cNvSpPr/>
              <p:nvPr/>
            </p:nvSpPr>
            <p:spPr>
              <a:xfrm>
                <a:off x="4591612" y="2400791"/>
                <a:ext cx="912891" cy="1172997"/>
              </a:xfrm>
              <a:custGeom>
                <a:avLst/>
                <a:gdLst>
                  <a:gd name="connsiteX0" fmla="*/ 836984 w 912891"/>
                  <a:gd name="connsiteY0" fmla="*/ 64 h 1172997"/>
                  <a:gd name="connsiteX1" fmla="*/ 781343 w 912891"/>
                  <a:gd name="connsiteY1" fmla="*/ 67915 h 1172997"/>
                  <a:gd name="connsiteX2" fmla="*/ 588610 w 912891"/>
                  <a:gd name="connsiteY2" fmla="*/ 100218 h 1172997"/>
                  <a:gd name="connsiteX3" fmla="*/ 427407 w 912891"/>
                  <a:gd name="connsiteY3" fmla="*/ 354928 h 1172997"/>
                  <a:gd name="connsiteX4" fmla="*/ 428643 w 912891"/>
                  <a:gd name="connsiteY4" fmla="*/ 370384 h 1172997"/>
                  <a:gd name="connsiteX5" fmla="*/ 418597 w 912891"/>
                  <a:gd name="connsiteY5" fmla="*/ 383058 h 1172997"/>
                  <a:gd name="connsiteX6" fmla="*/ 404223 w 912891"/>
                  <a:gd name="connsiteY6" fmla="*/ 620149 h 1172997"/>
                  <a:gd name="connsiteX7" fmla="*/ 234210 w 912891"/>
                  <a:gd name="connsiteY7" fmla="*/ 759251 h 1172997"/>
                  <a:gd name="connsiteX8" fmla="*/ 55 w 912891"/>
                  <a:gd name="connsiteY8" fmla="*/ 1050128 h 1172997"/>
                  <a:gd name="connsiteX9" fmla="*/ 198044 w 912891"/>
                  <a:gd name="connsiteY9" fmla="*/ 1056310 h 1172997"/>
                  <a:gd name="connsiteX10" fmla="*/ 381194 w 912891"/>
                  <a:gd name="connsiteY10" fmla="*/ 1151826 h 1172997"/>
                  <a:gd name="connsiteX11" fmla="*/ 716584 w 912891"/>
                  <a:gd name="connsiteY11" fmla="*/ 1091549 h 1172997"/>
                  <a:gd name="connsiteX12" fmla="*/ 791080 w 912891"/>
                  <a:gd name="connsiteY12" fmla="*/ 863731 h 1172997"/>
                  <a:gd name="connsiteX13" fmla="*/ 636523 w 912891"/>
                  <a:gd name="connsiteY13" fmla="*/ 836220 h 1172997"/>
                  <a:gd name="connsiteX14" fmla="*/ 543789 w 912891"/>
                  <a:gd name="connsiteY14" fmla="*/ 781507 h 1172997"/>
                  <a:gd name="connsiteX15" fmla="*/ 410096 w 912891"/>
                  <a:gd name="connsiteY15" fmla="*/ 714429 h 1172997"/>
                  <a:gd name="connsiteX16" fmla="*/ 444099 w 912891"/>
                  <a:gd name="connsiteY16" fmla="*/ 665280 h 1172997"/>
                  <a:gd name="connsiteX17" fmla="*/ 579028 w 912891"/>
                  <a:gd name="connsiteY17" fmla="*/ 717211 h 1172997"/>
                  <a:gd name="connsiteX18" fmla="*/ 542243 w 912891"/>
                  <a:gd name="connsiteY18" fmla="*/ 467910 h 1172997"/>
                  <a:gd name="connsiteX19" fmla="*/ 524778 w 912891"/>
                  <a:gd name="connsiteY19" fmla="*/ 395577 h 1172997"/>
                  <a:gd name="connsiteX20" fmla="*/ 800509 w 912891"/>
                  <a:gd name="connsiteY20" fmla="*/ 241019 h 1172997"/>
                  <a:gd name="connsiteX21" fmla="*/ 908699 w 912891"/>
                  <a:gd name="connsiteY21" fmla="*/ 121392 h 1172997"/>
                  <a:gd name="connsiteX22" fmla="*/ 836984 w 912891"/>
                  <a:gd name="connsiteY22" fmla="*/ 64 h 1172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912891" h="1172997">
                    <a:moveTo>
                      <a:pt x="836984" y="64"/>
                    </a:moveTo>
                    <a:cubicBezTo>
                      <a:pt x="852440" y="30203"/>
                      <a:pt x="813955" y="59569"/>
                      <a:pt x="781343" y="67915"/>
                    </a:cubicBezTo>
                    <a:cubicBezTo>
                      <a:pt x="718129" y="83371"/>
                      <a:pt x="650433" y="79352"/>
                      <a:pt x="588610" y="100218"/>
                    </a:cubicBezTo>
                    <a:cubicBezTo>
                      <a:pt x="491084" y="132984"/>
                      <a:pt x="403141" y="248438"/>
                      <a:pt x="427407" y="354928"/>
                    </a:cubicBezTo>
                    <a:cubicBezTo>
                      <a:pt x="429125" y="359891"/>
                      <a:pt x="429551" y="365211"/>
                      <a:pt x="428643" y="370384"/>
                    </a:cubicBezTo>
                    <a:cubicBezTo>
                      <a:pt x="426441" y="375403"/>
                      <a:pt x="422981" y="379768"/>
                      <a:pt x="418597" y="383058"/>
                    </a:cubicBezTo>
                    <a:cubicBezTo>
                      <a:pt x="359092" y="439935"/>
                      <a:pt x="356774" y="548589"/>
                      <a:pt x="404223" y="620149"/>
                    </a:cubicBezTo>
                    <a:cubicBezTo>
                      <a:pt x="366666" y="705465"/>
                      <a:pt x="297579" y="724011"/>
                      <a:pt x="234210" y="759251"/>
                    </a:cubicBezTo>
                    <a:cubicBezTo>
                      <a:pt x="120931" y="821629"/>
                      <a:pt x="36801" y="926140"/>
                      <a:pt x="55" y="1050128"/>
                    </a:cubicBezTo>
                    <a:cubicBezTo>
                      <a:pt x="58787" y="1014425"/>
                      <a:pt x="135448" y="1027562"/>
                      <a:pt x="198044" y="1056310"/>
                    </a:cubicBezTo>
                    <a:cubicBezTo>
                      <a:pt x="260639" y="1085058"/>
                      <a:pt x="316280" y="1127870"/>
                      <a:pt x="381194" y="1151826"/>
                    </a:cubicBezTo>
                    <a:cubicBezTo>
                      <a:pt x="503913" y="1196803"/>
                      <a:pt x="640542" y="1167282"/>
                      <a:pt x="716584" y="1091549"/>
                    </a:cubicBezTo>
                    <a:cubicBezTo>
                      <a:pt x="774079" y="1032199"/>
                      <a:pt x="790617" y="945956"/>
                      <a:pt x="791080" y="863731"/>
                    </a:cubicBezTo>
                    <a:cubicBezTo>
                      <a:pt x="738375" y="863382"/>
                      <a:pt x="686112" y="854080"/>
                      <a:pt x="636523" y="836220"/>
                    </a:cubicBezTo>
                    <a:cubicBezTo>
                      <a:pt x="602588" y="823675"/>
                      <a:pt x="571179" y="805144"/>
                      <a:pt x="543789" y="781507"/>
                    </a:cubicBezTo>
                    <a:cubicBezTo>
                      <a:pt x="515041" y="835911"/>
                      <a:pt x="409478" y="795571"/>
                      <a:pt x="410096" y="714429"/>
                    </a:cubicBezTo>
                    <a:cubicBezTo>
                      <a:pt x="412233" y="693292"/>
                      <a:pt x="425073" y="674732"/>
                      <a:pt x="444099" y="665280"/>
                    </a:cubicBezTo>
                    <a:cubicBezTo>
                      <a:pt x="481638" y="697804"/>
                      <a:pt x="529370" y="716175"/>
                      <a:pt x="579028" y="717211"/>
                    </a:cubicBezTo>
                    <a:cubicBezTo>
                      <a:pt x="471765" y="712883"/>
                      <a:pt x="542243" y="514586"/>
                      <a:pt x="542243" y="467910"/>
                    </a:cubicBezTo>
                    <a:cubicBezTo>
                      <a:pt x="540711" y="442961"/>
                      <a:pt x="534799" y="418476"/>
                      <a:pt x="524778" y="395577"/>
                    </a:cubicBezTo>
                    <a:cubicBezTo>
                      <a:pt x="621695" y="353548"/>
                      <a:pt x="714081" y="301761"/>
                      <a:pt x="800509" y="241019"/>
                    </a:cubicBezTo>
                    <a:cubicBezTo>
                      <a:pt x="844867" y="210108"/>
                      <a:pt x="892161" y="173787"/>
                      <a:pt x="908699" y="121392"/>
                    </a:cubicBezTo>
                    <a:cubicBezTo>
                      <a:pt x="925236" y="68997"/>
                      <a:pt x="891852" y="-1172"/>
                      <a:pt x="836984" y="64"/>
                    </a:cubicBezTo>
                    <a:close/>
                  </a:path>
                </a:pathLst>
              </a:custGeom>
              <a:solidFill>
                <a:srgbClr val="FFFDA9"/>
              </a:solidFill>
              <a:ln w="15430" cap="flat">
                <a:noFill/>
                <a:prstDash val="solid"/>
                <a:miter/>
              </a:ln>
            </p:spPr>
            <p:txBody>
              <a:bodyPr rtlCol="0" anchor="ctr"/>
              <a:lstStyle/>
              <a:p>
                <a:endParaRPr lang="zh-CN" altLang="en-US"/>
              </a:p>
            </p:txBody>
          </p:sp>
        </p:grpSp>
        <p:sp>
          <p:nvSpPr>
            <p:cNvPr id="63" name="任意多边形: 形状 62">
              <a:extLst>
                <a:ext uri="{FF2B5EF4-FFF2-40B4-BE49-F238E27FC236}">
                  <a16:creationId xmlns:a16="http://schemas.microsoft.com/office/drawing/2014/main" id="{ED2C46D3-4ABC-AA26-2FD8-9E7152C53D8B}"/>
                </a:ext>
              </a:extLst>
            </p:cNvPr>
            <p:cNvSpPr/>
            <p:nvPr/>
          </p:nvSpPr>
          <p:spPr>
            <a:xfrm>
              <a:off x="4906446" y="3471425"/>
              <a:ext cx="347453" cy="574160"/>
            </a:xfrm>
            <a:custGeom>
              <a:avLst/>
              <a:gdLst>
                <a:gd name="connsiteX0" fmla="*/ 342093 w 347453"/>
                <a:gd name="connsiteY0" fmla="*/ 335180 h 574160"/>
                <a:gd name="connsiteX1" fmla="*/ 69299 w 347453"/>
                <a:gd name="connsiteY1" fmla="*/ 20346 h 574160"/>
                <a:gd name="connsiteX2" fmla="*/ 58 w 347453"/>
                <a:gd name="connsiteY2" fmla="*/ 99 h 574160"/>
                <a:gd name="connsiteX3" fmla="*/ 15513 w 347453"/>
                <a:gd name="connsiteY3" fmla="*/ 7827 h 574160"/>
                <a:gd name="connsiteX4" fmla="*/ 288307 w 347453"/>
                <a:gd name="connsiteY4" fmla="*/ 322815 h 574160"/>
                <a:gd name="connsiteX5" fmla="*/ 285989 w 347453"/>
                <a:gd name="connsiteY5" fmla="*/ 355118 h 574160"/>
                <a:gd name="connsiteX6" fmla="*/ 61881 w 347453"/>
                <a:gd name="connsiteY6" fmla="*/ 558670 h 574160"/>
                <a:gd name="connsiteX7" fmla="*/ 45188 w 347453"/>
                <a:gd name="connsiteY7" fmla="*/ 564079 h 574160"/>
                <a:gd name="connsiteX8" fmla="*/ 115203 w 347453"/>
                <a:gd name="connsiteY8" fmla="*/ 571035 h 574160"/>
                <a:gd name="connsiteX9" fmla="*/ 339311 w 347453"/>
                <a:gd name="connsiteY9" fmla="*/ 367637 h 574160"/>
                <a:gd name="connsiteX10" fmla="*/ 342100 w 347453"/>
                <a:gd name="connsiteY10" fmla="*/ 335189 h 574160"/>
                <a:gd name="connsiteX11" fmla="*/ 342093 w 347453"/>
                <a:gd name="connsiteY11" fmla="*/ 335180 h 574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53" h="574160">
                  <a:moveTo>
                    <a:pt x="342093" y="335180"/>
                  </a:moveTo>
                  <a:lnTo>
                    <a:pt x="69299" y="20346"/>
                  </a:lnTo>
                  <a:cubicBezTo>
                    <a:pt x="48671" y="7024"/>
                    <a:pt x="24613" y="-11"/>
                    <a:pt x="58" y="99"/>
                  </a:cubicBezTo>
                  <a:cubicBezTo>
                    <a:pt x="6008" y="603"/>
                    <a:pt x="11540" y="3369"/>
                    <a:pt x="15513" y="7827"/>
                  </a:cubicBezTo>
                  <a:lnTo>
                    <a:pt x="288307" y="322815"/>
                  </a:lnTo>
                  <a:cubicBezTo>
                    <a:pt x="296515" y="332400"/>
                    <a:pt x="295481" y="346804"/>
                    <a:pt x="285989" y="355118"/>
                  </a:cubicBezTo>
                  <a:lnTo>
                    <a:pt x="61881" y="558670"/>
                  </a:lnTo>
                  <a:cubicBezTo>
                    <a:pt x="57265" y="562636"/>
                    <a:pt x="51252" y="564584"/>
                    <a:pt x="45188" y="564079"/>
                  </a:cubicBezTo>
                  <a:cubicBezTo>
                    <a:pt x="62499" y="572116"/>
                    <a:pt x="107011" y="578299"/>
                    <a:pt x="115203" y="571035"/>
                  </a:cubicBezTo>
                  <a:lnTo>
                    <a:pt x="339311" y="367637"/>
                  </a:lnTo>
                  <a:cubicBezTo>
                    <a:pt x="349042" y="359447"/>
                    <a:pt x="350291" y="344919"/>
                    <a:pt x="342100" y="335189"/>
                  </a:cubicBezTo>
                  <a:cubicBezTo>
                    <a:pt x="342098" y="335186"/>
                    <a:pt x="342095" y="335183"/>
                    <a:pt x="342093" y="335180"/>
                  </a:cubicBezTo>
                  <a:close/>
                </a:path>
              </a:pathLst>
            </a:custGeom>
            <a:solidFill>
              <a:srgbClr val="A2CCCB"/>
            </a:solidFill>
            <a:ln w="15430" cap="flat">
              <a:noFill/>
              <a:prstDash val="solid"/>
              <a:miter/>
            </a:ln>
          </p:spPr>
          <p:txBody>
            <a:bodyPr rtlCol="0" anchor="ctr"/>
            <a:lstStyle/>
            <a:p>
              <a:endParaRPr lang="zh-CN" altLang="en-US"/>
            </a:p>
          </p:txBody>
        </p:sp>
        <p:sp>
          <p:nvSpPr>
            <p:cNvPr id="448" name="任意多边形: 形状 447">
              <a:extLst>
                <a:ext uri="{FF2B5EF4-FFF2-40B4-BE49-F238E27FC236}">
                  <a16:creationId xmlns:a16="http://schemas.microsoft.com/office/drawing/2014/main" id="{D0D40593-E558-8D1D-227A-978CDDC5DA05}"/>
                </a:ext>
              </a:extLst>
            </p:cNvPr>
            <p:cNvSpPr/>
            <p:nvPr/>
          </p:nvSpPr>
          <p:spPr>
            <a:xfrm>
              <a:off x="4658023" y="3471346"/>
              <a:ext cx="543137" cy="564485"/>
            </a:xfrm>
            <a:custGeom>
              <a:avLst/>
              <a:gdLst>
                <a:gd name="connsiteX0" fmla="*/ 278455 w 543137"/>
                <a:gd name="connsiteY0" fmla="*/ 556585 h 564485"/>
                <a:gd name="connsiteX1" fmla="*/ 5661 w 543137"/>
                <a:gd name="connsiteY1" fmla="*/ 241597 h 564485"/>
                <a:gd name="connsiteX2" fmla="*/ 7980 w 543137"/>
                <a:gd name="connsiteY2" fmla="*/ 209140 h 564485"/>
                <a:gd name="connsiteX3" fmla="*/ 231933 w 543137"/>
                <a:gd name="connsiteY3" fmla="*/ 5588 h 564485"/>
                <a:gd name="connsiteX4" fmla="*/ 264391 w 543137"/>
                <a:gd name="connsiteY4" fmla="*/ 7906 h 564485"/>
                <a:gd name="connsiteX5" fmla="*/ 537648 w 543137"/>
                <a:gd name="connsiteY5" fmla="*/ 322894 h 564485"/>
                <a:gd name="connsiteX6" fmla="*/ 535330 w 543137"/>
                <a:gd name="connsiteY6" fmla="*/ 355197 h 564485"/>
                <a:gd name="connsiteX7" fmla="*/ 311221 w 543137"/>
                <a:gd name="connsiteY7" fmla="*/ 558749 h 564485"/>
                <a:gd name="connsiteX8" fmla="*/ 278707 w 543137"/>
                <a:gd name="connsiteY8" fmla="*/ 556873 h 564485"/>
                <a:gd name="connsiteX9" fmla="*/ 278455 w 543137"/>
                <a:gd name="connsiteY9" fmla="*/ 556585 h 564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3137" h="564485">
                  <a:moveTo>
                    <a:pt x="278455" y="556585"/>
                  </a:moveTo>
                  <a:lnTo>
                    <a:pt x="5661" y="241597"/>
                  </a:lnTo>
                  <a:cubicBezTo>
                    <a:pt x="-2650" y="231990"/>
                    <a:pt x="-1613" y="217468"/>
                    <a:pt x="7980" y="209140"/>
                  </a:cubicBezTo>
                  <a:lnTo>
                    <a:pt x="231933" y="5588"/>
                  </a:lnTo>
                  <a:cubicBezTo>
                    <a:pt x="241596" y="-2553"/>
                    <a:pt x="255983" y="-1525"/>
                    <a:pt x="264391" y="7906"/>
                  </a:cubicBezTo>
                  <a:lnTo>
                    <a:pt x="537648" y="322894"/>
                  </a:lnTo>
                  <a:cubicBezTo>
                    <a:pt x="545856" y="332478"/>
                    <a:pt x="544822" y="346883"/>
                    <a:pt x="535330" y="355197"/>
                  </a:cubicBezTo>
                  <a:lnTo>
                    <a:pt x="311221" y="558749"/>
                  </a:lnTo>
                  <a:cubicBezTo>
                    <a:pt x="301725" y="567209"/>
                    <a:pt x="287168" y="566369"/>
                    <a:pt x="278707" y="556873"/>
                  </a:cubicBezTo>
                  <a:cubicBezTo>
                    <a:pt x="278623" y="556778"/>
                    <a:pt x="278538" y="556682"/>
                    <a:pt x="278455" y="556585"/>
                  </a:cubicBezTo>
                  <a:close/>
                </a:path>
              </a:pathLst>
            </a:custGeom>
            <a:solidFill>
              <a:srgbClr val="DFEDED"/>
            </a:solidFill>
            <a:ln w="15430" cap="flat">
              <a:noFill/>
              <a:prstDash val="solid"/>
              <a:miter/>
            </a:ln>
          </p:spPr>
          <p:txBody>
            <a:bodyPr rtlCol="0" anchor="ctr"/>
            <a:lstStyle/>
            <a:p>
              <a:endParaRPr lang="zh-CN" altLang="en-US"/>
            </a:p>
          </p:txBody>
        </p:sp>
        <p:sp>
          <p:nvSpPr>
            <p:cNvPr id="449" name="任意多边形: 形状 448">
              <a:extLst>
                <a:ext uri="{FF2B5EF4-FFF2-40B4-BE49-F238E27FC236}">
                  <a16:creationId xmlns:a16="http://schemas.microsoft.com/office/drawing/2014/main" id="{0CF604A0-FE94-99A6-E82C-B055F0F46304}"/>
                </a:ext>
              </a:extLst>
            </p:cNvPr>
            <p:cNvSpPr/>
            <p:nvPr/>
          </p:nvSpPr>
          <p:spPr>
            <a:xfrm>
              <a:off x="5357033" y="3402012"/>
              <a:ext cx="564073" cy="595672"/>
            </a:xfrm>
            <a:custGeom>
              <a:avLst/>
              <a:gdLst>
                <a:gd name="connsiteX0" fmla="*/ 563867 w 564073"/>
                <a:gd name="connsiteY0" fmla="*/ 51272 h 595672"/>
                <a:gd name="connsiteX1" fmla="*/ 531410 w 564073"/>
                <a:gd name="connsiteY1" fmla="*/ 3668 h 595672"/>
                <a:gd name="connsiteX2" fmla="*/ 465569 w 564073"/>
                <a:gd name="connsiteY2" fmla="*/ 12787 h 595672"/>
                <a:gd name="connsiteX3" fmla="*/ 58619 w 564073"/>
                <a:gd name="connsiteY3" fmla="*/ 316029 h 595672"/>
                <a:gd name="connsiteX4" fmla="*/ 2205 w 564073"/>
                <a:gd name="connsiteY4" fmla="*/ 547865 h 595672"/>
                <a:gd name="connsiteX5" fmla="*/ 3133 w 564073"/>
                <a:gd name="connsiteY5" fmla="*/ 578776 h 595672"/>
                <a:gd name="connsiteX6" fmla="*/ 47800 w 564073"/>
                <a:gd name="connsiteY6" fmla="*/ 592841 h 595672"/>
                <a:gd name="connsiteX7" fmla="*/ 85976 w 564073"/>
                <a:gd name="connsiteY7" fmla="*/ 560693 h 595672"/>
                <a:gd name="connsiteX8" fmla="*/ 241460 w 564073"/>
                <a:gd name="connsiteY8" fmla="*/ 347404 h 595672"/>
                <a:gd name="connsiteX9" fmla="*/ 433730 w 564073"/>
                <a:gd name="connsiteY9" fmla="*/ 198410 h 595672"/>
                <a:gd name="connsiteX10" fmla="*/ 445631 w 564073"/>
                <a:gd name="connsiteY10" fmla="*/ 249414 h 595672"/>
                <a:gd name="connsiteX11" fmla="*/ 451040 w 564073"/>
                <a:gd name="connsiteY11" fmla="*/ 263943 h 595672"/>
                <a:gd name="connsiteX12" fmla="*/ 556139 w 564073"/>
                <a:gd name="connsiteY12" fmla="*/ 110776 h 595672"/>
                <a:gd name="connsiteX13" fmla="*/ 563867 w 564073"/>
                <a:gd name="connsiteY13" fmla="*/ 51272 h 5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4073" h="595672">
                  <a:moveTo>
                    <a:pt x="563867" y="51272"/>
                  </a:moveTo>
                  <a:cubicBezTo>
                    <a:pt x="562109" y="30822"/>
                    <a:pt x="549804" y="12774"/>
                    <a:pt x="531410" y="3668"/>
                  </a:cubicBezTo>
                  <a:cubicBezTo>
                    <a:pt x="510390" y="-4987"/>
                    <a:pt x="486588" y="3668"/>
                    <a:pt x="465569" y="12787"/>
                  </a:cubicBezTo>
                  <a:cubicBezTo>
                    <a:pt x="283500" y="88829"/>
                    <a:pt x="180101" y="128396"/>
                    <a:pt x="58619" y="316029"/>
                  </a:cubicBezTo>
                  <a:cubicBezTo>
                    <a:pt x="37754" y="393307"/>
                    <a:pt x="16888" y="470586"/>
                    <a:pt x="2205" y="547865"/>
                  </a:cubicBezTo>
                  <a:cubicBezTo>
                    <a:pt x="-899" y="557989"/>
                    <a:pt x="-573" y="568856"/>
                    <a:pt x="3133" y="578776"/>
                  </a:cubicBezTo>
                  <a:cubicBezTo>
                    <a:pt x="12482" y="593882"/>
                    <a:pt x="31483" y="599865"/>
                    <a:pt x="47800" y="592841"/>
                  </a:cubicBezTo>
                  <a:cubicBezTo>
                    <a:pt x="63125" y="585660"/>
                    <a:pt x="76291" y="574573"/>
                    <a:pt x="85976" y="560693"/>
                  </a:cubicBezTo>
                  <a:cubicBezTo>
                    <a:pt x="141307" y="492224"/>
                    <a:pt x="186129" y="415718"/>
                    <a:pt x="241460" y="347404"/>
                  </a:cubicBezTo>
                  <a:cubicBezTo>
                    <a:pt x="287828" y="289754"/>
                    <a:pt x="355369" y="205829"/>
                    <a:pt x="433730" y="198410"/>
                  </a:cubicBezTo>
                  <a:cubicBezTo>
                    <a:pt x="438521" y="215103"/>
                    <a:pt x="441921" y="232258"/>
                    <a:pt x="445631" y="249414"/>
                  </a:cubicBezTo>
                  <a:cubicBezTo>
                    <a:pt x="446404" y="254581"/>
                    <a:pt x="448246" y="259529"/>
                    <a:pt x="451040" y="263943"/>
                  </a:cubicBezTo>
                  <a:cubicBezTo>
                    <a:pt x="496017" y="324684"/>
                    <a:pt x="551812" y="127623"/>
                    <a:pt x="556139" y="110776"/>
                  </a:cubicBezTo>
                  <a:cubicBezTo>
                    <a:pt x="562486" y="91616"/>
                    <a:pt x="565109" y="71418"/>
                    <a:pt x="563867" y="51272"/>
                  </a:cubicBezTo>
                  <a:close/>
                </a:path>
              </a:pathLst>
            </a:custGeom>
            <a:solidFill>
              <a:srgbClr val="FEDAF6"/>
            </a:solidFill>
            <a:ln w="15430" cap="flat">
              <a:noFill/>
              <a:prstDash val="solid"/>
              <a:miter/>
            </a:ln>
          </p:spPr>
          <p:txBody>
            <a:bodyPr rtlCol="0" anchor="ctr"/>
            <a:lstStyle/>
            <a:p>
              <a:endParaRPr lang="zh-CN" altLang="en-US"/>
            </a:p>
          </p:txBody>
        </p:sp>
        <p:sp>
          <p:nvSpPr>
            <p:cNvPr id="450" name="任意多边形: 形状 449">
              <a:extLst>
                <a:ext uri="{FF2B5EF4-FFF2-40B4-BE49-F238E27FC236}">
                  <a16:creationId xmlns:a16="http://schemas.microsoft.com/office/drawing/2014/main" id="{B91F880E-1D98-3528-1600-EC597BFBB125}"/>
                </a:ext>
              </a:extLst>
            </p:cNvPr>
            <p:cNvSpPr/>
            <p:nvPr/>
          </p:nvSpPr>
          <p:spPr>
            <a:xfrm>
              <a:off x="5096586" y="3794452"/>
              <a:ext cx="578165" cy="433378"/>
            </a:xfrm>
            <a:custGeom>
              <a:avLst/>
              <a:gdLst>
                <a:gd name="connsiteX0" fmla="*/ 394474 w 578165"/>
                <a:gd name="connsiteY0" fmla="*/ 179556 h 433378"/>
                <a:gd name="connsiteX1" fmla="*/ 578243 w 578165"/>
                <a:gd name="connsiteY1" fmla="*/ 114 h 433378"/>
                <a:gd name="connsiteX2" fmla="*/ 16117 w 578165"/>
                <a:gd name="connsiteY2" fmla="*/ 295319 h 433378"/>
                <a:gd name="connsiteX3" fmla="*/ 2817 w 578165"/>
                <a:gd name="connsiteY3" fmla="*/ 332811 h 433378"/>
                <a:gd name="connsiteX4" fmla="*/ 13644 w 578165"/>
                <a:gd name="connsiteY4" fmla="*/ 344777 h 433378"/>
                <a:gd name="connsiteX5" fmla="*/ 222760 w 578165"/>
                <a:gd name="connsiteY5" fmla="*/ 433493 h 433378"/>
                <a:gd name="connsiteX6" fmla="*/ 394474 w 578165"/>
                <a:gd name="connsiteY6" fmla="*/ 179556 h 433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8165" h="433378">
                  <a:moveTo>
                    <a:pt x="394474" y="179556"/>
                  </a:moveTo>
                  <a:lnTo>
                    <a:pt x="578243" y="114"/>
                  </a:lnTo>
                  <a:lnTo>
                    <a:pt x="16117" y="295319"/>
                  </a:lnTo>
                  <a:cubicBezTo>
                    <a:pt x="2091" y="302000"/>
                    <a:pt x="-3863" y="318785"/>
                    <a:pt x="2817" y="332811"/>
                  </a:cubicBezTo>
                  <a:cubicBezTo>
                    <a:pt x="5180" y="337772"/>
                    <a:pt x="8944" y="341932"/>
                    <a:pt x="13644" y="344777"/>
                  </a:cubicBezTo>
                  <a:cubicBezTo>
                    <a:pt x="78537" y="384609"/>
                    <a:pt x="149022" y="414512"/>
                    <a:pt x="222760" y="433493"/>
                  </a:cubicBezTo>
                  <a:cubicBezTo>
                    <a:pt x="243780" y="330867"/>
                    <a:pt x="318741" y="254671"/>
                    <a:pt x="394474" y="179556"/>
                  </a:cubicBezTo>
                  <a:close/>
                </a:path>
              </a:pathLst>
            </a:custGeom>
            <a:solidFill>
              <a:srgbClr val="FFFDA9"/>
            </a:solidFill>
            <a:ln w="15430" cap="flat">
              <a:noFill/>
              <a:prstDash val="solid"/>
              <a:miter/>
            </a:ln>
          </p:spPr>
          <p:txBody>
            <a:bodyPr rtlCol="0" anchor="ctr"/>
            <a:lstStyle/>
            <a:p>
              <a:endParaRPr lang="zh-CN" altLang="en-US"/>
            </a:p>
          </p:txBody>
        </p:sp>
        <p:sp>
          <p:nvSpPr>
            <p:cNvPr id="451" name="任意多边形: 形状 450">
              <a:extLst>
                <a:ext uri="{FF2B5EF4-FFF2-40B4-BE49-F238E27FC236}">
                  <a16:creationId xmlns:a16="http://schemas.microsoft.com/office/drawing/2014/main" id="{09DFA759-D80B-32FB-0AEC-4E9DCB3188E0}"/>
                </a:ext>
              </a:extLst>
            </p:cNvPr>
            <p:cNvSpPr/>
            <p:nvPr/>
          </p:nvSpPr>
          <p:spPr>
            <a:xfrm>
              <a:off x="5812153" y="4293672"/>
              <a:ext cx="331680" cy="570586"/>
            </a:xfrm>
            <a:custGeom>
              <a:avLst/>
              <a:gdLst>
                <a:gd name="connsiteX0" fmla="*/ 101351 w 331680"/>
                <a:gd name="connsiteY0" fmla="*/ 253625 h 570586"/>
                <a:gd name="connsiteX1" fmla="*/ 116 w 331680"/>
                <a:gd name="connsiteY1" fmla="*/ 338786 h 570586"/>
                <a:gd name="connsiteX2" fmla="*/ 38910 w 331680"/>
                <a:gd name="connsiteY2" fmla="*/ 549603 h 570586"/>
                <a:gd name="connsiteX3" fmla="*/ 126080 w 331680"/>
                <a:gd name="connsiteY3" fmla="*/ 480207 h 570586"/>
                <a:gd name="connsiteX4" fmla="*/ 331796 w 331680"/>
                <a:gd name="connsiteY4" fmla="*/ 151 h 570586"/>
                <a:gd name="connsiteX5" fmla="*/ 101351 w 331680"/>
                <a:gd name="connsiteY5" fmla="*/ 253625 h 57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680" h="570586">
                  <a:moveTo>
                    <a:pt x="101351" y="253625"/>
                  </a:moveTo>
                  <a:cubicBezTo>
                    <a:pt x="72883" y="287751"/>
                    <a:pt x="38611" y="316581"/>
                    <a:pt x="116" y="338786"/>
                  </a:cubicBezTo>
                  <a:cubicBezTo>
                    <a:pt x="21135" y="475261"/>
                    <a:pt x="22681" y="496899"/>
                    <a:pt x="38910" y="549603"/>
                  </a:cubicBezTo>
                  <a:cubicBezTo>
                    <a:pt x="57920" y="616062"/>
                    <a:pt x="114643" y="506945"/>
                    <a:pt x="126080" y="480207"/>
                  </a:cubicBezTo>
                  <a:cubicBezTo>
                    <a:pt x="194704" y="320291"/>
                    <a:pt x="263275" y="160273"/>
                    <a:pt x="331796" y="151"/>
                  </a:cubicBezTo>
                  <a:cubicBezTo>
                    <a:pt x="256063" y="85776"/>
                    <a:pt x="179248" y="170267"/>
                    <a:pt x="101351" y="253625"/>
                  </a:cubicBezTo>
                  <a:close/>
                </a:path>
              </a:pathLst>
            </a:custGeom>
            <a:solidFill>
              <a:srgbClr val="FFFDA9"/>
            </a:solidFill>
            <a:ln w="15430" cap="flat">
              <a:noFill/>
              <a:prstDash val="solid"/>
              <a:miter/>
            </a:ln>
          </p:spPr>
          <p:txBody>
            <a:bodyPr rtlCol="0" anchor="ctr"/>
            <a:lstStyle/>
            <a:p>
              <a:endParaRPr lang="zh-CN" altLang="en-US"/>
            </a:p>
          </p:txBody>
        </p:sp>
        <p:sp>
          <p:nvSpPr>
            <p:cNvPr id="452" name="任意多边形: 形状 451">
              <a:extLst>
                <a:ext uri="{FF2B5EF4-FFF2-40B4-BE49-F238E27FC236}">
                  <a16:creationId xmlns:a16="http://schemas.microsoft.com/office/drawing/2014/main" id="{53E11831-433F-6659-2BF8-7B5806008EF7}"/>
                </a:ext>
              </a:extLst>
            </p:cNvPr>
            <p:cNvSpPr/>
            <p:nvPr/>
          </p:nvSpPr>
          <p:spPr>
            <a:xfrm>
              <a:off x="5114421" y="2814531"/>
              <a:ext cx="837791" cy="933398"/>
            </a:xfrm>
            <a:custGeom>
              <a:avLst/>
              <a:gdLst>
                <a:gd name="connsiteX0" fmla="*/ 835839 w 837791"/>
                <a:gd name="connsiteY0" fmla="*/ 30232 h 933398"/>
                <a:gd name="connsiteX1" fmla="*/ 826565 w 837791"/>
                <a:gd name="connsiteY1" fmla="*/ 9367 h 933398"/>
                <a:gd name="connsiteX2" fmla="*/ 754850 w 837791"/>
                <a:gd name="connsiteY2" fmla="*/ 27450 h 933398"/>
                <a:gd name="connsiteX3" fmla="*/ 688854 w 837791"/>
                <a:gd name="connsiteY3" fmla="*/ 98547 h 933398"/>
                <a:gd name="connsiteX4" fmla="*/ 575873 w 837791"/>
                <a:gd name="connsiteY4" fmla="*/ 335638 h 933398"/>
                <a:gd name="connsiteX5" fmla="*/ 262585 w 837791"/>
                <a:gd name="connsiteY5" fmla="*/ 449856 h 933398"/>
                <a:gd name="connsiteX6" fmla="*/ 253312 w 837791"/>
                <a:gd name="connsiteY6" fmla="*/ 503178 h 933398"/>
                <a:gd name="connsiteX7" fmla="*/ 6638 w 837791"/>
                <a:gd name="connsiteY7" fmla="*/ 765153 h 933398"/>
                <a:gd name="connsiteX8" fmla="*/ 147 w 837791"/>
                <a:gd name="connsiteY8" fmla="*/ 779218 h 933398"/>
                <a:gd name="connsiteX9" fmla="*/ 31058 w 837791"/>
                <a:gd name="connsiteY9" fmla="*/ 801165 h 933398"/>
                <a:gd name="connsiteX10" fmla="*/ 131984 w 837791"/>
                <a:gd name="connsiteY10" fmla="*/ 752788 h 933398"/>
                <a:gd name="connsiteX11" fmla="*/ 247438 w 837791"/>
                <a:gd name="connsiteY11" fmla="*/ 663454 h 933398"/>
                <a:gd name="connsiteX12" fmla="*/ 282214 w 837791"/>
                <a:gd name="connsiteY12" fmla="*/ 933466 h 933398"/>
                <a:gd name="connsiteX13" fmla="*/ 636614 w 837791"/>
                <a:gd name="connsiteY13" fmla="*/ 633934 h 933398"/>
                <a:gd name="connsiteX14" fmla="*/ 566600 w 837791"/>
                <a:gd name="connsiteY14" fmla="*/ 509360 h 933398"/>
                <a:gd name="connsiteX15" fmla="*/ 556090 w 837791"/>
                <a:gd name="connsiteY15" fmla="*/ 432082 h 933398"/>
                <a:gd name="connsiteX16" fmla="*/ 803382 w 837791"/>
                <a:gd name="connsiteY16" fmla="*/ 152333 h 933398"/>
                <a:gd name="connsiteX17" fmla="*/ 835839 w 837791"/>
                <a:gd name="connsiteY17" fmla="*/ 30232 h 933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37791" h="933398">
                  <a:moveTo>
                    <a:pt x="835839" y="30232"/>
                  </a:moveTo>
                  <a:cubicBezTo>
                    <a:pt x="834739" y="22552"/>
                    <a:pt x="831529" y="15329"/>
                    <a:pt x="826565" y="9367"/>
                  </a:cubicBezTo>
                  <a:cubicBezTo>
                    <a:pt x="804309" y="-10880"/>
                    <a:pt x="774943" y="5039"/>
                    <a:pt x="754850" y="27450"/>
                  </a:cubicBezTo>
                  <a:cubicBezTo>
                    <a:pt x="731821" y="50170"/>
                    <a:pt x="709874" y="73817"/>
                    <a:pt x="688854" y="98547"/>
                  </a:cubicBezTo>
                  <a:cubicBezTo>
                    <a:pt x="679736" y="187881"/>
                    <a:pt x="639705" y="278451"/>
                    <a:pt x="575873" y="335638"/>
                  </a:cubicBezTo>
                  <a:cubicBezTo>
                    <a:pt x="489267" y="411321"/>
                    <a:pt x="377580" y="452040"/>
                    <a:pt x="262585" y="449856"/>
                  </a:cubicBezTo>
                  <a:cubicBezTo>
                    <a:pt x="258794" y="467501"/>
                    <a:pt x="255700" y="485289"/>
                    <a:pt x="253312" y="503178"/>
                  </a:cubicBezTo>
                  <a:cubicBezTo>
                    <a:pt x="158871" y="578137"/>
                    <a:pt x="75785" y="666378"/>
                    <a:pt x="6638" y="765153"/>
                  </a:cubicBezTo>
                  <a:cubicBezTo>
                    <a:pt x="3200" y="769141"/>
                    <a:pt x="951" y="774014"/>
                    <a:pt x="147" y="779218"/>
                  </a:cubicBezTo>
                  <a:cubicBezTo>
                    <a:pt x="-1090" y="793591"/>
                    <a:pt x="17148" y="801474"/>
                    <a:pt x="31058" y="801165"/>
                  </a:cubicBezTo>
                  <a:cubicBezTo>
                    <a:pt x="69079" y="800237"/>
                    <a:pt x="102000" y="775972"/>
                    <a:pt x="131984" y="752788"/>
                  </a:cubicBezTo>
                  <a:lnTo>
                    <a:pt x="247438" y="663454"/>
                  </a:lnTo>
                  <a:cubicBezTo>
                    <a:pt x="253385" y="754096"/>
                    <a:pt x="264999" y="844276"/>
                    <a:pt x="282214" y="933466"/>
                  </a:cubicBezTo>
                  <a:cubicBezTo>
                    <a:pt x="359492" y="800701"/>
                    <a:pt x="489166" y="676746"/>
                    <a:pt x="636614" y="633934"/>
                  </a:cubicBezTo>
                  <a:cubicBezTo>
                    <a:pt x="592102" y="600395"/>
                    <a:pt x="576182" y="564383"/>
                    <a:pt x="566600" y="509360"/>
                  </a:cubicBezTo>
                  <a:cubicBezTo>
                    <a:pt x="562117" y="483549"/>
                    <a:pt x="558562" y="457584"/>
                    <a:pt x="556090" y="432082"/>
                  </a:cubicBezTo>
                  <a:cubicBezTo>
                    <a:pt x="648824" y="348621"/>
                    <a:pt x="738467" y="259441"/>
                    <a:pt x="803382" y="152333"/>
                  </a:cubicBezTo>
                  <a:cubicBezTo>
                    <a:pt x="824865" y="114466"/>
                    <a:pt x="844339" y="72272"/>
                    <a:pt x="835839" y="30232"/>
                  </a:cubicBezTo>
                  <a:close/>
                </a:path>
              </a:pathLst>
            </a:custGeom>
            <a:solidFill>
              <a:srgbClr val="ABFFE1"/>
            </a:solidFill>
            <a:ln w="15430" cap="flat">
              <a:noFill/>
              <a:prstDash val="solid"/>
              <a:miter/>
            </a:ln>
          </p:spPr>
          <p:txBody>
            <a:bodyPr rtlCol="0" anchor="ctr"/>
            <a:lstStyle/>
            <a:p>
              <a:endParaRPr lang="zh-CN" altLang="en-US"/>
            </a:p>
          </p:txBody>
        </p:sp>
        <p:sp>
          <p:nvSpPr>
            <p:cNvPr id="453" name="任意多边形: 形状 452">
              <a:extLst>
                <a:ext uri="{FF2B5EF4-FFF2-40B4-BE49-F238E27FC236}">
                  <a16:creationId xmlns:a16="http://schemas.microsoft.com/office/drawing/2014/main" id="{AF8FFB66-1072-C82F-A316-7645B8C4F20B}"/>
                </a:ext>
              </a:extLst>
            </p:cNvPr>
            <p:cNvSpPr/>
            <p:nvPr/>
          </p:nvSpPr>
          <p:spPr>
            <a:xfrm>
              <a:off x="5242763" y="2786892"/>
              <a:ext cx="143120" cy="143120"/>
            </a:xfrm>
            <a:custGeom>
              <a:avLst/>
              <a:gdLst>
                <a:gd name="connsiteX0" fmla="*/ 73 w 143120"/>
                <a:gd name="connsiteY0" fmla="*/ 71600 h 143120"/>
                <a:gd name="connsiteX1" fmla="*/ 71633 w 143120"/>
                <a:gd name="connsiteY1" fmla="*/ 143160 h 143120"/>
                <a:gd name="connsiteX2" fmla="*/ 143193 w 143120"/>
                <a:gd name="connsiteY2" fmla="*/ 71600 h 143120"/>
                <a:gd name="connsiteX3" fmla="*/ 71633 w 143120"/>
                <a:gd name="connsiteY3" fmla="*/ 40 h 143120"/>
                <a:gd name="connsiteX4" fmla="*/ 73 w 143120"/>
                <a:gd name="connsiteY4" fmla="*/ 71600 h 14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20" h="143120">
                  <a:moveTo>
                    <a:pt x="73" y="71600"/>
                  </a:moveTo>
                  <a:cubicBezTo>
                    <a:pt x="73" y="111122"/>
                    <a:pt x="32111" y="143160"/>
                    <a:pt x="71633" y="143160"/>
                  </a:cubicBezTo>
                  <a:cubicBezTo>
                    <a:pt x="111154" y="143160"/>
                    <a:pt x="143193" y="111122"/>
                    <a:pt x="143193" y="71600"/>
                  </a:cubicBezTo>
                  <a:cubicBezTo>
                    <a:pt x="143193" y="32078"/>
                    <a:pt x="111154" y="40"/>
                    <a:pt x="71633" y="40"/>
                  </a:cubicBezTo>
                  <a:cubicBezTo>
                    <a:pt x="32111" y="40"/>
                    <a:pt x="73" y="32078"/>
                    <a:pt x="73" y="71600"/>
                  </a:cubicBezTo>
                </a:path>
              </a:pathLst>
            </a:custGeom>
            <a:solidFill>
              <a:srgbClr val="FFCECC"/>
            </a:solidFill>
            <a:ln w="15430" cap="flat">
              <a:noFill/>
              <a:prstDash val="solid"/>
              <a:miter/>
            </a:ln>
          </p:spPr>
          <p:txBody>
            <a:bodyPr rtlCol="0" anchor="ctr"/>
            <a:lstStyle/>
            <a:p>
              <a:endParaRPr lang="zh-CN" altLang="en-US"/>
            </a:p>
          </p:txBody>
        </p:sp>
        <p:grpSp>
          <p:nvGrpSpPr>
            <p:cNvPr id="454" name="图形 18">
              <a:extLst>
                <a:ext uri="{FF2B5EF4-FFF2-40B4-BE49-F238E27FC236}">
                  <a16:creationId xmlns:a16="http://schemas.microsoft.com/office/drawing/2014/main" id="{773AC4B0-975A-5C06-4220-F24132C60B3C}"/>
                </a:ext>
              </a:extLst>
            </p:cNvPr>
            <p:cNvGrpSpPr/>
            <p:nvPr/>
          </p:nvGrpSpPr>
          <p:grpSpPr>
            <a:xfrm>
              <a:off x="4858533" y="4354722"/>
              <a:ext cx="844730" cy="820235"/>
              <a:chOff x="4858533" y="4354722"/>
              <a:chExt cx="844730" cy="820235"/>
            </a:xfrm>
            <a:solidFill>
              <a:srgbClr val="E57676"/>
            </a:solidFill>
          </p:grpSpPr>
          <p:sp>
            <p:nvSpPr>
              <p:cNvPr id="455" name="任意多边形: 形状 454">
                <a:extLst>
                  <a:ext uri="{FF2B5EF4-FFF2-40B4-BE49-F238E27FC236}">
                    <a16:creationId xmlns:a16="http://schemas.microsoft.com/office/drawing/2014/main" id="{B9A81979-959D-2861-D2AB-B543BB881DD1}"/>
                  </a:ext>
                </a:extLst>
              </p:cNvPr>
              <p:cNvSpPr/>
              <p:nvPr/>
            </p:nvSpPr>
            <p:spPr>
              <a:xfrm>
                <a:off x="4923756" y="4707577"/>
                <a:ext cx="2936" cy="4791"/>
              </a:xfrm>
              <a:custGeom>
                <a:avLst/>
                <a:gdLst>
                  <a:gd name="connsiteX0" fmla="*/ 48 w 2936"/>
                  <a:gd name="connsiteY0" fmla="*/ 160 h 4791"/>
                  <a:gd name="connsiteX1" fmla="*/ 2984 w 2936"/>
                  <a:gd name="connsiteY1" fmla="*/ 4951 h 4791"/>
                  <a:gd name="connsiteX2" fmla="*/ 48 w 2936"/>
                  <a:gd name="connsiteY2" fmla="*/ 160 h 4791"/>
                </a:gdLst>
                <a:ahLst/>
                <a:cxnLst>
                  <a:cxn ang="0">
                    <a:pos x="connsiteX0" y="connsiteY0"/>
                  </a:cxn>
                  <a:cxn ang="0">
                    <a:pos x="connsiteX1" y="connsiteY1"/>
                  </a:cxn>
                  <a:cxn ang="0">
                    <a:pos x="connsiteX2" y="connsiteY2"/>
                  </a:cxn>
                </a:cxnLst>
                <a:rect l="l" t="t" r="r" b="b"/>
                <a:pathLst>
                  <a:path w="2936" h="4791">
                    <a:moveTo>
                      <a:pt x="48" y="160"/>
                    </a:moveTo>
                    <a:lnTo>
                      <a:pt x="2984" y="4951"/>
                    </a:lnTo>
                    <a:cubicBezTo>
                      <a:pt x="1902" y="3405"/>
                      <a:pt x="975" y="1705"/>
                      <a:pt x="48" y="160"/>
                    </a:cubicBezTo>
                    <a:close/>
                  </a:path>
                </a:pathLst>
              </a:custGeom>
              <a:solidFill>
                <a:srgbClr val="E57676"/>
              </a:solidFill>
              <a:ln w="15430" cap="flat">
                <a:noFill/>
                <a:prstDash val="solid"/>
                <a:miter/>
              </a:ln>
            </p:spPr>
            <p:txBody>
              <a:bodyPr rtlCol="0" anchor="ctr"/>
              <a:lstStyle/>
              <a:p>
                <a:endParaRPr lang="zh-CN" altLang="en-US"/>
              </a:p>
            </p:txBody>
          </p:sp>
          <p:sp>
            <p:nvSpPr>
              <p:cNvPr id="456" name="任意多边形: 形状 455">
                <a:extLst>
                  <a:ext uri="{FF2B5EF4-FFF2-40B4-BE49-F238E27FC236}">
                    <a16:creationId xmlns:a16="http://schemas.microsoft.com/office/drawing/2014/main" id="{4771E4A0-9437-00BE-D303-267FA41FC3BD}"/>
                  </a:ext>
                </a:extLst>
              </p:cNvPr>
              <p:cNvSpPr/>
              <p:nvPr/>
            </p:nvSpPr>
            <p:spPr>
              <a:xfrm>
                <a:off x="4858533" y="4354722"/>
                <a:ext cx="844730" cy="820235"/>
              </a:xfrm>
              <a:custGeom>
                <a:avLst/>
                <a:gdLst>
                  <a:gd name="connsiteX0" fmla="*/ 844727 w 844730"/>
                  <a:gd name="connsiteY0" fmla="*/ 301859 h 820235"/>
                  <a:gd name="connsiteX1" fmla="*/ 819225 w 844730"/>
                  <a:gd name="connsiteY1" fmla="*/ 300777 h 820235"/>
                  <a:gd name="connsiteX2" fmla="*/ 457406 w 844730"/>
                  <a:gd name="connsiteY2" fmla="*/ 163 h 820235"/>
                  <a:gd name="connsiteX3" fmla="*/ 330823 w 844730"/>
                  <a:gd name="connsiteY3" fmla="*/ 46530 h 820235"/>
                  <a:gd name="connsiteX4" fmla="*/ 301612 w 844730"/>
                  <a:gd name="connsiteY4" fmla="*/ 104953 h 820235"/>
                  <a:gd name="connsiteX5" fmla="*/ 136854 w 844730"/>
                  <a:gd name="connsiteY5" fmla="*/ 159357 h 820235"/>
                  <a:gd name="connsiteX6" fmla="*/ 65294 w 844730"/>
                  <a:gd name="connsiteY6" fmla="*/ 353172 h 820235"/>
                  <a:gd name="connsiteX7" fmla="*/ 145509 w 844730"/>
                  <a:gd name="connsiteY7" fmla="*/ 350236 h 820235"/>
                  <a:gd name="connsiteX8" fmla="*/ 110888 w 844730"/>
                  <a:gd name="connsiteY8" fmla="*/ 396603 h 820235"/>
                  <a:gd name="connsiteX9" fmla="*/ 55711 w 844730"/>
                  <a:gd name="connsiteY9" fmla="*/ 486092 h 820235"/>
                  <a:gd name="connsiteX10" fmla="*/ 78740 w 844730"/>
                  <a:gd name="connsiteY10" fmla="*/ 678207 h 820235"/>
                  <a:gd name="connsiteX11" fmla="*/ 71 w 844730"/>
                  <a:gd name="connsiteY11" fmla="*/ 711282 h 820235"/>
                  <a:gd name="connsiteX12" fmla="*/ 28509 w 844730"/>
                  <a:gd name="connsiteY12" fmla="*/ 768005 h 820235"/>
                  <a:gd name="connsiteX13" fmla="*/ 83377 w 844730"/>
                  <a:gd name="connsiteY13" fmla="*/ 805717 h 820235"/>
                  <a:gd name="connsiteX14" fmla="*/ 205477 w 844730"/>
                  <a:gd name="connsiteY14" fmla="*/ 788406 h 820235"/>
                  <a:gd name="connsiteX15" fmla="*/ 227425 w 844730"/>
                  <a:gd name="connsiteY15" fmla="*/ 710046 h 820235"/>
                  <a:gd name="connsiteX16" fmla="*/ 286929 w 844730"/>
                  <a:gd name="connsiteY16" fmla="*/ 667697 h 820235"/>
                  <a:gd name="connsiteX17" fmla="*/ 346743 w 844730"/>
                  <a:gd name="connsiteY17" fmla="*/ 742812 h 820235"/>
                  <a:gd name="connsiteX18" fmla="*/ 404702 w 844730"/>
                  <a:gd name="connsiteY18" fmla="*/ 727356 h 820235"/>
                  <a:gd name="connsiteX19" fmla="*/ 441332 w 844730"/>
                  <a:gd name="connsiteY19" fmla="*/ 696445 h 820235"/>
                  <a:gd name="connsiteX20" fmla="*/ 465134 w 844730"/>
                  <a:gd name="connsiteY20" fmla="*/ 752394 h 820235"/>
                  <a:gd name="connsiteX21" fmla="*/ 395583 w 844730"/>
                  <a:gd name="connsiteY21" fmla="*/ 780678 h 820235"/>
                  <a:gd name="connsiteX22" fmla="*/ 537732 w 844730"/>
                  <a:gd name="connsiteY22" fmla="*/ 787100 h 820235"/>
                  <a:gd name="connsiteX23" fmla="*/ 562505 w 844730"/>
                  <a:gd name="connsiteY23" fmla="*/ 752085 h 820235"/>
                  <a:gd name="connsiteX24" fmla="*/ 581825 w 844730"/>
                  <a:gd name="connsiteY24" fmla="*/ 690262 h 820235"/>
                  <a:gd name="connsiteX25" fmla="*/ 632674 w 844730"/>
                  <a:gd name="connsiteY25" fmla="*/ 660433 h 820235"/>
                  <a:gd name="connsiteX26" fmla="*/ 656012 w 844730"/>
                  <a:gd name="connsiteY26" fmla="*/ 672179 h 820235"/>
                  <a:gd name="connsiteX27" fmla="*/ 727882 w 844730"/>
                  <a:gd name="connsiteY27" fmla="*/ 540496 h 820235"/>
                  <a:gd name="connsiteX28" fmla="*/ 727882 w 844730"/>
                  <a:gd name="connsiteY28" fmla="*/ 510667 h 820235"/>
                  <a:gd name="connsiteX29" fmla="*/ 751993 w 844730"/>
                  <a:gd name="connsiteY29" fmla="*/ 490265 h 820235"/>
                  <a:gd name="connsiteX30" fmla="*/ 843800 w 844730"/>
                  <a:gd name="connsiteY30" fmla="*/ 347763 h 820235"/>
                  <a:gd name="connsiteX31" fmla="*/ 844727 w 844730"/>
                  <a:gd name="connsiteY31" fmla="*/ 301859 h 820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844730" h="820235">
                    <a:moveTo>
                      <a:pt x="844727" y="301859"/>
                    </a:moveTo>
                    <a:cubicBezTo>
                      <a:pt x="836226" y="301859"/>
                      <a:pt x="827726" y="301859"/>
                      <a:pt x="819225" y="300777"/>
                    </a:cubicBezTo>
                    <a:cubicBezTo>
                      <a:pt x="646275" y="288877"/>
                      <a:pt x="487081" y="175740"/>
                      <a:pt x="457406" y="163"/>
                    </a:cubicBezTo>
                    <a:cubicBezTo>
                      <a:pt x="412275" y="6809"/>
                      <a:pt x="358026" y="9128"/>
                      <a:pt x="330823" y="46530"/>
                    </a:cubicBezTo>
                    <a:cubicBezTo>
                      <a:pt x="317995" y="64150"/>
                      <a:pt x="313822" y="86870"/>
                      <a:pt x="301612" y="104953"/>
                    </a:cubicBezTo>
                    <a:cubicBezTo>
                      <a:pt x="260809" y="164921"/>
                      <a:pt x="193422" y="138956"/>
                      <a:pt x="136854" y="159357"/>
                    </a:cubicBezTo>
                    <a:cubicBezTo>
                      <a:pt x="62821" y="185632"/>
                      <a:pt x="26964" y="285322"/>
                      <a:pt x="65294" y="353172"/>
                    </a:cubicBezTo>
                    <a:cubicBezTo>
                      <a:pt x="32837" y="291349"/>
                      <a:pt x="175648" y="261829"/>
                      <a:pt x="145509" y="350236"/>
                    </a:cubicBezTo>
                    <a:cubicBezTo>
                      <a:pt x="137704" y="368157"/>
                      <a:pt x="125854" y="384028"/>
                      <a:pt x="110888" y="396603"/>
                    </a:cubicBezTo>
                    <a:cubicBezTo>
                      <a:pt x="85541" y="421796"/>
                      <a:pt x="61121" y="450853"/>
                      <a:pt x="55711" y="486092"/>
                    </a:cubicBezTo>
                    <a:cubicBezTo>
                      <a:pt x="45356" y="551315"/>
                      <a:pt x="103160" y="614529"/>
                      <a:pt x="78740" y="678207"/>
                    </a:cubicBezTo>
                    <a:cubicBezTo>
                      <a:pt x="66994" y="709118"/>
                      <a:pt x="26964" y="729984"/>
                      <a:pt x="71" y="711282"/>
                    </a:cubicBezTo>
                    <a:cubicBezTo>
                      <a:pt x="10271" y="718392"/>
                      <a:pt x="18154" y="755949"/>
                      <a:pt x="28509" y="768005"/>
                    </a:cubicBezTo>
                    <a:cubicBezTo>
                      <a:pt x="43366" y="784956"/>
                      <a:pt x="62228" y="797921"/>
                      <a:pt x="83377" y="805717"/>
                    </a:cubicBezTo>
                    <a:cubicBezTo>
                      <a:pt x="123253" y="823336"/>
                      <a:pt x="178739" y="832764"/>
                      <a:pt x="205477" y="788406"/>
                    </a:cubicBezTo>
                    <a:cubicBezTo>
                      <a:pt x="219542" y="765068"/>
                      <a:pt x="219078" y="736011"/>
                      <a:pt x="227425" y="710046"/>
                    </a:cubicBezTo>
                    <a:cubicBezTo>
                      <a:pt x="235771" y="684080"/>
                      <a:pt x="261273" y="658578"/>
                      <a:pt x="286929" y="667697"/>
                    </a:cubicBezTo>
                    <a:cubicBezTo>
                      <a:pt x="317841" y="678670"/>
                      <a:pt x="317841" y="727356"/>
                      <a:pt x="346743" y="742812"/>
                    </a:cubicBezTo>
                    <a:cubicBezTo>
                      <a:pt x="367359" y="750974"/>
                      <a:pt x="390888" y="744700"/>
                      <a:pt x="404702" y="727356"/>
                    </a:cubicBezTo>
                    <a:cubicBezTo>
                      <a:pt x="415830" y="715301"/>
                      <a:pt x="425104" y="698454"/>
                      <a:pt x="441332" y="696445"/>
                    </a:cubicBezTo>
                    <a:cubicBezTo>
                      <a:pt x="466989" y="692581"/>
                      <a:pt x="480590" y="731529"/>
                      <a:pt x="465134" y="752394"/>
                    </a:cubicBezTo>
                    <a:cubicBezTo>
                      <a:pt x="449678" y="773260"/>
                      <a:pt x="421240" y="778205"/>
                      <a:pt x="395583" y="780678"/>
                    </a:cubicBezTo>
                    <a:cubicBezTo>
                      <a:pt x="433063" y="821705"/>
                      <a:pt x="496705" y="824580"/>
                      <a:pt x="537732" y="787100"/>
                    </a:cubicBezTo>
                    <a:cubicBezTo>
                      <a:pt x="548410" y="777345"/>
                      <a:pt x="556860" y="765402"/>
                      <a:pt x="562505" y="752085"/>
                    </a:cubicBezTo>
                    <a:cubicBezTo>
                      <a:pt x="570697" y="732302"/>
                      <a:pt x="572551" y="710200"/>
                      <a:pt x="581825" y="690262"/>
                    </a:cubicBezTo>
                    <a:cubicBezTo>
                      <a:pt x="591098" y="670324"/>
                      <a:pt x="612736" y="654096"/>
                      <a:pt x="632674" y="660433"/>
                    </a:cubicBezTo>
                    <a:cubicBezTo>
                      <a:pt x="640651" y="663944"/>
                      <a:pt x="648440" y="667865"/>
                      <a:pt x="656012" y="672179"/>
                    </a:cubicBezTo>
                    <a:cubicBezTo>
                      <a:pt x="733291" y="703090"/>
                      <a:pt x="735609" y="581763"/>
                      <a:pt x="727882" y="540496"/>
                    </a:cubicBezTo>
                    <a:cubicBezTo>
                      <a:pt x="724946" y="530770"/>
                      <a:pt x="724946" y="520393"/>
                      <a:pt x="727882" y="510667"/>
                    </a:cubicBezTo>
                    <a:cubicBezTo>
                      <a:pt x="733636" y="501555"/>
                      <a:pt x="742054" y="494432"/>
                      <a:pt x="751993" y="490265"/>
                    </a:cubicBezTo>
                    <a:cubicBezTo>
                      <a:pt x="803655" y="460214"/>
                      <a:pt x="837792" y="407228"/>
                      <a:pt x="843800" y="347763"/>
                    </a:cubicBezTo>
                    <a:cubicBezTo>
                      <a:pt x="845191" y="332616"/>
                      <a:pt x="844727" y="317160"/>
                      <a:pt x="844727" y="301859"/>
                    </a:cubicBezTo>
                    <a:close/>
                  </a:path>
                </a:pathLst>
              </a:custGeom>
              <a:solidFill>
                <a:srgbClr val="E57676"/>
              </a:solidFill>
              <a:ln w="15430" cap="flat">
                <a:noFill/>
                <a:prstDash val="solid"/>
                <a:miter/>
              </a:ln>
            </p:spPr>
            <p:txBody>
              <a:bodyPr rtlCol="0" anchor="ctr"/>
              <a:lstStyle/>
              <a:p>
                <a:endParaRPr lang="zh-CN" altLang="en-US"/>
              </a:p>
            </p:txBody>
          </p:sp>
        </p:grpSp>
        <p:sp>
          <p:nvSpPr>
            <p:cNvPr id="457" name="任意多边形: 形状 456">
              <a:extLst>
                <a:ext uri="{FF2B5EF4-FFF2-40B4-BE49-F238E27FC236}">
                  <a16:creationId xmlns:a16="http://schemas.microsoft.com/office/drawing/2014/main" id="{5F894FF9-A366-EDC8-11DC-8635A6D86162}"/>
                </a:ext>
              </a:extLst>
            </p:cNvPr>
            <p:cNvSpPr/>
            <p:nvPr/>
          </p:nvSpPr>
          <p:spPr>
            <a:xfrm>
              <a:off x="4850479" y="4346840"/>
              <a:ext cx="859037" cy="835558"/>
            </a:xfrm>
            <a:custGeom>
              <a:avLst/>
              <a:gdLst>
                <a:gd name="connsiteX0" fmla="*/ 858963 w 859037"/>
                <a:gd name="connsiteY0" fmla="*/ 309587 h 835558"/>
                <a:gd name="connsiteX1" fmla="*/ 843508 w 859037"/>
                <a:gd name="connsiteY1" fmla="*/ 309587 h 835558"/>
                <a:gd name="connsiteX2" fmla="*/ 843508 w 859037"/>
                <a:gd name="connsiteY2" fmla="*/ 334471 h 835558"/>
                <a:gd name="connsiteX3" fmla="*/ 786939 w 859037"/>
                <a:gd name="connsiteY3" fmla="*/ 468936 h 835558"/>
                <a:gd name="connsiteX4" fmla="*/ 747064 w 859037"/>
                <a:gd name="connsiteY4" fmla="*/ 497374 h 835558"/>
                <a:gd name="connsiteX5" fmla="*/ 724962 w 859037"/>
                <a:gd name="connsiteY5" fmla="*/ 531222 h 835558"/>
                <a:gd name="connsiteX6" fmla="*/ 729599 w 859037"/>
                <a:gd name="connsiteY6" fmla="*/ 563834 h 835558"/>
                <a:gd name="connsiteX7" fmla="*/ 727280 w 859037"/>
                <a:gd name="connsiteY7" fmla="*/ 623030 h 835558"/>
                <a:gd name="connsiteX8" fmla="*/ 704560 w 859037"/>
                <a:gd name="connsiteY8" fmla="*/ 671097 h 835558"/>
                <a:gd name="connsiteX9" fmla="*/ 681531 w 859037"/>
                <a:gd name="connsiteY9" fmla="*/ 676816 h 835558"/>
                <a:gd name="connsiteX10" fmla="*/ 642274 w 859037"/>
                <a:gd name="connsiteY10" fmla="*/ 661360 h 835558"/>
                <a:gd name="connsiteX11" fmla="*/ 575814 w 859037"/>
                <a:gd name="connsiteY11" fmla="*/ 712364 h 835558"/>
                <a:gd name="connsiteX12" fmla="*/ 555567 w 859037"/>
                <a:gd name="connsiteY12" fmla="*/ 770941 h 835558"/>
                <a:gd name="connsiteX13" fmla="*/ 427464 w 859037"/>
                <a:gd name="connsiteY13" fmla="*/ 799028 h 835558"/>
                <a:gd name="connsiteX14" fmla="*/ 420329 w 859037"/>
                <a:gd name="connsiteY14" fmla="*/ 793970 h 835558"/>
                <a:gd name="connsiteX15" fmla="*/ 479216 w 859037"/>
                <a:gd name="connsiteY15" fmla="*/ 763986 h 835558"/>
                <a:gd name="connsiteX16" fmla="*/ 442895 w 859037"/>
                <a:gd name="connsiteY16" fmla="*/ 697681 h 835558"/>
                <a:gd name="connsiteX17" fmla="*/ 413374 w 859037"/>
                <a:gd name="connsiteY17" fmla="*/ 722101 h 835558"/>
                <a:gd name="connsiteX18" fmla="*/ 375508 w 859037"/>
                <a:gd name="connsiteY18" fmla="*/ 748376 h 835558"/>
                <a:gd name="connsiteX19" fmla="*/ 305029 w 859037"/>
                <a:gd name="connsiteY19" fmla="*/ 673570 h 835558"/>
                <a:gd name="connsiteX20" fmla="*/ 237179 w 859037"/>
                <a:gd name="connsiteY20" fmla="*/ 697217 h 835558"/>
                <a:gd name="connsiteX21" fmla="*/ 207967 w 859037"/>
                <a:gd name="connsiteY21" fmla="*/ 791034 h 835558"/>
                <a:gd name="connsiteX22" fmla="*/ 141353 w 859037"/>
                <a:gd name="connsiteY22" fmla="*/ 821945 h 835558"/>
                <a:gd name="connsiteX23" fmla="*/ 52792 w 859037"/>
                <a:gd name="connsiteY23" fmla="*/ 783151 h 835558"/>
                <a:gd name="connsiteX24" fmla="*/ 26208 w 859037"/>
                <a:gd name="connsiteY24" fmla="*/ 734620 h 835558"/>
                <a:gd name="connsiteX25" fmla="*/ 100550 w 859037"/>
                <a:gd name="connsiteY25" fmla="*/ 648222 h 835558"/>
                <a:gd name="connsiteX26" fmla="*/ 75666 w 859037"/>
                <a:gd name="connsiteY26" fmla="*/ 547296 h 835558"/>
                <a:gd name="connsiteX27" fmla="*/ 92822 w 859037"/>
                <a:gd name="connsiteY27" fmla="*/ 448380 h 835558"/>
                <a:gd name="connsiteX28" fmla="*/ 164228 w 859037"/>
                <a:gd name="connsiteY28" fmla="*/ 323807 h 835558"/>
                <a:gd name="connsiteX29" fmla="*/ 69175 w 859037"/>
                <a:gd name="connsiteY29" fmla="*/ 322570 h 835558"/>
                <a:gd name="connsiteX30" fmla="*/ 124352 w 859037"/>
                <a:gd name="connsiteY30" fmla="*/ 188878 h 835558"/>
                <a:gd name="connsiteX31" fmla="*/ 190657 w 859037"/>
                <a:gd name="connsiteY31" fmla="*/ 168167 h 835558"/>
                <a:gd name="connsiteX32" fmla="*/ 258971 w 859037"/>
                <a:gd name="connsiteY32" fmla="*/ 160130 h 835558"/>
                <a:gd name="connsiteX33" fmla="*/ 314303 w 859037"/>
                <a:gd name="connsiteY33" fmla="*/ 121800 h 835558"/>
                <a:gd name="connsiteX34" fmla="*/ 355879 w 859037"/>
                <a:gd name="connsiteY34" fmla="*/ 49312 h 835558"/>
                <a:gd name="connsiteX35" fmla="*/ 425584 w 859037"/>
                <a:gd name="connsiteY35" fmla="*/ 23038 h 835558"/>
                <a:gd name="connsiteX36" fmla="*/ 466696 w 859037"/>
                <a:gd name="connsiteY36" fmla="*/ 16701 h 835558"/>
                <a:gd name="connsiteX37" fmla="*/ 463914 w 859037"/>
                <a:gd name="connsiteY37" fmla="*/ 163 h 835558"/>
                <a:gd name="connsiteX38" fmla="*/ 433003 w 859037"/>
                <a:gd name="connsiteY38" fmla="*/ 4645 h 835558"/>
                <a:gd name="connsiteX39" fmla="*/ 357115 w 859037"/>
                <a:gd name="connsiteY39" fmla="*/ 26902 h 835558"/>
                <a:gd name="connsiteX40" fmla="*/ 330840 w 859037"/>
                <a:gd name="connsiteY40" fmla="*/ 51631 h 835558"/>
                <a:gd name="connsiteX41" fmla="*/ 311366 w 859037"/>
                <a:gd name="connsiteY41" fmla="*/ 92434 h 835558"/>
                <a:gd name="connsiteX42" fmla="*/ 252480 w 859037"/>
                <a:gd name="connsiteY42" fmla="*/ 143283 h 835558"/>
                <a:gd name="connsiteX43" fmla="*/ 180765 w 859037"/>
                <a:gd name="connsiteY43" fmla="*/ 151475 h 835558"/>
                <a:gd name="connsiteX44" fmla="*/ 63920 w 859037"/>
                <a:gd name="connsiteY44" fmla="*/ 359509 h 835558"/>
                <a:gd name="connsiteX45" fmla="*/ 70102 w 859037"/>
                <a:gd name="connsiteY45" fmla="*/ 371256 h 835558"/>
                <a:gd name="connsiteX46" fmla="*/ 83394 w 859037"/>
                <a:gd name="connsiteY46" fmla="*/ 363373 h 835558"/>
                <a:gd name="connsiteX47" fmla="*/ 79066 w 859037"/>
                <a:gd name="connsiteY47" fmla="*/ 354872 h 835558"/>
                <a:gd name="connsiteX48" fmla="*/ 97867 w 859037"/>
                <a:gd name="connsiteY48" fmla="*/ 315406 h 835558"/>
                <a:gd name="connsiteX49" fmla="*/ 99622 w 859037"/>
                <a:gd name="connsiteY49" fmla="*/ 314842 h 835558"/>
                <a:gd name="connsiteX50" fmla="*/ 148308 w 859037"/>
                <a:gd name="connsiteY50" fmla="*/ 327052 h 835558"/>
                <a:gd name="connsiteX51" fmla="*/ 54337 w 859037"/>
                <a:gd name="connsiteY51" fmla="*/ 507884 h 835558"/>
                <a:gd name="connsiteX52" fmla="*/ 74584 w 859037"/>
                <a:gd name="connsiteY52" fmla="*/ 597991 h 835558"/>
                <a:gd name="connsiteX53" fmla="*/ 74584 w 859037"/>
                <a:gd name="connsiteY53" fmla="*/ 691653 h 835558"/>
                <a:gd name="connsiteX54" fmla="*/ 11525 w 859037"/>
                <a:gd name="connsiteY54" fmla="*/ 711900 h 835558"/>
                <a:gd name="connsiteX55" fmla="*/ 2251 w 859037"/>
                <a:gd name="connsiteY55" fmla="*/ 724110 h 835558"/>
                <a:gd name="connsiteX56" fmla="*/ 3951 w 859037"/>
                <a:gd name="connsiteY56" fmla="*/ 726274 h 835558"/>
                <a:gd name="connsiteX57" fmla="*/ 4724 w 859037"/>
                <a:gd name="connsiteY57" fmla="*/ 726274 h 835558"/>
                <a:gd name="connsiteX58" fmla="*/ 29763 w 859037"/>
                <a:gd name="connsiteY58" fmla="*/ 778978 h 835558"/>
                <a:gd name="connsiteX59" fmla="*/ 99623 w 859037"/>
                <a:gd name="connsiteY59" fmla="*/ 825345 h 835558"/>
                <a:gd name="connsiteX60" fmla="*/ 170410 w 859037"/>
                <a:gd name="connsiteY60" fmla="*/ 834155 h 835558"/>
                <a:gd name="connsiteX61" fmla="*/ 224969 w 859037"/>
                <a:gd name="connsiteY61" fmla="*/ 788870 h 835558"/>
                <a:gd name="connsiteX62" fmla="*/ 251862 w 859037"/>
                <a:gd name="connsiteY62" fmla="*/ 701081 h 835558"/>
                <a:gd name="connsiteX63" fmla="*/ 287874 w 859037"/>
                <a:gd name="connsiteY63" fmla="*/ 681761 h 835558"/>
                <a:gd name="connsiteX64" fmla="*/ 311985 w 859037"/>
                <a:gd name="connsiteY64" fmla="*/ 703090 h 835558"/>
                <a:gd name="connsiteX65" fmla="*/ 349078 w 859037"/>
                <a:gd name="connsiteY65" fmla="*/ 756567 h 835558"/>
                <a:gd name="connsiteX66" fmla="*/ 420175 w 859037"/>
                <a:gd name="connsiteY66" fmla="*/ 738020 h 835558"/>
                <a:gd name="connsiteX67" fmla="*/ 452786 w 859037"/>
                <a:gd name="connsiteY67" fmla="*/ 711591 h 835558"/>
                <a:gd name="connsiteX68" fmla="*/ 471179 w 859037"/>
                <a:gd name="connsiteY68" fmla="*/ 736011 h 835558"/>
                <a:gd name="connsiteX69" fmla="*/ 402864 w 859037"/>
                <a:gd name="connsiteY69" fmla="*/ 780524 h 835558"/>
                <a:gd name="connsiteX70" fmla="*/ 395246 w 859037"/>
                <a:gd name="connsiteY70" fmla="*/ 788359 h 835558"/>
                <a:gd name="connsiteX71" fmla="*/ 397455 w 859037"/>
                <a:gd name="connsiteY71" fmla="*/ 793661 h 835558"/>
                <a:gd name="connsiteX72" fmla="*/ 586633 w 859037"/>
                <a:gd name="connsiteY72" fmla="*/ 729365 h 835558"/>
                <a:gd name="connsiteX73" fmla="*/ 613990 w 859037"/>
                <a:gd name="connsiteY73" fmla="*/ 680525 h 835558"/>
                <a:gd name="connsiteX74" fmla="*/ 637637 w 859037"/>
                <a:gd name="connsiteY74" fmla="*/ 676043 h 835558"/>
                <a:gd name="connsiteX75" fmla="*/ 662984 w 859037"/>
                <a:gd name="connsiteY75" fmla="*/ 688716 h 835558"/>
                <a:gd name="connsiteX76" fmla="*/ 693896 w 859037"/>
                <a:gd name="connsiteY76" fmla="*/ 692271 h 835558"/>
                <a:gd name="connsiteX77" fmla="*/ 744900 w 859037"/>
                <a:gd name="connsiteY77" fmla="*/ 594591 h 835558"/>
                <a:gd name="connsiteX78" fmla="*/ 740109 w 859037"/>
                <a:gd name="connsiteY78" fmla="*/ 531841 h 835558"/>
                <a:gd name="connsiteX79" fmla="*/ 775811 w 859037"/>
                <a:gd name="connsiteY79" fmla="*/ 496756 h 835558"/>
                <a:gd name="connsiteX80" fmla="*/ 856954 w 859037"/>
                <a:gd name="connsiteY80" fmla="*/ 364609 h 835558"/>
                <a:gd name="connsiteX81" fmla="*/ 858963 w 859037"/>
                <a:gd name="connsiteY81" fmla="*/ 309587 h 835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859037" h="835558">
                  <a:moveTo>
                    <a:pt x="858963" y="309587"/>
                  </a:moveTo>
                  <a:lnTo>
                    <a:pt x="843508" y="309587"/>
                  </a:lnTo>
                  <a:lnTo>
                    <a:pt x="843508" y="334471"/>
                  </a:lnTo>
                  <a:cubicBezTo>
                    <a:pt x="844085" y="385192"/>
                    <a:pt x="823602" y="433881"/>
                    <a:pt x="786939" y="468936"/>
                  </a:cubicBezTo>
                  <a:cubicBezTo>
                    <a:pt x="774775" y="479904"/>
                    <a:pt x="761396" y="489446"/>
                    <a:pt x="747064" y="497374"/>
                  </a:cubicBezTo>
                  <a:cubicBezTo>
                    <a:pt x="733935" y="503624"/>
                    <a:pt x="725404" y="516689"/>
                    <a:pt x="724962" y="531222"/>
                  </a:cubicBezTo>
                  <a:cubicBezTo>
                    <a:pt x="724962" y="542196"/>
                    <a:pt x="728671" y="552861"/>
                    <a:pt x="729599" y="563834"/>
                  </a:cubicBezTo>
                  <a:cubicBezTo>
                    <a:pt x="731458" y="583581"/>
                    <a:pt x="730678" y="603488"/>
                    <a:pt x="727280" y="623030"/>
                  </a:cubicBezTo>
                  <a:cubicBezTo>
                    <a:pt x="725765" y="641271"/>
                    <a:pt x="717694" y="658347"/>
                    <a:pt x="704560" y="671097"/>
                  </a:cubicBezTo>
                  <a:cubicBezTo>
                    <a:pt x="697888" y="675856"/>
                    <a:pt x="689655" y="677900"/>
                    <a:pt x="681531" y="676816"/>
                  </a:cubicBezTo>
                  <a:cubicBezTo>
                    <a:pt x="666076" y="675116"/>
                    <a:pt x="656029" y="664606"/>
                    <a:pt x="642274" y="661360"/>
                  </a:cubicBezTo>
                  <a:cubicBezTo>
                    <a:pt x="608735" y="651314"/>
                    <a:pt x="584315" y="684853"/>
                    <a:pt x="575814" y="712364"/>
                  </a:cubicBezTo>
                  <a:cubicBezTo>
                    <a:pt x="571717" y="732708"/>
                    <a:pt x="564907" y="752410"/>
                    <a:pt x="555567" y="770941"/>
                  </a:cubicBezTo>
                  <a:cubicBezTo>
                    <a:pt x="527948" y="814072"/>
                    <a:pt x="470595" y="826647"/>
                    <a:pt x="427464" y="799028"/>
                  </a:cubicBezTo>
                  <a:cubicBezTo>
                    <a:pt x="425007" y="797455"/>
                    <a:pt x="422627" y="795768"/>
                    <a:pt x="420329" y="793970"/>
                  </a:cubicBezTo>
                  <a:cubicBezTo>
                    <a:pt x="443303" y="792706"/>
                    <a:pt x="464680" y="781821"/>
                    <a:pt x="479216" y="763986"/>
                  </a:cubicBezTo>
                  <a:cubicBezTo>
                    <a:pt x="499308" y="733847"/>
                    <a:pt x="476434" y="687635"/>
                    <a:pt x="442895" y="697681"/>
                  </a:cubicBezTo>
                  <a:cubicBezTo>
                    <a:pt x="430796" y="702623"/>
                    <a:pt x="420497" y="711143"/>
                    <a:pt x="413374" y="722101"/>
                  </a:cubicBezTo>
                  <a:cubicBezTo>
                    <a:pt x="404859" y="735653"/>
                    <a:pt x="391183" y="745143"/>
                    <a:pt x="375508" y="748376"/>
                  </a:cubicBezTo>
                  <a:cubicBezTo>
                    <a:pt x="333932" y="751312"/>
                    <a:pt x="338105" y="693972"/>
                    <a:pt x="305029" y="673570"/>
                  </a:cubicBezTo>
                  <a:cubicBezTo>
                    <a:pt x="279682" y="658114"/>
                    <a:pt x="251552" y="675116"/>
                    <a:pt x="237179" y="697217"/>
                  </a:cubicBezTo>
                  <a:cubicBezTo>
                    <a:pt x="218632" y="725501"/>
                    <a:pt x="223887" y="761822"/>
                    <a:pt x="207967" y="791034"/>
                  </a:cubicBezTo>
                  <a:cubicBezTo>
                    <a:pt x="194506" y="814358"/>
                    <a:pt x="167855" y="826725"/>
                    <a:pt x="141353" y="821945"/>
                  </a:cubicBezTo>
                  <a:cubicBezTo>
                    <a:pt x="108548" y="818419"/>
                    <a:pt x="77626" y="804873"/>
                    <a:pt x="52792" y="783151"/>
                  </a:cubicBezTo>
                  <a:cubicBezTo>
                    <a:pt x="39760" y="769635"/>
                    <a:pt x="30582" y="752879"/>
                    <a:pt x="26208" y="734620"/>
                  </a:cubicBezTo>
                  <a:cubicBezTo>
                    <a:pt x="68247" y="739566"/>
                    <a:pt x="105341" y="695208"/>
                    <a:pt x="100550" y="648222"/>
                  </a:cubicBezTo>
                  <a:cubicBezTo>
                    <a:pt x="98850" y="613138"/>
                    <a:pt x="83858" y="580990"/>
                    <a:pt x="75666" y="547296"/>
                  </a:cubicBezTo>
                  <a:cubicBezTo>
                    <a:pt x="64593" y="513522"/>
                    <a:pt x="71022" y="476453"/>
                    <a:pt x="92822" y="448380"/>
                  </a:cubicBezTo>
                  <a:cubicBezTo>
                    <a:pt x="120333" y="408658"/>
                    <a:pt x="177674" y="380220"/>
                    <a:pt x="164228" y="323807"/>
                  </a:cubicBezTo>
                  <a:cubicBezTo>
                    <a:pt x="152018" y="287485"/>
                    <a:pt x="92822" y="289958"/>
                    <a:pt x="69175" y="322570"/>
                  </a:cubicBezTo>
                  <a:cubicBezTo>
                    <a:pt x="60152" y="271084"/>
                    <a:pt x="81642" y="219013"/>
                    <a:pt x="124352" y="188878"/>
                  </a:cubicBezTo>
                  <a:cubicBezTo>
                    <a:pt x="144346" y="176478"/>
                    <a:pt x="167159" y="169352"/>
                    <a:pt x="190657" y="168167"/>
                  </a:cubicBezTo>
                  <a:cubicBezTo>
                    <a:pt x="213631" y="167656"/>
                    <a:pt x="236505" y="164964"/>
                    <a:pt x="258971" y="160130"/>
                  </a:cubicBezTo>
                  <a:cubicBezTo>
                    <a:pt x="281420" y="154413"/>
                    <a:pt x="301061" y="140807"/>
                    <a:pt x="314303" y="121800"/>
                  </a:cubicBezTo>
                  <a:cubicBezTo>
                    <a:pt x="330995" y="99234"/>
                    <a:pt x="334086" y="68478"/>
                    <a:pt x="355879" y="49312"/>
                  </a:cubicBezTo>
                  <a:cubicBezTo>
                    <a:pt x="376176" y="34164"/>
                    <a:pt x="400338" y="25057"/>
                    <a:pt x="425584" y="23038"/>
                  </a:cubicBezTo>
                  <a:cubicBezTo>
                    <a:pt x="439340" y="20719"/>
                    <a:pt x="453095" y="18710"/>
                    <a:pt x="466696" y="16701"/>
                  </a:cubicBezTo>
                  <a:cubicBezTo>
                    <a:pt x="465615" y="11137"/>
                    <a:pt x="464687" y="5727"/>
                    <a:pt x="463914" y="163"/>
                  </a:cubicBezTo>
                  <a:cubicBezTo>
                    <a:pt x="453559" y="1863"/>
                    <a:pt x="443204" y="3563"/>
                    <a:pt x="433003" y="4645"/>
                  </a:cubicBezTo>
                  <a:cubicBezTo>
                    <a:pt x="406507" y="7094"/>
                    <a:pt x="380737" y="14652"/>
                    <a:pt x="357115" y="26902"/>
                  </a:cubicBezTo>
                  <a:cubicBezTo>
                    <a:pt x="346763" y="33268"/>
                    <a:pt x="337822" y="41683"/>
                    <a:pt x="330840" y="51631"/>
                  </a:cubicBezTo>
                  <a:cubicBezTo>
                    <a:pt x="323206" y="64656"/>
                    <a:pt x="316691" y="78306"/>
                    <a:pt x="311366" y="92434"/>
                  </a:cubicBezTo>
                  <a:cubicBezTo>
                    <a:pt x="301058" y="117868"/>
                    <a:pt x="279145" y="136791"/>
                    <a:pt x="252480" y="143283"/>
                  </a:cubicBezTo>
                  <a:cubicBezTo>
                    <a:pt x="228754" y="147402"/>
                    <a:pt x="204809" y="150137"/>
                    <a:pt x="180765" y="151475"/>
                  </a:cubicBezTo>
                  <a:cubicBezTo>
                    <a:pt x="79685" y="157812"/>
                    <a:pt x="21107" y="269557"/>
                    <a:pt x="63920" y="359509"/>
                  </a:cubicBezTo>
                  <a:cubicBezTo>
                    <a:pt x="65390" y="363708"/>
                    <a:pt x="67474" y="367666"/>
                    <a:pt x="70102" y="371256"/>
                  </a:cubicBezTo>
                  <a:cubicBezTo>
                    <a:pt x="75357" y="379447"/>
                    <a:pt x="88649" y="371256"/>
                    <a:pt x="83394" y="363373"/>
                  </a:cubicBezTo>
                  <a:cubicBezTo>
                    <a:pt x="82003" y="360746"/>
                    <a:pt x="80303" y="357500"/>
                    <a:pt x="79066" y="354872"/>
                  </a:cubicBezTo>
                  <a:cubicBezTo>
                    <a:pt x="73360" y="338783"/>
                    <a:pt x="81777" y="321113"/>
                    <a:pt x="97867" y="315406"/>
                  </a:cubicBezTo>
                  <a:cubicBezTo>
                    <a:pt x="98446" y="315201"/>
                    <a:pt x="99032" y="315013"/>
                    <a:pt x="99622" y="314842"/>
                  </a:cubicBezTo>
                  <a:cubicBezTo>
                    <a:pt x="115078" y="308351"/>
                    <a:pt x="141971" y="307114"/>
                    <a:pt x="148308" y="327052"/>
                  </a:cubicBezTo>
                  <a:cubicBezTo>
                    <a:pt x="160055" y="393048"/>
                    <a:pt x="58201" y="410668"/>
                    <a:pt x="54337" y="507884"/>
                  </a:cubicBezTo>
                  <a:cubicBezTo>
                    <a:pt x="56325" y="538795"/>
                    <a:pt x="63157" y="569202"/>
                    <a:pt x="74584" y="597991"/>
                  </a:cubicBezTo>
                  <a:cubicBezTo>
                    <a:pt x="83394" y="627048"/>
                    <a:pt x="92049" y="663987"/>
                    <a:pt x="74584" y="691653"/>
                  </a:cubicBezTo>
                  <a:cubicBezTo>
                    <a:pt x="61910" y="711900"/>
                    <a:pt x="33626" y="726428"/>
                    <a:pt x="11525" y="711900"/>
                  </a:cubicBezTo>
                  <a:cubicBezTo>
                    <a:pt x="4261" y="707264"/>
                    <a:pt x="-3931" y="718546"/>
                    <a:pt x="2251" y="724110"/>
                  </a:cubicBezTo>
                  <a:cubicBezTo>
                    <a:pt x="2865" y="724793"/>
                    <a:pt x="3433" y="725516"/>
                    <a:pt x="3951" y="726274"/>
                  </a:cubicBezTo>
                  <a:lnTo>
                    <a:pt x="4724" y="726274"/>
                  </a:lnTo>
                  <a:cubicBezTo>
                    <a:pt x="17398" y="742966"/>
                    <a:pt x="13379" y="753940"/>
                    <a:pt x="29763" y="778978"/>
                  </a:cubicBezTo>
                  <a:cubicBezTo>
                    <a:pt x="48283" y="800631"/>
                    <a:pt x="72476" y="816688"/>
                    <a:pt x="99623" y="825345"/>
                  </a:cubicBezTo>
                  <a:cubicBezTo>
                    <a:pt x="121924" y="834866"/>
                    <a:pt x="146455" y="837919"/>
                    <a:pt x="170410" y="834155"/>
                  </a:cubicBezTo>
                  <a:cubicBezTo>
                    <a:pt x="195228" y="829564"/>
                    <a:pt x="215885" y="812418"/>
                    <a:pt x="224969" y="788870"/>
                  </a:cubicBezTo>
                  <a:cubicBezTo>
                    <a:pt x="236870" y="760740"/>
                    <a:pt x="233469" y="727047"/>
                    <a:pt x="251862" y="701081"/>
                  </a:cubicBezTo>
                  <a:cubicBezTo>
                    <a:pt x="259303" y="688408"/>
                    <a:pt x="273200" y="680953"/>
                    <a:pt x="287874" y="681761"/>
                  </a:cubicBezTo>
                  <a:cubicBezTo>
                    <a:pt x="298694" y="684911"/>
                    <a:pt x="307538" y="692735"/>
                    <a:pt x="311985" y="703090"/>
                  </a:cubicBezTo>
                  <a:cubicBezTo>
                    <a:pt x="322494" y="721946"/>
                    <a:pt x="329140" y="745285"/>
                    <a:pt x="349078" y="756567"/>
                  </a:cubicBezTo>
                  <a:cubicBezTo>
                    <a:pt x="373498" y="770477"/>
                    <a:pt x="403173" y="757495"/>
                    <a:pt x="420175" y="738020"/>
                  </a:cubicBezTo>
                  <a:cubicBezTo>
                    <a:pt x="428212" y="728438"/>
                    <a:pt x="438258" y="710818"/>
                    <a:pt x="452786" y="711591"/>
                  </a:cubicBezTo>
                  <a:cubicBezTo>
                    <a:pt x="464533" y="711591"/>
                    <a:pt x="470406" y="725965"/>
                    <a:pt x="471179" y="736011"/>
                  </a:cubicBezTo>
                  <a:cubicBezTo>
                    <a:pt x="473652" y="770477"/>
                    <a:pt x="428212" y="778051"/>
                    <a:pt x="402864" y="780524"/>
                  </a:cubicBezTo>
                  <a:cubicBezTo>
                    <a:pt x="398597" y="780584"/>
                    <a:pt x="395186" y="784092"/>
                    <a:pt x="395246" y="788359"/>
                  </a:cubicBezTo>
                  <a:cubicBezTo>
                    <a:pt x="395274" y="790345"/>
                    <a:pt x="396065" y="792243"/>
                    <a:pt x="397455" y="793661"/>
                  </a:cubicBezTo>
                  <a:cubicBezTo>
                    <a:pt x="459278" y="858112"/>
                    <a:pt x="569632" y="830909"/>
                    <a:pt x="586633" y="729365"/>
                  </a:cubicBezTo>
                  <a:cubicBezTo>
                    <a:pt x="589564" y="710319"/>
                    <a:pt x="599280" y="692974"/>
                    <a:pt x="613990" y="680525"/>
                  </a:cubicBezTo>
                  <a:cubicBezTo>
                    <a:pt x="620766" y="675479"/>
                    <a:pt x="629485" y="673827"/>
                    <a:pt x="637637" y="676043"/>
                  </a:cubicBezTo>
                  <a:cubicBezTo>
                    <a:pt x="646601" y="678670"/>
                    <a:pt x="654020" y="685316"/>
                    <a:pt x="662984" y="688716"/>
                  </a:cubicBezTo>
                  <a:cubicBezTo>
                    <a:pt x="672798" y="692593"/>
                    <a:pt x="683459" y="693819"/>
                    <a:pt x="693896" y="692271"/>
                  </a:cubicBezTo>
                  <a:cubicBezTo>
                    <a:pt x="735781" y="684853"/>
                    <a:pt x="743509" y="628903"/>
                    <a:pt x="744900" y="594591"/>
                  </a:cubicBezTo>
                  <a:cubicBezTo>
                    <a:pt x="745808" y="573558"/>
                    <a:pt x="744199" y="552492"/>
                    <a:pt x="740109" y="531841"/>
                  </a:cubicBezTo>
                  <a:cubicBezTo>
                    <a:pt x="740109" y="512367"/>
                    <a:pt x="762365" y="506030"/>
                    <a:pt x="775811" y="496756"/>
                  </a:cubicBezTo>
                  <a:cubicBezTo>
                    <a:pt x="820056" y="465905"/>
                    <a:pt x="849456" y="418024"/>
                    <a:pt x="856954" y="364609"/>
                  </a:cubicBezTo>
                  <a:cubicBezTo>
                    <a:pt x="858761" y="346328"/>
                    <a:pt x="859432" y="327952"/>
                    <a:pt x="858963" y="309587"/>
                  </a:cubicBezTo>
                  <a:close/>
                </a:path>
              </a:pathLst>
            </a:custGeom>
            <a:solidFill>
              <a:srgbClr val="FFFDA9"/>
            </a:solidFill>
            <a:ln w="15430" cap="flat">
              <a:noFill/>
              <a:prstDash val="solid"/>
              <a:miter/>
            </a:ln>
          </p:spPr>
          <p:txBody>
            <a:bodyPr rtlCol="0" anchor="ctr"/>
            <a:lstStyle/>
            <a:p>
              <a:endParaRPr lang="zh-CN" altLang="en-US"/>
            </a:p>
          </p:txBody>
        </p:sp>
        <p:sp>
          <p:nvSpPr>
            <p:cNvPr id="459" name="任意多边形: 形状 458">
              <a:extLst>
                <a:ext uri="{FF2B5EF4-FFF2-40B4-BE49-F238E27FC236}">
                  <a16:creationId xmlns:a16="http://schemas.microsoft.com/office/drawing/2014/main" id="{7FD59815-315E-94E7-8915-2A56123CC639}"/>
                </a:ext>
              </a:extLst>
            </p:cNvPr>
            <p:cNvSpPr/>
            <p:nvPr/>
          </p:nvSpPr>
          <p:spPr>
            <a:xfrm>
              <a:off x="5111608" y="4481923"/>
              <a:ext cx="463299" cy="447017"/>
            </a:xfrm>
            <a:custGeom>
              <a:avLst/>
              <a:gdLst>
                <a:gd name="connsiteX0" fmla="*/ 461983 w 463299"/>
                <a:gd name="connsiteY0" fmla="*/ 154717 h 447017"/>
                <a:gd name="connsiteX1" fmla="*/ 253794 w 463299"/>
                <a:gd name="connsiteY1" fmla="*/ 159 h 447017"/>
                <a:gd name="connsiteX2" fmla="*/ 165232 w 463299"/>
                <a:gd name="connsiteY2" fmla="*/ 20252 h 447017"/>
                <a:gd name="connsiteX3" fmla="*/ 139421 w 463299"/>
                <a:gd name="connsiteY3" fmla="*/ 39726 h 447017"/>
                <a:gd name="connsiteX4" fmla="*/ 145140 w 463299"/>
                <a:gd name="connsiteY4" fmla="*/ 129833 h 447017"/>
                <a:gd name="connsiteX5" fmla="*/ 65388 w 463299"/>
                <a:gd name="connsiteY5" fmla="*/ 181610 h 447017"/>
                <a:gd name="connsiteX6" fmla="*/ 938 w 463299"/>
                <a:gd name="connsiteY6" fmla="*/ 245287 h 447017"/>
                <a:gd name="connsiteX7" fmla="*/ 28294 w 463299"/>
                <a:gd name="connsiteY7" fmla="*/ 279445 h 447017"/>
                <a:gd name="connsiteX8" fmla="*/ 74662 w 463299"/>
                <a:gd name="connsiteY8" fmla="*/ 311747 h 447017"/>
                <a:gd name="connsiteX9" fmla="*/ 93827 w 463299"/>
                <a:gd name="connsiteY9" fmla="*/ 362133 h 447017"/>
                <a:gd name="connsiteX10" fmla="*/ 12993 w 463299"/>
                <a:gd name="connsiteY10" fmla="*/ 427047 h 447017"/>
                <a:gd name="connsiteX11" fmla="*/ 174042 w 463299"/>
                <a:gd name="connsiteY11" fmla="*/ 405564 h 447017"/>
                <a:gd name="connsiteX12" fmla="*/ 219482 w 463299"/>
                <a:gd name="connsiteY12" fmla="*/ 360433 h 447017"/>
                <a:gd name="connsiteX13" fmla="*/ 287023 w 463299"/>
                <a:gd name="connsiteY13" fmla="*/ 373570 h 447017"/>
                <a:gd name="connsiteX14" fmla="*/ 353020 w 463299"/>
                <a:gd name="connsiteY14" fmla="*/ 369861 h 447017"/>
                <a:gd name="connsiteX15" fmla="*/ 364302 w 463299"/>
                <a:gd name="connsiteY15" fmla="*/ 343740 h 447017"/>
                <a:gd name="connsiteX16" fmla="*/ 371567 w 463299"/>
                <a:gd name="connsiteY16" fmla="*/ 255179 h 447017"/>
                <a:gd name="connsiteX17" fmla="*/ 463374 w 463299"/>
                <a:gd name="connsiteY17" fmla="*/ 167236 h 447017"/>
                <a:gd name="connsiteX18" fmla="*/ 461983 w 463299"/>
                <a:gd name="connsiteY18" fmla="*/ 154717 h 447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63299" h="447017">
                  <a:moveTo>
                    <a:pt x="461983" y="154717"/>
                  </a:moveTo>
                  <a:cubicBezTo>
                    <a:pt x="377174" y="128087"/>
                    <a:pt x="303825" y="73634"/>
                    <a:pt x="253794" y="159"/>
                  </a:cubicBezTo>
                  <a:cubicBezTo>
                    <a:pt x="223641" y="3681"/>
                    <a:pt x="193952" y="10417"/>
                    <a:pt x="165232" y="20252"/>
                  </a:cubicBezTo>
                  <a:cubicBezTo>
                    <a:pt x="154760" y="23802"/>
                    <a:pt x="145709" y="30631"/>
                    <a:pt x="139421" y="39726"/>
                  </a:cubicBezTo>
                  <a:cubicBezTo>
                    <a:pt x="123965" y="66310"/>
                    <a:pt x="151477" y="99694"/>
                    <a:pt x="145140" y="129833"/>
                  </a:cubicBezTo>
                  <a:cubicBezTo>
                    <a:pt x="138339" y="162754"/>
                    <a:pt x="98772" y="173728"/>
                    <a:pt x="65388" y="181610"/>
                  </a:cubicBezTo>
                  <a:cubicBezTo>
                    <a:pt x="32004" y="189492"/>
                    <a:pt x="-6172" y="212521"/>
                    <a:pt x="938" y="245287"/>
                  </a:cubicBezTo>
                  <a:cubicBezTo>
                    <a:pt x="5344" y="259757"/>
                    <a:pt x="15137" y="271984"/>
                    <a:pt x="28294" y="279445"/>
                  </a:cubicBezTo>
                  <a:cubicBezTo>
                    <a:pt x="44601" y="288936"/>
                    <a:pt x="60109" y="299739"/>
                    <a:pt x="74662" y="311747"/>
                  </a:cubicBezTo>
                  <a:cubicBezTo>
                    <a:pt x="89613" y="323898"/>
                    <a:pt x="96923" y="343117"/>
                    <a:pt x="93827" y="362133"/>
                  </a:cubicBezTo>
                  <a:cubicBezTo>
                    <a:pt x="84399" y="396290"/>
                    <a:pt x="35868" y="400154"/>
                    <a:pt x="12993" y="427047"/>
                  </a:cubicBezTo>
                  <a:cubicBezTo>
                    <a:pt x="64633" y="460560"/>
                    <a:pt x="132992" y="451441"/>
                    <a:pt x="174042" y="405564"/>
                  </a:cubicBezTo>
                  <a:cubicBezTo>
                    <a:pt x="188416" y="389180"/>
                    <a:pt x="199080" y="367697"/>
                    <a:pt x="219482" y="360433"/>
                  </a:cubicBezTo>
                  <a:cubicBezTo>
                    <a:pt x="239884" y="353169"/>
                    <a:pt x="265849" y="364606"/>
                    <a:pt x="287023" y="373570"/>
                  </a:cubicBezTo>
                  <a:cubicBezTo>
                    <a:pt x="308198" y="382535"/>
                    <a:pt x="337409" y="387326"/>
                    <a:pt x="353020" y="369861"/>
                  </a:cubicBezTo>
                  <a:cubicBezTo>
                    <a:pt x="358859" y="362207"/>
                    <a:pt x="362733" y="353239"/>
                    <a:pt x="364302" y="343740"/>
                  </a:cubicBezTo>
                  <a:cubicBezTo>
                    <a:pt x="370959" y="314721"/>
                    <a:pt x="373406" y="284895"/>
                    <a:pt x="371567" y="255179"/>
                  </a:cubicBezTo>
                  <a:cubicBezTo>
                    <a:pt x="421191" y="256215"/>
                    <a:pt x="462276" y="216859"/>
                    <a:pt x="463374" y="167236"/>
                  </a:cubicBezTo>
                  <a:cubicBezTo>
                    <a:pt x="463292" y="163029"/>
                    <a:pt x="462827" y="158839"/>
                    <a:pt x="461983" y="154717"/>
                  </a:cubicBezTo>
                  <a:close/>
                </a:path>
              </a:pathLst>
            </a:custGeom>
            <a:solidFill>
              <a:srgbClr val="FFFDA9"/>
            </a:solidFill>
            <a:ln w="15430" cap="flat">
              <a:noFill/>
              <a:prstDash val="solid"/>
              <a:miter/>
            </a:ln>
          </p:spPr>
          <p:txBody>
            <a:bodyPr rtlCol="0" anchor="ctr"/>
            <a:lstStyle/>
            <a:p>
              <a:endParaRPr lang="zh-CN" altLang="en-US"/>
            </a:p>
          </p:txBody>
        </p:sp>
        <p:sp>
          <p:nvSpPr>
            <p:cNvPr id="460" name="任意多边形: 形状 459">
              <a:extLst>
                <a:ext uri="{FF2B5EF4-FFF2-40B4-BE49-F238E27FC236}">
                  <a16:creationId xmlns:a16="http://schemas.microsoft.com/office/drawing/2014/main" id="{67622082-1594-6650-F041-D5E1F7C91611}"/>
                </a:ext>
              </a:extLst>
            </p:cNvPr>
            <p:cNvSpPr/>
            <p:nvPr/>
          </p:nvSpPr>
          <p:spPr>
            <a:xfrm>
              <a:off x="5760530" y="4159362"/>
              <a:ext cx="70168" cy="58757"/>
            </a:xfrm>
            <a:custGeom>
              <a:avLst/>
              <a:gdLst>
                <a:gd name="connsiteX0" fmla="*/ 10923 w 70168"/>
                <a:gd name="connsiteY0" fmla="*/ 126 h 58757"/>
                <a:gd name="connsiteX1" fmla="*/ 104 w 70168"/>
                <a:gd name="connsiteY1" fmla="*/ 10945 h 58757"/>
                <a:gd name="connsiteX2" fmla="*/ 60227 w 70168"/>
                <a:gd name="connsiteY2" fmla="*/ 58858 h 58757"/>
                <a:gd name="connsiteX3" fmla="*/ 70273 w 70168"/>
                <a:gd name="connsiteY3" fmla="*/ 47575 h 58757"/>
                <a:gd name="connsiteX4" fmla="*/ 10923 w 70168"/>
                <a:gd name="connsiteY4" fmla="*/ 126 h 58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68" h="58757">
                  <a:moveTo>
                    <a:pt x="10923" y="126"/>
                  </a:moveTo>
                  <a:cubicBezTo>
                    <a:pt x="7213" y="3526"/>
                    <a:pt x="3504" y="7236"/>
                    <a:pt x="104" y="10945"/>
                  </a:cubicBezTo>
                  <a:cubicBezTo>
                    <a:pt x="5753" y="39456"/>
                    <a:pt x="31174" y="59714"/>
                    <a:pt x="60227" y="58858"/>
                  </a:cubicBezTo>
                  <a:lnTo>
                    <a:pt x="70273" y="47575"/>
                  </a:lnTo>
                  <a:cubicBezTo>
                    <a:pt x="45696" y="38919"/>
                    <a:pt x="24776" y="22194"/>
                    <a:pt x="10923" y="126"/>
                  </a:cubicBezTo>
                  <a:close/>
                </a:path>
              </a:pathLst>
            </a:custGeom>
            <a:solidFill>
              <a:srgbClr val="ABFFE1"/>
            </a:solidFill>
            <a:ln w="15430" cap="flat">
              <a:noFill/>
              <a:prstDash val="solid"/>
              <a:miter/>
            </a:ln>
          </p:spPr>
          <p:txBody>
            <a:bodyPr rtlCol="0" anchor="ctr"/>
            <a:lstStyle/>
            <a:p>
              <a:endParaRPr lang="zh-CN" altLang="en-US"/>
            </a:p>
          </p:txBody>
        </p:sp>
        <p:sp>
          <p:nvSpPr>
            <p:cNvPr id="461" name="任意多边形: 形状 460">
              <a:extLst>
                <a:ext uri="{FF2B5EF4-FFF2-40B4-BE49-F238E27FC236}">
                  <a16:creationId xmlns:a16="http://schemas.microsoft.com/office/drawing/2014/main" id="{CA690399-A470-0D53-BCB3-015F38EF1034}"/>
                </a:ext>
              </a:extLst>
            </p:cNvPr>
            <p:cNvSpPr/>
            <p:nvPr/>
          </p:nvSpPr>
          <p:spPr>
            <a:xfrm>
              <a:off x="5721582" y="4211602"/>
              <a:ext cx="62904" cy="54713"/>
            </a:xfrm>
            <a:custGeom>
              <a:avLst/>
              <a:gdLst>
                <a:gd name="connsiteX0" fmla="*/ 7365 w 62904"/>
                <a:gd name="connsiteY0" fmla="*/ 129 h 54713"/>
                <a:gd name="connsiteX1" fmla="*/ 101 w 62904"/>
                <a:gd name="connsiteY1" fmla="*/ 19140 h 54713"/>
                <a:gd name="connsiteX2" fmla="*/ 41368 w 62904"/>
                <a:gd name="connsiteY2" fmla="*/ 54843 h 54713"/>
                <a:gd name="connsiteX3" fmla="*/ 63006 w 62904"/>
                <a:gd name="connsiteY3" fmla="*/ 45569 h 54713"/>
                <a:gd name="connsiteX4" fmla="*/ 7365 w 62904"/>
                <a:gd name="connsiteY4" fmla="*/ 129 h 547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04" h="54713">
                  <a:moveTo>
                    <a:pt x="7365" y="129"/>
                  </a:moveTo>
                  <a:cubicBezTo>
                    <a:pt x="3111" y="5605"/>
                    <a:pt x="582" y="12222"/>
                    <a:pt x="101" y="19140"/>
                  </a:cubicBezTo>
                  <a:cubicBezTo>
                    <a:pt x="4656" y="38732"/>
                    <a:pt x="21324" y="53153"/>
                    <a:pt x="41368" y="54843"/>
                  </a:cubicBezTo>
                  <a:cubicBezTo>
                    <a:pt x="49396" y="54183"/>
                    <a:pt x="56992" y="50928"/>
                    <a:pt x="63006" y="45569"/>
                  </a:cubicBezTo>
                  <a:cubicBezTo>
                    <a:pt x="37118" y="42728"/>
                    <a:pt x="15322" y="24928"/>
                    <a:pt x="7365" y="129"/>
                  </a:cubicBezTo>
                  <a:close/>
                </a:path>
              </a:pathLst>
            </a:custGeom>
            <a:solidFill>
              <a:srgbClr val="ABFFE1"/>
            </a:solidFill>
            <a:ln w="15430" cap="flat">
              <a:noFill/>
              <a:prstDash val="solid"/>
              <a:miter/>
            </a:ln>
          </p:spPr>
          <p:txBody>
            <a:bodyPr rtlCol="0" anchor="ctr"/>
            <a:lstStyle/>
            <a:p>
              <a:endParaRPr lang="zh-CN" altLang="en-US"/>
            </a:p>
          </p:txBody>
        </p:sp>
        <p:sp>
          <p:nvSpPr>
            <p:cNvPr id="462" name="任意多边形: 形状 461">
              <a:extLst>
                <a:ext uri="{FF2B5EF4-FFF2-40B4-BE49-F238E27FC236}">
                  <a16:creationId xmlns:a16="http://schemas.microsoft.com/office/drawing/2014/main" id="{71CEDF93-3A9D-2F03-B1E5-1F8C491588B8}"/>
                </a:ext>
              </a:extLst>
            </p:cNvPr>
            <p:cNvSpPr/>
            <p:nvPr/>
          </p:nvSpPr>
          <p:spPr>
            <a:xfrm>
              <a:off x="5740902" y="4184246"/>
              <a:ext cx="66614" cy="57146"/>
            </a:xfrm>
            <a:custGeom>
              <a:avLst/>
              <a:gdLst>
                <a:gd name="connsiteX0" fmla="*/ 7676 w 66614"/>
                <a:gd name="connsiteY0" fmla="*/ 127 h 57146"/>
                <a:gd name="connsiteX1" fmla="*/ 102 w 66614"/>
                <a:gd name="connsiteY1" fmla="*/ 10483 h 57146"/>
                <a:gd name="connsiteX2" fmla="*/ 18495 w 66614"/>
                <a:gd name="connsiteY2" fmla="*/ 45722 h 57146"/>
                <a:gd name="connsiteX3" fmla="*/ 59298 w 66614"/>
                <a:gd name="connsiteY3" fmla="*/ 56541 h 57146"/>
                <a:gd name="connsiteX4" fmla="*/ 66717 w 66614"/>
                <a:gd name="connsiteY4" fmla="*/ 48504 h 57146"/>
                <a:gd name="connsiteX5" fmla="*/ 7676 w 66614"/>
                <a:gd name="connsiteY5" fmla="*/ 128 h 57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14" h="57146">
                  <a:moveTo>
                    <a:pt x="7676" y="127"/>
                  </a:moveTo>
                  <a:cubicBezTo>
                    <a:pt x="5048" y="3528"/>
                    <a:pt x="2575" y="6928"/>
                    <a:pt x="102" y="10483"/>
                  </a:cubicBezTo>
                  <a:cubicBezTo>
                    <a:pt x="183" y="24510"/>
                    <a:pt x="7033" y="37635"/>
                    <a:pt x="18495" y="45722"/>
                  </a:cubicBezTo>
                  <a:cubicBezTo>
                    <a:pt x="29876" y="55089"/>
                    <a:pt x="44771" y="59038"/>
                    <a:pt x="59298" y="56541"/>
                  </a:cubicBezTo>
                  <a:lnTo>
                    <a:pt x="66717" y="48504"/>
                  </a:lnTo>
                  <a:cubicBezTo>
                    <a:pt x="39643" y="44451"/>
                    <a:pt x="16973" y="25876"/>
                    <a:pt x="7676" y="128"/>
                  </a:cubicBezTo>
                  <a:close/>
                </a:path>
              </a:pathLst>
            </a:custGeom>
            <a:solidFill>
              <a:srgbClr val="ABFFE1"/>
            </a:solidFill>
            <a:ln w="15430" cap="flat">
              <a:noFill/>
              <a:prstDash val="solid"/>
              <a:miter/>
            </a:ln>
          </p:spPr>
          <p:txBody>
            <a:bodyPr rtlCol="0" anchor="ctr"/>
            <a:lstStyle/>
            <a:p>
              <a:endParaRPr lang="zh-CN" altLang="en-US"/>
            </a:p>
          </p:txBody>
        </p:sp>
        <p:sp>
          <p:nvSpPr>
            <p:cNvPr id="463" name="任意多边形: 形状 462">
              <a:extLst>
                <a:ext uri="{FF2B5EF4-FFF2-40B4-BE49-F238E27FC236}">
                  <a16:creationId xmlns:a16="http://schemas.microsoft.com/office/drawing/2014/main" id="{E09B58D8-6949-D51D-B7F9-3D99AD1DD66E}"/>
                </a:ext>
              </a:extLst>
            </p:cNvPr>
            <p:cNvSpPr/>
            <p:nvPr/>
          </p:nvSpPr>
          <p:spPr>
            <a:xfrm>
              <a:off x="5784950" y="3913012"/>
              <a:ext cx="268655" cy="279889"/>
            </a:xfrm>
            <a:custGeom>
              <a:avLst/>
              <a:gdLst>
                <a:gd name="connsiteX0" fmla="*/ 193309 w 268655"/>
                <a:gd name="connsiteY0" fmla="*/ 7676 h 279889"/>
                <a:gd name="connsiteX1" fmla="*/ 41379 w 268655"/>
                <a:gd name="connsiteY1" fmla="*/ 76454 h 279889"/>
                <a:gd name="connsiteX2" fmla="*/ 112 w 268655"/>
                <a:gd name="connsiteY2" fmla="*/ 238276 h 279889"/>
                <a:gd name="connsiteX3" fmla="*/ 7221 w 268655"/>
                <a:gd name="connsiteY3" fmla="*/ 248167 h 279889"/>
                <a:gd name="connsiteX4" fmla="*/ 44934 w 268655"/>
                <a:gd name="connsiteY4" fmla="*/ 201800 h 279889"/>
                <a:gd name="connsiteX5" fmla="*/ 48025 w 268655"/>
                <a:gd name="connsiteY5" fmla="*/ 195000 h 279889"/>
                <a:gd name="connsiteX6" fmla="*/ 41533 w 268655"/>
                <a:gd name="connsiteY6" fmla="*/ 182790 h 279889"/>
                <a:gd name="connsiteX7" fmla="*/ 46971 w 268655"/>
                <a:gd name="connsiteY7" fmla="*/ 159593 h 279889"/>
                <a:gd name="connsiteX8" fmla="*/ 48334 w 268655"/>
                <a:gd name="connsiteY8" fmla="*/ 158833 h 279889"/>
                <a:gd name="connsiteX9" fmla="*/ 74299 w 268655"/>
                <a:gd name="connsiteY9" fmla="*/ 165943 h 279889"/>
                <a:gd name="connsiteX10" fmla="*/ 90837 w 268655"/>
                <a:gd name="connsiteY10" fmla="*/ 192990 h 279889"/>
                <a:gd name="connsiteX11" fmla="*/ 117112 w 268655"/>
                <a:gd name="connsiteY11" fmla="*/ 203037 h 279889"/>
                <a:gd name="connsiteX12" fmla="*/ 127605 w 268655"/>
                <a:gd name="connsiteY12" fmla="*/ 219676 h 279889"/>
                <a:gd name="connsiteX13" fmla="*/ 124376 w 268655"/>
                <a:gd name="connsiteY13" fmla="*/ 225911 h 279889"/>
                <a:gd name="connsiteX14" fmla="*/ 97174 w 268655"/>
                <a:gd name="connsiteY14" fmla="*/ 234103 h 279889"/>
                <a:gd name="connsiteX15" fmla="*/ 50807 w 268655"/>
                <a:gd name="connsiteY15" fmla="*/ 277997 h 279889"/>
                <a:gd name="connsiteX16" fmla="*/ 56680 w 268655"/>
                <a:gd name="connsiteY16" fmla="*/ 280006 h 279889"/>
                <a:gd name="connsiteX17" fmla="*/ 122058 w 268655"/>
                <a:gd name="connsiteY17" fmla="*/ 241521 h 279889"/>
                <a:gd name="connsiteX18" fmla="*/ 214792 w 268655"/>
                <a:gd name="connsiteY18" fmla="*/ 216947 h 279889"/>
                <a:gd name="connsiteX19" fmla="*/ 249827 w 268655"/>
                <a:gd name="connsiteY19" fmla="*/ 53670 h 279889"/>
                <a:gd name="connsiteX20" fmla="*/ 193309 w 268655"/>
                <a:gd name="connsiteY20" fmla="*/ 7676 h 279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8655" h="279889">
                  <a:moveTo>
                    <a:pt x="193309" y="7676"/>
                  </a:moveTo>
                  <a:cubicBezTo>
                    <a:pt x="132365" y="-15193"/>
                    <a:pt x="64408" y="15571"/>
                    <a:pt x="41379" y="76454"/>
                  </a:cubicBezTo>
                  <a:cubicBezTo>
                    <a:pt x="21595" y="128849"/>
                    <a:pt x="33805" y="194536"/>
                    <a:pt x="112" y="238276"/>
                  </a:cubicBezTo>
                  <a:cubicBezTo>
                    <a:pt x="2253" y="241732"/>
                    <a:pt x="4628" y="245037"/>
                    <a:pt x="7221" y="248167"/>
                  </a:cubicBezTo>
                  <a:cubicBezTo>
                    <a:pt x="21042" y="233772"/>
                    <a:pt x="33656" y="218264"/>
                    <a:pt x="44934" y="201800"/>
                  </a:cubicBezTo>
                  <a:cubicBezTo>
                    <a:pt x="46325" y="199791"/>
                    <a:pt x="48334" y="199327"/>
                    <a:pt x="48025" y="195000"/>
                  </a:cubicBezTo>
                  <a:cubicBezTo>
                    <a:pt x="47716" y="190672"/>
                    <a:pt x="43388" y="186499"/>
                    <a:pt x="41533" y="182790"/>
                  </a:cubicBezTo>
                  <a:cubicBezTo>
                    <a:pt x="36629" y="174883"/>
                    <a:pt x="39064" y="164497"/>
                    <a:pt x="46971" y="159593"/>
                  </a:cubicBezTo>
                  <a:cubicBezTo>
                    <a:pt x="47413" y="159319"/>
                    <a:pt x="47868" y="159065"/>
                    <a:pt x="48334" y="158833"/>
                  </a:cubicBezTo>
                  <a:cubicBezTo>
                    <a:pt x="57604" y="155106"/>
                    <a:pt x="68221" y="158014"/>
                    <a:pt x="74299" y="165943"/>
                  </a:cubicBezTo>
                  <a:cubicBezTo>
                    <a:pt x="80945" y="174443"/>
                    <a:pt x="82646" y="185572"/>
                    <a:pt x="90837" y="192990"/>
                  </a:cubicBezTo>
                  <a:cubicBezTo>
                    <a:pt x="98398" y="198884"/>
                    <a:pt x="107548" y="202383"/>
                    <a:pt x="117112" y="203037"/>
                  </a:cubicBezTo>
                  <a:cubicBezTo>
                    <a:pt x="124604" y="204734"/>
                    <a:pt x="129303" y="212183"/>
                    <a:pt x="127605" y="219676"/>
                  </a:cubicBezTo>
                  <a:cubicBezTo>
                    <a:pt x="127080" y="221997"/>
                    <a:pt x="125968" y="224143"/>
                    <a:pt x="124376" y="225911"/>
                  </a:cubicBezTo>
                  <a:cubicBezTo>
                    <a:pt x="117421" y="233175"/>
                    <a:pt x="106138" y="231784"/>
                    <a:pt x="97174" y="234103"/>
                  </a:cubicBezTo>
                  <a:cubicBezTo>
                    <a:pt x="76539" y="242054"/>
                    <a:pt x="59876" y="257828"/>
                    <a:pt x="50807" y="277997"/>
                  </a:cubicBezTo>
                  <a:lnTo>
                    <a:pt x="56680" y="280006"/>
                  </a:lnTo>
                  <a:cubicBezTo>
                    <a:pt x="71877" y="258322"/>
                    <a:pt x="95723" y="244285"/>
                    <a:pt x="122058" y="241521"/>
                  </a:cubicBezTo>
                  <a:cubicBezTo>
                    <a:pt x="152969" y="235339"/>
                    <a:pt x="186508" y="235339"/>
                    <a:pt x="214792" y="216947"/>
                  </a:cubicBezTo>
                  <a:cubicBezTo>
                    <a:pt x="269554" y="181534"/>
                    <a:pt x="285240" y="108432"/>
                    <a:pt x="249827" y="53670"/>
                  </a:cubicBezTo>
                  <a:cubicBezTo>
                    <a:pt x="236307" y="32764"/>
                    <a:pt x="216526" y="16666"/>
                    <a:pt x="193309" y="7676"/>
                  </a:cubicBezTo>
                  <a:close/>
                </a:path>
              </a:pathLst>
            </a:custGeom>
            <a:solidFill>
              <a:srgbClr val="ABFFE1"/>
            </a:solidFill>
            <a:ln w="15430" cap="flat">
              <a:noFill/>
              <a:prstDash val="solid"/>
              <a:miter/>
            </a:ln>
          </p:spPr>
          <p:txBody>
            <a:bodyPr rtlCol="0" anchor="ctr"/>
            <a:lstStyle/>
            <a:p>
              <a:endParaRPr lang="zh-CN" altLang="en-US"/>
            </a:p>
          </p:txBody>
        </p:sp>
        <p:sp>
          <p:nvSpPr>
            <p:cNvPr id="464" name="任意多边形: 形状 463">
              <a:extLst>
                <a:ext uri="{FF2B5EF4-FFF2-40B4-BE49-F238E27FC236}">
                  <a16:creationId xmlns:a16="http://schemas.microsoft.com/office/drawing/2014/main" id="{61B63C39-8C9C-62B1-FEE7-D17292FC0C8B}"/>
                </a:ext>
              </a:extLst>
            </p:cNvPr>
            <p:cNvSpPr/>
            <p:nvPr/>
          </p:nvSpPr>
          <p:spPr>
            <a:xfrm>
              <a:off x="5802725" y="4083224"/>
              <a:ext cx="93942" cy="102103"/>
            </a:xfrm>
            <a:custGeom>
              <a:avLst/>
              <a:gdLst>
                <a:gd name="connsiteX0" fmla="*/ 107 w 93942"/>
                <a:gd name="connsiteY0" fmla="*/ 89089 h 102103"/>
                <a:gd name="connsiteX1" fmla="*/ 18500 w 93942"/>
                <a:gd name="connsiteY1" fmla="*/ 102226 h 102103"/>
                <a:gd name="connsiteX2" fmla="*/ 67958 w 93942"/>
                <a:gd name="connsiteY2" fmla="*/ 52304 h 102103"/>
                <a:gd name="connsiteX3" fmla="*/ 92687 w 93942"/>
                <a:gd name="connsiteY3" fmla="*/ 47976 h 102103"/>
                <a:gd name="connsiteX4" fmla="*/ 92687 w 93942"/>
                <a:gd name="connsiteY4" fmla="*/ 46431 h 102103"/>
                <a:gd name="connsiteX5" fmla="*/ 51420 w 93942"/>
                <a:gd name="connsiteY5" fmla="*/ 15519 h 102103"/>
                <a:gd name="connsiteX6" fmla="*/ 44465 w 93942"/>
                <a:gd name="connsiteY6" fmla="*/ 3155 h 102103"/>
                <a:gd name="connsiteX7" fmla="*/ 39365 w 93942"/>
                <a:gd name="connsiteY7" fmla="*/ 5937 h 102103"/>
                <a:gd name="connsiteX8" fmla="*/ 45856 w 93942"/>
                <a:gd name="connsiteY8" fmla="*/ 30357 h 102103"/>
                <a:gd name="connsiteX9" fmla="*/ 107 w 93942"/>
                <a:gd name="connsiteY9" fmla="*/ 89089 h 10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3942" h="102103">
                  <a:moveTo>
                    <a:pt x="107" y="89089"/>
                  </a:moveTo>
                  <a:cubicBezTo>
                    <a:pt x="5745" y="94120"/>
                    <a:pt x="11912" y="98525"/>
                    <a:pt x="18500" y="102226"/>
                  </a:cubicBezTo>
                  <a:cubicBezTo>
                    <a:pt x="28619" y="80299"/>
                    <a:pt x="46126" y="62628"/>
                    <a:pt x="67958" y="52304"/>
                  </a:cubicBezTo>
                  <a:cubicBezTo>
                    <a:pt x="75963" y="49732"/>
                    <a:pt x="84284" y="48276"/>
                    <a:pt x="92687" y="47976"/>
                  </a:cubicBezTo>
                  <a:cubicBezTo>
                    <a:pt x="95006" y="47976"/>
                    <a:pt x="93924" y="46585"/>
                    <a:pt x="92687" y="46431"/>
                  </a:cubicBezTo>
                  <a:cubicBezTo>
                    <a:pt x="74197" y="44748"/>
                    <a:pt x="58233" y="32790"/>
                    <a:pt x="51420" y="15519"/>
                  </a:cubicBezTo>
                  <a:cubicBezTo>
                    <a:pt x="49972" y="10965"/>
                    <a:pt x="47605" y="6757"/>
                    <a:pt x="44465" y="3155"/>
                  </a:cubicBezTo>
                  <a:cubicBezTo>
                    <a:pt x="35346" y="-4419"/>
                    <a:pt x="39365" y="4391"/>
                    <a:pt x="39365" y="5937"/>
                  </a:cubicBezTo>
                  <a:cubicBezTo>
                    <a:pt x="45040" y="12713"/>
                    <a:pt x="47417" y="21657"/>
                    <a:pt x="45856" y="30357"/>
                  </a:cubicBezTo>
                  <a:cubicBezTo>
                    <a:pt x="32862" y="51591"/>
                    <a:pt x="17516" y="71293"/>
                    <a:pt x="107" y="89089"/>
                  </a:cubicBezTo>
                  <a:close/>
                </a:path>
              </a:pathLst>
            </a:custGeom>
            <a:solidFill>
              <a:srgbClr val="ABFFE1"/>
            </a:solidFill>
            <a:ln w="15430" cap="flat">
              <a:noFill/>
              <a:prstDash val="solid"/>
              <a:miter/>
            </a:ln>
          </p:spPr>
          <p:txBody>
            <a:bodyPr rtlCol="0" anchor="ctr"/>
            <a:lstStyle/>
            <a:p>
              <a:endParaRPr lang="zh-CN" altLang="en-US"/>
            </a:p>
          </p:txBody>
        </p:sp>
        <p:sp>
          <p:nvSpPr>
            <p:cNvPr id="465" name="任意多边形: 形状 464">
              <a:extLst>
                <a:ext uri="{FF2B5EF4-FFF2-40B4-BE49-F238E27FC236}">
                  <a16:creationId xmlns:a16="http://schemas.microsoft.com/office/drawing/2014/main" id="{E30E6B6A-B236-8CB1-60F3-8EE6A52136A8}"/>
                </a:ext>
              </a:extLst>
            </p:cNvPr>
            <p:cNvSpPr/>
            <p:nvPr/>
          </p:nvSpPr>
          <p:spPr>
            <a:xfrm>
              <a:off x="5311093" y="3406358"/>
              <a:ext cx="1229489" cy="1249235"/>
            </a:xfrm>
            <a:custGeom>
              <a:avLst/>
              <a:gdLst>
                <a:gd name="connsiteX0" fmla="*/ 1205027 w 1229489"/>
                <a:gd name="connsiteY0" fmla="*/ 415412 h 1249235"/>
                <a:gd name="connsiteX1" fmla="*/ 756810 w 1229489"/>
                <a:gd name="connsiteY1" fmla="*/ 116 h 1249235"/>
                <a:gd name="connsiteX2" fmla="*/ 180002 w 1229489"/>
                <a:gd name="connsiteY2" fmla="*/ 567651 h 1249235"/>
                <a:gd name="connsiteX3" fmla="*/ 17253 w 1229489"/>
                <a:gd name="connsiteY3" fmla="*/ 784958 h 1249235"/>
                <a:gd name="connsiteX4" fmla="*/ 74284 w 1229489"/>
                <a:gd name="connsiteY4" fmla="*/ 1102419 h 1249235"/>
                <a:gd name="connsiteX5" fmla="*/ 366707 w 1229489"/>
                <a:gd name="connsiteY5" fmla="*/ 1248476 h 1249235"/>
                <a:gd name="connsiteX6" fmla="*/ 499472 w 1229489"/>
                <a:gd name="connsiteY6" fmla="*/ 1226375 h 1249235"/>
                <a:gd name="connsiteX7" fmla="*/ 602407 w 1229489"/>
                <a:gd name="connsiteY7" fmla="*/ 1140286 h 1249235"/>
                <a:gd name="connsiteX8" fmla="*/ 1229601 w 1229489"/>
                <a:gd name="connsiteY8" fmla="*/ 413866 h 1249235"/>
                <a:gd name="connsiteX9" fmla="*/ 1205027 w 1229489"/>
                <a:gd name="connsiteY9" fmla="*/ 415412 h 1249235"/>
                <a:gd name="connsiteX10" fmla="*/ 626518 w 1229489"/>
                <a:gd name="connsiteY10" fmla="*/ 267809 h 1249235"/>
                <a:gd name="connsiteX11" fmla="*/ 641974 w 1229489"/>
                <a:gd name="connsiteY11" fmla="*/ 271982 h 1249235"/>
                <a:gd name="connsiteX12" fmla="*/ 641974 w 1229489"/>
                <a:gd name="connsiteY12" fmla="*/ 387437 h 1249235"/>
                <a:gd name="connsiteX13" fmla="*/ 626518 w 1229489"/>
                <a:gd name="connsiteY13" fmla="*/ 391455 h 1249235"/>
                <a:gd name="connsiteX14" fmla="*/ 626518 w 1229489"/>
                <a:gd name="connsiteY14" fmla="*/ 267809 h 1249235"/>
                <a:gd name="connsiteX15" fmla="*/ 700088 w 1229489"/>
                <a:gd name="connsiteY15" fmla="*/ 734264 h 1249235"/>
                <a:gd name="connsiteX16" fmla="*/ 614617 w 1229489"/>
                <a:gd name="connsiteY16" fmla="*/ 760848 h 1249235"/>
                <a:gd name="connsiteX17" fmla="*/ 555113 w 1229489"/>
                <a:gd name="connsiteY17" fmla="*/ 781558 h 1249235"/>
                <a:gd name="connsiteX18" fmla="*/ 486025 w 1229489"/>
                <a:gd name="connsiteY18" fmla="*/ 860073 h 1249235"/>
                <a:gd name="connsiteX19" fmla="*/ 395764 w 1229489"/>
                <a:gd name="connsiteY19" fmla="*/ 832253 h 1249235"/>
                <a:gd name="connsiteX20" fmla="*/ 418947 w 1229489"/>
                <a:gd name="connsiteY20" fmla="*/ 776149 h 1249235"/>
                <a:gd name="connsiteX21" fmla="*/ 472734 w 1229489"/>
                <a:gd name="connsiteY21" fmla="*/ 713244 h 1249235"/>
                <a:gd name="connsiteX22" fmla="*/ 488189 w 1229489"/>
                <a:gd name="connsiteY22" fmla="*/ 631947 h 1249235"/>
                <a:gd name="connsiteX23" fmla="*/ 600089 w 1229489"/>
                <a:gd name="connsiteY23" fmla="*/ 492845 h 1249235"/>
                <a:gd name="connsiteX24" fmla="*/ 756339 w 1229489"/>
                <a:gd name="connsiteY24" fmla="*/ 598524 h 1249235"/>
                <a:gd name="connsiteX25" fmla="*/ 756346 w 1229489"/>
                <a:gd name="connsiteY25" fmla="*/ 598562 h 1249235"/>
                <a:gd name="connsiteX26" fmla="*/ 700242 w 1229489"/>
                <a:gd name="connsiteY26" fmla="*/ 734264 h 1249235"/>
                <a:gd name="connsiteX27" fmla="*/ 796531 w 1229489"/>
                <a:gd name="connsiteY27" fmla="*/ 465952 h 1249235"/>
                <a:gd name="connsiteX28" fmla="*/ 885556 w 1229489"/>
                <a:gd name="connsiteY28" fmla="*/ 382955 h 1249235"/>
                <a:gd name="connsiteX29" fmla="*/ 896530 w 1229489"/>
                <a:gd name="connsiteY29" fmla="*/ 393928 h 1249235"/>
                <a:gd name="connsiteX30" fmla="*/ 807350 w 1229489"/>
                <a:gd name="connsiteY30" fmla="*/ 476925 h 1249235"/>
                <a:gd name="connsiteX31" fmla="*/ 796531 w 1229489"/>
                <a:gd name="connsiteY31" fmla="*/ 465952 h 1249235"/>
                <a:gd name="connsiteX32" fmla="*/ 984319 w 1229489"/>
                <a:gd name="connsiteY32" fmla="*/ 632874 h 1249235"/>
                <a:gd name="connsiteX33" fmla="*/ 871492 w 1229489"/>
                <a:gd name="connsiteY33" fmla="*/ 632874 h 1249235"/>
                <a:gd name="connsiteX34" fmla="*/ 881029 w 1229489"/>
                <a:gd name="connsiteY34" fmla="*/ 627104 h 1249235"/>
                <a:gd name="connsiteX35" fmla="*/ 881229 w 1229489"/>
                <a:gd name="connsiteY35" fmla="*/ 627155 h 1249235"/>
                <a:gd name="connsiteX36" fmla="*/ 976591 w 1229489"/>
                <a:gd name="connsiteY36" fmla="*/ 620355 h 1249235"/>
                <a:gd name="connsiteX37" fmla="*/ 987386 w 1229489"/>
                <a:gd name="connsiteY37" fmla="*/ 622059 h 1249235"/>
                <a:gd name="connsiteX38" fmla="*/ 985681 w 1229489"/>
                <a:gd name="connsiteY38" fmla="*/ 632855 h 1249235"/>
                <a:gd name="connsiteX39" fmla="*/ 984319 w 1229489"/>
                <a:gd name="connsiteY39" fmla="*/ 633647 h 1249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229489" h="1249235">
                  <a:moveTo>
                    <a:pt x="1205027" y="415412"/>
                  </a:moveTo>
                  <a:cubicBezTo>
                    <a:pt x="970579" y="414038"/>
                    <a:pt x="776030" y="233778"/>
                    <a:pt x="756810" y="116"/>
                  </a:cubicBezTo>
                  <a:lnTo>
                    <a:pt x="180002" y="567651"/>
                  </a:lnTo>
                  <a:cubicBezTo>
                    <a:pt x="114778" y="631792"/>
                    <a:pt x="48164" y="699025"/>
                    <a:pt x="17253" y="784958"/>
                  </a:cubicBezTo>
                  <a:cubicBezTo>
                    <a:pt x="-18736" y="893608"/>
                    <a:pt x="2729" y="1013090"/>
                    <a:pt x="74284" y="1102419"/>
                  </a:cubicBezTo>
                  <a:cubicBezTo>
                    <a:pt x="147535" y="1189235"/>
                    <a:pt x="253299" y="1242061"/>
                    <a:pt x="366707" y="1248476"/>
                  </a:cubicBezTo>
                  <a:cubicBezTo>
                    <a:pt x="412104" y="1252086"/>
                    <a:pt x="457693" y="1244497"/>
                    <a:pt x="499472" y="1226375"/>
                  </a:cubicBezTo>
                  <a:cubicBezTo>
                    <a:pt x="538650" y="1204057"/>
                    <a:pt x="573513" y="1174900"/>
                    <a:pt x="602407" y="1140286"/>
                  </a:cubicBezTo>
                  <a:cubicBezTo>
                    <a:pt x="820951" y="906595"/>
                    <a:pt x="1030016" y="664455"/>
                    <a:pt x="1229601" y="413866"/>
                  </a:cubicBezTo>
                  <a:cubicBezTo>
                    <a:pt x="1221469" y="415078"/>
                    <a:pt x="1213247" y="415595"/>
                    <a:pt x="1205027" y="415412"/>
                  </a:cubicBezTo>
                  <a:close/>
                  <a:moveTo>
                    <a:pt x="626518" y="267809"/>
                  </a:moveTo>
                  <a:cubicBezTo>
                    <a:pt x="628682" y="258072"/>
                    <a:pt x="643829" y="262245"/>
                    <a:pt x="641974" y="271982"/>
                  </a:cubicBezTo>
                  <a:cubicBezTo>
                    <a:pt x="634375" y="310092"/>
                    <a:pt x="634375" y="349327"/>
                    <a:pt x="641974" y="387437"/>
                  </a:cubicBezTo>
                  <a:cubicBezTo>
                    <a:pt x="643365" y="397174"/>
                    <a:pt x="628527" y="401192"/>
                    <a:pt x="626518" y="391455"/>
                  </a:cubicBezTo>
                  <a:cubicBezTo>
                    <a:pt x="617710" y="350710"/>
                    <a:pt x="617710" y="308554"/>
                    <a:pt x="626518" y="267809"/>
                  </a:cubicBezTo>
                  <a:close/>
                  <a:moveTo>
                    <a:pt x="700088" y="734264"/>
                  </a:moveTo>
                  <a:cubicBezTo>
                    <a:pt x="674216" y="750016"/>
                    <a:pt x="644859" y="759147"/>
                    <a:pt x="614617" y="760848"/>
                  </a:cubicBezTo>
                  <a:cubicBezTo>
                    <a:pt x="593299" y="762362"/>
                    <a:pt x="572764" y="769509"/>
                    <a:pt x="555113" y="781558"/>
                  </a:cubicBezTo>
                  <a:cubicBezTo>
                    <a:pt x="539657" y="794232"/>
                    <a:pt x="541202" y="807524"/>
                    <a:pt x="486025" y="860073"/>
                  </a:cubicBezTo>
                  <a:cubicBezTo>
                    <a:pt x="457587" y="890985"/>
                    <a:pt x="408747" y="871356"/>
                    <a:pt x="395764" y="832253"/>
                  </a:cubicBezTo>
                  <a:cubicBezTo>
                    <a:pt x="390200" y="811233"/>
                    <a:pt x="407510" y="791604"/>
                    <a:pt x="418947" y="776149"/>
                  </a:cubicBezTo>
                  <a:cubicBezTo>
                    <a:pt x="449859" y="732718"/>
                    <a:pt x="461760" y="741373"/>
                    <a:pt x="472734" y="713244"/>
                  </a:cubicBezTo>
                  <a:cubicBezTo>
                    <a:pt x="481087" y="686853"/>
                    <a:pt x="486275" y="659562"/>
                    <a:pt x="488189" y="631947"/>
                  </a:cubicBezTo>
                  <a:cubicBezTo>
                    <a:pt x="492671" y="565487"/>
                    <a:pt x="533165" y="506755"/>
                    <a:pt x="600089" y="492845"/>
                  </a:cubicBezTo>
                  <a:cubicBezTo>
                    <a:pt x="672419" y="478880"/>
                    <a:pt x="742374" y="526194"/>
                    <a:pt x="756339" y="598524"/>
                  </a:cubicBezTo>
                  <a:cubicBezTo>
                    <a:pt x="756341" y="598536"/>
                    <a:pt x="756344" y="598549"/>
                    <a:pt x="756346" y="598562"/>
                  </a:cubicBezTo>
                  <a:cubicBezTo>
                    <a:pt x="765529" y="650847"/>
                    <a:pt x="743665" y="703728"/>
                    <a:pt x="700242" y="734264"/>
                  </a:cubicBezTo>
                  <a:close/>
                  <a:moveTo>
                    <a:pt x="796531" y="465952"/>
                  </a:moveTo>
                  <a:lnTo>
                    <a:pt x="885556" y="382955"/>
                  </a:lnTo>
                  <a:cubicBezTo>
                    <a:pt x="892821" y="376154"/>
                    <a:pt x="903794" y="387128"/>
                    <a:pt x="896530" y="393928"/>
                  </a:cubicBezTo>
                  <a:lnTo>
                    <a:pt x="807350" y="476925"/>
                  </a:lnTo>
                  <a:cubicBezTo>
                    <a:pt x="799468" y="483726"/>
                    <a:pt x="788494" y="472752"/>
                    <a:pt x="796531" y="465952"/>
                  </a:cubicBezTo>
                  <a:close/>
                  <a:moveTo>
                    <a:pt x="984319" y="632874"/>
                  </a:moveTo>
                  <a:cubicBezTo>
                    <a:pt x="939188" y="653121"/>
                    <a:pt x="866855" y="650030"/>
                    <a:pt x="871492" y="632874"/>
                  </a:cubicBezTo>
                  <a:cubicBezTo>
                    <a:pt x="872532" y="628647"/>
                    <a:pt x="876802" y="626063"/>
                    <a:pt x="881029" y="627104"/>
                  </a:cubicBezTo>
                  <a:cubicBezTo>
                    <a:pt x="881096" y="627120"/>
                    <a:pt x="881163" y="627137"/>
                    <a:pt x="881229" y="627155"/>
                  </a:cubicBezTo>
                  <a:cubicBezTo>
                    <a:pt x="912852" y="635925"/>
                    <a:pt x="946532" y="633523"/>
                    <a:pt x="976591" y="620355"/>
                  </a:cubicBezTo>
                  <a:cubicBezTo>
                    <a:pt x="980043" y="617845"/>
                    <a:pt x="984876" y="618608"/>
                    <a:pt x="987386" y="622059"/>
                  </a:cubicBezTo>
                  <a:cubicBezTo>
                    <a:pt x="989896" y="625511"/>
                    <a:pt x="989133" y="630344"/>
                    <a:pt x="985681" y="632855"/>
                  </a:cubicBezTo>
                  <a:cubicBezTo>
                    <a:pt x="985256" y="633164"/>
                    <a:pt x="984799" y="633430"/>
                    <a:pt x="984319" y="633647"/>
                  </a:cubicBezTo>
                  <a:close/>
                </a:path>
              </a:pathLst>
            </a:custGeom>
            <a:solidFill>
              <a:srgbClr val="ABFFE1"/>
            </a:solidFill>
            <a:ln w="15430" cap="flat">
              <a:noFill/>
              <a:prstDash val="solid"/>
              <a:miter/>
            </a:ln>
          </p:spPr>
          <p:txBody>
            <a:bodyPr rtlCol="0" anchor="ctr"/>
            <a:lstStyle/>
            <a:p>
              <a:endParaRPr lang="zh-CN" altLang="en-US"/>
            </a:p>
          </p:txBody>
        </p:sp>
        <p:sp>
          <p:nvSpPr>
            <p:cNvPr id="466" name="任意多边形: 形状 465">
              <a:extLst>
                <a:ext uri="{FF2B5EF4-FFF2-40B4-BE49-F238E27FC236}">
                  <a16:creationId xmlns:a16="http://schemas.microsoft.com/office/drawing/2014/main" id="{397CCECA-4C17-2768-1062-1479F7657DE5}"/>
                </a:ext>
              </a:extLst>
            </p:cNvPr>
            <p:cNvSpPr/>
            <p:nvPr/>
          </p:nvSpPr>
          <p:spPr>
            <a:xfrm>
              <a:off x="6067055" y="2987825"/>
              <a:ext cx="808593" cy="834210"/>
            </a:xfrm>
            <a:custGeom>
              <a:avLst/>
              <a:gdLst>
                <a:gd name="connsiteX0" fmla="*/ 767024 w 808593"/>
                <a:gd name="connsiteY0" fmla="*/ 222 h 834210"/>
                <a:gd name="connsiteX1" fmla="*/ 101345 w 808593"/>
                <a:gd name="connsiteY1" fmla="*/ 247513 h 834210"/>
                <a:gd name="connsiteX2" fmla="*/ 44468 w 808593"/>
                <a:gd name="connsiteY2" fmla="*/ 277343 h 834210"/>
                <a:gd name="connsiteX3" fmla="*/ 1501 w 808593"/>
                <a:gd name="connsiteY3" fmla="*/ 422627 h 834210"/>
                <a:gd name="connsiteX4" fmla="*/ 449718 w 808593"/>
                <a:gd name="connsiteY4" fmla="*/ 833904 h 834210"/>
                <a:gd name="connsiteX5" fmla="*/ 535343 w 808593"/>
                <a:gd name="connsiteY5" fmla="*/ 813967 h 834210"/>
                <a:gd name="connsiteX6" fmla="*/ 593147 w 808593"/>
                <a:gd name="connsiteY6" fmla="*/ 717986 h 834210"/>
                <a:gd name="connsiteX7" fmla="*/ 801182 w 808593"/>
                <a:gd name="connsiteY7" fmla="*/ 13668 h 834210"/>
                <a:gd name="connsiteX8" fmla="*/ 767024 w 808593"/>
                <a:gd name="connsiteY8" fmla="*/ 222 h 83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8593" h="834210">
                  <a:moveTo>
                    <a:pt x="767024" y="222"/>
                  </a:moveTo>
                  <a:cubicBezTo>
                    <a:pt x="687273" y="-1479"/>
                    <a:pt x="221436" y="199446"/>
                    <a:pt x="101345" y="247513"/>
                  </a:cubicBezTo>
                  <a:cubicBezTo>
                    <a:pt x="80768" y="254008"/>
                    <a:pt x="61510" y="264108"/>
                    <a:pt x="44468" y="277343"/>
                  </a:cubicBezTo>
                  <a:cubicBezTo>
                    <a:pt x="3201" y="310109"/>
                    <a:pt x="-3290" y="370078"/>
                    <a:pt x="1501" y="422627"/>
                  </a:cubicBezTo>
                  <a:cubicBezTo>
                    <a:pt x="22676" y="654701"/>
                    <a:pt x="216683" y="832719"/>
                    <a:pt x="449718" y="833904"/>
                  </a:cubicBezTo>
                  <a:cubicBezTo>
                    <a:pt x="479617" y="836051"/>
                    <a:pt x="509467" y="829101"/>
                    <a:pt x="535343" y="813967"/>
                  </a:cubicBezTo>
                  <a:cubicBezTo>
                    <a:pt x="566254" y="792638"/>
                    <a:pt x="581710" y="753844"/>
                    <a:pt x="593147" y="717986"/>
                  </a:cubicBezTo>
                  <a:cubicBezTo>
                    <a:pt x="633796" y="594340"/>
                    <a:pt x="851722" y="81055"/>
                    <a:pt x="801182" y="13668"/>
                  </a:cubicBezTo>
                  <a:cubicBezTo>
                    <a:pt x="792512" y="4110"/>
                    <a:pt x="779883" y="-862"/>
                    <a:pt x="767024" y="222"/>
                  </a:cubicBezTo>
                  <a:close/>
                </a:path>
              </a:pathLst>
            </a:custGeom>
            <a:solidFill>
              <a:srgbClr val="FEDAF6"/>
            </a:solidFill>
            <a:ln w="15430" cap="flat">
              <a:noFill/>
              <a:prstDash val="solid"/>
              <a:miter/>
            </a:ln>
          </p:spPr>
          <p:txBody>
            <a:bodyPr rtlCol="0" anchor="ctr"/>
            <a:lstStyle/>
            <a:p>
              <a:endParaRPr lang="zh-CN" altLang="en-US"/>
            </a:p>
          </p:txBody>
        </p:sp>
        <p:sp>
          <p:nvSpPr>
            <p:cNvPr id="467" name="任意多边形: 形状 466">
              <a:extLst>
                <a:ext uri="{FF2B5EF4-FFF2-40B4-BE49-F238E27FC236}">
                  <a16:creationId xmlns:a16="http://schemas.microsoft.com/office/drawing/2014/main" id="{BA4BEC31-ECF7-0A08-B495-192402B86BF8}"/>
                </a:ext>
              </a:extLst>
            </p:cNvPr>
            <p:cNvSpPr/>
            <p:nvPr/>
          </p:nvSpPr>
          <p:spPr>
            <a:xfrm>
              <a:off x="6125750" y="2929394"/>
              <a:ext cx="139719" cy="133383"/>
            </a:xfrm>
            <a:custGeom>
              <a:avLst/>
              <a:gdLst>
                <a:gd name="connsiteX0" fmla="*/ 108938 w 139719"/>
                <a:gd name="connsiteY0" fmla="*/ 66972 h 133383"/>
                <a:gd name="connsiteX1" fmla="*/ 78954 w 139719"/>
                <a:gd name="connsiteY1" fmla="*/ 60790 h 133383"/>
                <a:gd name="connsiteX2" fmla="*/ 73390 w 139719"/>
                <a:gd name="connsiteY2" fmla="*/ 44098 h 133383"/>
                <a:gd name="connsiteX3" fmla="*/ 66589 w 139719"/>
                <a:gd name="connsiteY3" fmla="*/ 49 h 133383"/>
                <a:gd name="connsiteX4" fmla="*/ 130 w 139719"/>
                <a:gd name="connsiteY4" fmla="*/ 81810 h 133383"/>
                <a:gd name="connsiteX5" fmla="*/ 48506 w 139719"/>
                <a:gd name="connsiteY5" fmla="*/ 93865 h 133383"/>
                <a:gd name="connsiteX6" fmla="*/ 72926 w 139719"/>
                <a:gd name="connsiteY6" fmla="*/ 133432 h 133383"/>
                <a:gd name="connsiteX7" fmla="*/ 139850 w 139719"/>
                <a:gd name="connsiteY7" fmla="*/ 61408 h 133383"/>
                <a:gd name="connsiteX8" fmla="*/ 108938 w 139719"/>
                <a:gd name="connsiteY8" fmla="*/ 66972 h 133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719" h="133383">
                  <a:moveTo>
                    <a:pt x="108938" y="66972"/>
                  </a:moveTo>
                  <a:cubicBezTo>
                    <a:pt x="98583" y="70809"/>
                    <a:pt x="86947" y="68410"/>
                    <a:pt x="78954" y="60790"/>
                  </a:cubicBezTo>
                  <a:cubicBezTo>
                    <a:pt x="75647" y="55820"/>
                    <a:pt x="73726" y="50058"/>
                    <a:pt x="73390" y="44098"/>
                  </a:cubicBezTo>
                  <a:lnTo>
                    <a:pt x="66589" y="49"/>
                  </a:lnTo>
                  <a:cubicBezTo>
                    <a:pt x="60716" y="50589"/>
                    <a:pt x="51134" y="81810"/>
                    <a:pt x="130" y="81810"/>
                  </a:cubicBezTo>
                  <a:cubicBezTo>
                    <a:pt x="16910" y="82476"/>
                    <a:pt x="33375" y="86579"/>
                    <a:pt x="48506" y="93865"/>
                  </a:cubicBezTo>
                  <a:cubicBezTo>
                    <a:pt x="63435" y="101417"/>
                    <a:pt x="72869" y="116702"/>
                    <a:pt x="72926" y="133432"/>
                  </a:cubicBezTo>
                  <a:cubicBezTo>
                    <a:pt x="76392" y="97058"/>
                    <a:pt x="103827" y="67531"/>
                    <a:pt x="139850" y="61408"/>
                  </a:cubicBezTo>
                  <a:cubicBezTo>
                    <a:pt x="129296" y="61396"/>
                    <a:pt x="118826" y="63281"/>
                    <a:pt x="108938" y="66972"/>
                  </a:cubicBezTo>
                  <a:close/>
                </a:path>
              </a:pathLst>
            </a:custGeom>
            <a:solidFill>
              <a:srgbClr val="FFE7AB"/>
            </a:solidFill>
            <a:ln w="15430" cap="flat">
              <a:noFill/>
              <a:prstDash val="solid"/>
              <a:miter/>
            </a:ln>
          </p:spPr>
          <p:txBody>
            <a:bodyPr rtlCol="0" anchor="ctr"/>
            <a:lstStyle/>
            <a:p>
              <a:endParaRPr lang="zh-CN" altLang="en-US"/>
            </a:p>
          </p:txBody>
        </p:sp>
        <p:sp>
          <p:nvSpPr>
            <p:cNvPr id="468" name="任意多边形: 形状 467">
              <a:extLst>
                <a:ext uri="{FF2B5EF4-FFF2-40B4-BE49-F238E27FC236}">
                  <a16:creationId xmlns:a16="http://schemas.microsoft.com/office/drawing/2014/main" id="{19DFEA72-162E-3B21-760C-C2F746D82B48}"/>
                </a:ext>
              </a:extLst>
            </p:cNvPr>
            <p:cNvSpPr/>
            <p:nvPr/>
          </p:nvSpPr>
          <p:spPr>
            <a:xfrm>
              <a:off x="6118329" y="2921550"/>
              <a:ext cx="155587" cy="149013"/>
            </a:xfrm>
            <a:custGeom>
              <a:avLst/>
              <a:gdLst>
                <a:gd name="connsiteX0" fmla="*/ 147888 w 155587"/>
                <a:gd name="connsiteY0" fmla="*/ 61524 h 149013"/>
                <a:gd name="connsiteX1" fmla="*/ 95185 w 155587"/>
                <a:gd name="connsiteY1" fmla="*/ 66006 h 149013"/>
                <a:gd name="connsiteX2" fmla="*/ 86838 w 155587"/>
                <a:gd name="connsiteY2" fmla="*/ 40041 h 149013"/>
                <a:gd name="connsiteX3" fmla="*/ 82047 w 155587"/>
                <a:gd name="connsiteY3" fmla="*/ 5574 h 149013"/>
                <a:gd name="connsiteX4" fmla="*/ 66591 w 155587"/>
                <a:gd name="connsiteY4" fmla="*/ 7738 h 149013"/>
                <a:gd name="connsiteX5" fmla="*/ 7550 w 155587"/>
                <a:gd name="connsiteY5" fmla="*/ 81771 h 149013"/>
                <a:gd name="connsiteX6" fmla="*/ 7550 w 155587"/>
                <a:gd name="connsiteY6" fmla="*/ 97227 h 149013"/>
                <a:gd name="connsiteX7" fmla="*/ 73237 w 155587"/>
                <a:gd name="connsiteY7" fmla="*/ 141585 h 149013"/>
                <a:gd name="connsiteX8" fmla="*/ 88693 w 155587"/>
                <a:gd name="connsiteY8" fmla="*/ 141585 h 149013"/>
                <a:gd name="connsiteX9" fmla="*/ 150516 w 155587"/>
                <a:gd name="connsiteY9" fmla="*/ 76980 h 149013"/>
                <a:gd name="connsiteX10" fmla="*/ 147888 w 155587"/>
                <a:gd name="connsiteY10" fmla="*/ 61524 h 149013"/>
                <a:gd name="connsiteX11" fmla="*/ 80192 w 155587"/>
                <a:gd name="connsiteY11" fmla="*/ 113301 h 149013"/>
                <a:gd name="connsiteX12" fmla="*/ 42171 w 155587"/>
                <a:gd name="connsiteY12" fmla="*/ 87799 h 149013"/>
                <a:gd name="connsiteX13" fmla="*/ 71692 w 155587"/>
                <a:gd name="connsiteY13" fmla="*/ 45141 h 149013"/>
                <a:gd name="connsiteX14" fmla="*/ 72619 w 155587"/>
                <a:gd name="connsiteY14" fmla="*/ 51169 h 149013"/>
                <a:gd name="connsiteX15" fmla="*/ 85602 w 155587"/>
                <a:gd name="connsiteY15" fmla="*/ 78526 h 149013"/>
                <a:gd name="connsiteX16" fmla="*/ 101058 w 155587"/>
                <a:gd name="connsiteY16" fmla="*/ 83780 h 149013"/>
                <a:gd name="connsiteX17" fmla="*/ 80192 w 155587"/>
                <a:gd name="connsiteY17" fmla="*/ 113301 h 149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5587" h="149013">
                  <a:moveTo>
                    <a:pt x="147888" y="61524"/>
                  </a:moveTo>
                  <a:cubicBezTo>
                    <a:pt x="119450" y="60597"/>
                    <a:pt x="114041" y="73889"/>
                    <a:pt x="95185" y="66006"/>
                  </a:cubicBezTo>
                  <a:cubicBezTo>
                    <a:pt x="87611" y="61215"/>
                    <a:pt x="87920" y="47923"/>
                    <a:pt x="86838" y="40041"/>
                  </a:cubicBezTo>
                  <a:lnTo>
                    <a:pt x="82047" y="5574"/>
                  </a:lnTo>
                  <a:cubicBezTo>
                    <a:pt x="80501" y="-3699"/>
                    <a:pt x="67673" y="-144"/>
                    <a:pt x="66591" y="7738"/>
                  </a:cubicBezTo>
                  <a:cubicBezTo>
                    <a:pt x="60409" y="51632"/>
                    <a:pt x="54845" y="81617"/>
                    <a:pt x="7550" y="81771"/>
                  </a:cubicBezTo>
                  <a:cubicBezTo>
                    <a:pt x="-2651" y="81771"/>
                    <a:pt x="-2032" y="96145"/>
                    <a:pt x="7550" y="97227"/>
                  </a:cubicBezTo>
                  <a:cubicBezTo>
                    <a:pt x="33052" y="100164"/>
                    <a:pt x="74010" y="107582"/>
                    <a:pt x="73237" y="141585"/>
                  </a:cubicBezTo>
                  <a:cubicBezTo>
                    <a:pt x="73237" y="151631"/>
                    <a:pt x="87611" y="151477"/>
                    <a:pt x="88693" y="141585"/>
                  </a:cubicBezTo>
                  <a:cubicBezTo>
                    <a:pt x="92347" y="108560"/>
                    <a:pt x="117684" y="82083"/>
                    <a:pt x="150516" y="76980"/>
                  </a:cubicBezTo>
                  <a:cubicBezTo>
                    <a:pt x="159326" y="75434"/>
                    <a:pt x="155925" y="63224"/>
                    <a:pt x="147888" y="61524"/>
                  </a:cubicBezTo>
                  <a:close/>
                  <a:moveTo>
                    <a:pt x="80192" y="113301"/>
                  </a:moveTo>
                  <a:cubicBezTo>
                    <a:pt x="71036" y="100465"/>
                    <a:pt x="57522" y="91400"/>
                    <a:pt x="42171" y="87799"/>
                  </a:cubicBezTo>
                  <a:cubicBezTo>
                    <a:pt x="73083" y="70179"/>
                    <a:pt x="65200" y="62142"/>
                    <a:pt x="71692" y="45141"/>
                  </a:cubicBezTo>
                  <a:lnTo>
                    <a:pt x="72619" y="51169"/>
                  </a:lnTo>
                  <a:cubicBezTo>
                    <a:pt x="72819" y="61729"/>
                    <a:pt x="77548" y="71693"/>
                    <a:pt x="85602" y="78526"/>
                  </a:cubicBezTo>
                  <a:cubicBezTo>
                    <a:pt x="90146" y="81718"/>
                    <a:pt x="95509" y="83542"/>
                    <a:pt x="101058" y="83780"/>
                  </a:cubicBezTo>
                  <a:cubicBezTo>
                    <a:pt x="92130" y="92067"/>
                    <a:pt x="85024" y="102120"/>
                    <a:pt x="80192" y="113301"/>
                  </a:cubicBezTo>
                  <a:close/>
                </a:path>
              </a:pathLst>
            </a:custGeom>
            <a:solidFill>
              <a:srgbClr val="EFAC54"/>
            </a:solidFill>
            <a:ln w="15430" cap="flat">
              <a:noFill/>
              <a:prstDash val="solid"/>
              <a:miter/>
            </a:ln>
          </p:spPr>
          <p:txBody>
            <a:bodyPr rtlCol="0" anchor="ctr"/>
            <a:lstStyle/>
            <a:p>
              <a:endParaRPr lang="zh-CN" altLang="en-US"/>
            </a:p>
          </p:txBody>
        </p:sp>
        <p:sp>
          <p:nvSpPr>
            <p:cNvPr id="469" name="任意多边形: 形状 468">
              <a:extLst>
                <a:ext uri="{FF2B5EF4-FFF2-40B4-BE49-F238E27FC236}">
                  <a16:creationId xmlns:a16="http://schemas.microsoft.com/office/drawing/2014/main" id="{6436208A-F6CC-C199-FC48-769C17378FB8}"/>
                </a:ext>
              </a:extLst>
            </p:cNvPr>
            <p:cNvSpPr/>
            <p:nvPr/>
          </p:nvSpPr>
          <p:spPr>
            <a:xfrm>
              <a:off x="6410135" y="4228758"/>
              <a:ext cx="163212" cy="184077"/>
            </a:xfrm>
            <a:custGeom>
              <a:avLst/>
              <a:gdLst>
                <a:gd name="connsiteX0" fmla="*/ 123486 w 163212"/>
                <a:gd name="connsiteY0" fmla="*/ 91632 h 184077"/>
                <a:gd name="connsiteX1" fmla="*/ 86856 w 163212"/>
                <a:gd name="connsiteY1" fmla="*/ 54693 h 184077"/>
                <a:gd name="connsiteX2" fmla="*/ 85465 w 163212"/>
                <a:gd name="connsiteY2" fmla="*/ 134 h 184077"/>
                <a:gd name="connsiteX3" fmla="*/ 149 w 163212"/>
                <a:gd name="connsiteY3" fmla="*/ 104461 h 184077"/>
                <a:gd name="connsiteX4" fmla="*/ 48989 w 163212"/>
                <a:gd name="connsiteY4" fmla="*/ 129808 h 184077"/>
                <a:gd name="connsiteX5" fmla="*/ 65990 w 163212"/>
                <a:gd name="connsiteY5" fmla="*/ 145264 h 184077"/>
                <a:gd name="connsiteX6" fmla="*/ 73254 w 163212"/>
                <a:gd name="connsiteY6" fmla="*/ 184212 h 184077"/>
                <a:gd name="connsiteX7" fmla="*/ 163361 w 163212"/>
                <a:gd name="connsiteY7" fmla="*/ 97351 h 184077"/>
                <a:gd name="connsiteX8" fmla="*/ 123486 w 163212"/>
                <a:gd name="connsiteY8" fmla="*/ 91632 h 18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212" h="184077">
                  <a:moveTo>
                    <a:pt x="123486" y="91632"/>
                  </a:moveTo>
                  <a:cubicBezTo>
                    <a:pt x="105300" y="87189"/>
                    <a:pt x="91146" y="72916"/>
                    <a:pt x="86856" y="54693"/>
                  </a:cubicBezTo>
                  <a:cubicBezTo>
                    <a:pt x="82997" y="36752"/>
                    <a:pt x="82525" y="18249"/>
                    <a:pt x="85465" y="134"/>
                  </a:cubicBezTo>
                  <a:cubicBezTo>
                    <a:pt x="74800" y="56702"/>
                    <a:pt x="58726" y="103533"/>
                    <a:pt x="149" y="104461"/>
                  </a:cubicBezTo>
                  <a:lnTo>
                    <a:pt x="48989" y="129808"/>
                  </a:lnTo>
                  <a:cubicBezTo>
                    <a:pt x="56344" y="132727"/>
                    <a:pt x="62386" y="138220"/>
                    <a:pt x="65990" y="145264"/>
                  </a:cubicBezTo>
                  <a:cubicBezTo>
                    <a:pt x="70936" y="158401"/>
                    <a:pt x="60272" y="178957"/>
                    <a:pt x="73254" y="184212"/>
                  </a:cubicBezTo>
                  <a:cubicBezTo>
                    <a:pt x="75619" y="135997"/>
                    <a:pt x="115092" y="97946"/>
                    <a:pt x="163361" y="97351"/>
                  </a:cubicBezTo>
                  <a:cubicBezTo>
                    <a:pt x="152543" y="88850"/>
                    <a:pt x="136932" y="93951"/>
                    <a:pt x="123486" y="91632"/>
                  </a:cubicBezTo>
                  <a:close/>
                </a:path>
              </a:pathLst>
            </a:custGeom>
            <a:solidFill>
              <a:srgbClr val="FFE7AB"/>
            </a:solidFill>
            <a:ln w="15430" cap="flat">
              <a:noFill/>
              <a:prstDash val="solid"/>
              <a:miter/>
            </a:ln>
          </p:spPr>
          <p:txBody>
            <a:bodyPr rtlCol="0" anchor="ctr"/>
            <a:lstStyle/>
            <a:p>
              <a:endParaRPr lang="zh-CN" altLang="en-US"/>
            </a:p>
          </p:txBody>
        </p:sp>
        <p:sp>
          <p:nvSpPr>
            <p:cNvPr id="470" name="任意多边形: 形状 469">
              <a:extLst>
                <a:ext uri="{FF2B5EF4-FFF2-40B4-BE49-F238E27FC236}">
                  <a16:creationId xmlns:a16="http://schemas.microsoft.com/office/drawing/2014/main" id="{96871311-7B6D-4AB8-DD22-DFD364952490}"/>
                </a:ext>
              </a:extLst>
            </p:cNvPr>
            <p:cNvSpPr/>
            <p:nvPr/>
          </p:nvSpPr>
          <p:spPr>
            <a:xfrm>
              <a:off x="6402332" y="4220775"/>
              <a:ext cx="178355" cy="199279"/>
            </a:xfrm>
            <a:custGeom>
              <a:avLst/>
              <a:gdLst>
                <a:gd name="connsiteX0" fmla="*/ 174719 w 178355"/>
                <a:gd name="connsiteY0" fmla="*/ 98224 h 199279"/>
                <a:gd name="connsiteX1" fmla="*/ 144890 w 178355"/>
                <a:gd name="connsiteY1" fmla="*/ 92042 h 199279"/>
                <a:gd name="connsiteX2" fmla="*/ 113979 w 178355"/>
                <a:gd name="connsiteY2" fmla="*/ 81687 h 199279"/>
                <a:gd name="connsiteX3" fmla="*/ 100532 w 178355"/>
                <a:gd name="connsiteY3" fmla="*/ 7654 h 199279"/>
                <a:gd name="connsiteX4" fmla="*/ 85076 w 178355"/>
                <a:gd name="connsiteY4" fmla="*/ 5644 h 199279"/>
                <a:gd name="connsiteX5" fmla="*/ 60038 w 178355"/>
                <a:gd name="connsiteY5" fmla="*/ 81532 h 199279"/>
                <a:gd name="connsiteX6" fmla="*/ 7952 w 178355"/>
                <a:gd name="connsiteY6" fmla="*/ 104252 h 199279"/>
                <a:gd name="connsiteX7" fmla="*/ 149 w 178355"/>
                <a:gd name="connsiteY7" fmla="*/ 111904 h 199279"/>
                <a:gd name="connsiteX8" fmla="*/ 3934 w 178355"/>
                <a:gd name="connsiteY8" fmla="*/ 118626 h 199279"/>
                <a:gd name="connsiteX9" fmla="*/ 39636 w 178355"/>
                <a:gd name="connsiteY9" fmla="*/ 137482 h 199279"/>
                <a:gd name="connsiteX10" fmla="*/ 66684 w 178355"/>
                <a:gd name="connsiteY10" fmla="*/ 156956 h 199279"/>
                <a:gd name="connsiteX11" fmla="*/ 76885 w 178355"/>
                <a:gd name="connsiteY11" fmla="*/ 198377 h 199279"/>
                <a:gd name="connsiteX12" fmla="*/ 87441 w 178355"/>
                <a:gd name="connsiteY12" fmla="*/ 195549 h 199279"/>
                <a:gd name="connsiteX13" fmla="*/ 88476 w 178355"/>
                <a:gd name="connsiteY13" fmla="*/ 191732 h 199279"/>
                <a:gd name="connsiteX14" fmla="*/ 170856 w 178355"/>
                <a:gd name="connsiteY14" fmla="*/ 112598 h 199279"/>
                <a:gd name="connsiteX15" fmla="*/ 178504 w 178355"/>
                <a:gd name="connsiteY15" fmla="*/ 104792 h 199279"/>
                <a:gd name="connsiteX16" fmla="*/ 174719 w 178355"/>
                <a:gd name="connsiteY16" fmla="*/ 98224 h 199279"/>
                <a:gd name="connsiteX17" fmla="*/ 81985 w 178355"/>
                <a:gd name="connsiteY17" fmla="*/ 155410 h 199279"/>
                <a:gd name="connsiteX18" fmla="*/ 74875 w 178355"/>
                <a:gd name="connsiteY18" fmla="*/ 141346 h 199279"/>
                <a:gd name="connsiteX19" fmla="*/ 47364 w 178355"/>
                <a:gd name="connsiteY19" fmla="*/ 124499 h 199279"/>
                <a:gd name="connsiteX20" fmla="*/ 31909 w 178355"/>
                <a:gd name="connsiteY20" fmla="*/ 116307 h 199279"/>
                <a:gd name="connsiteX21" fmla="*/ 86004 w 178355"/>
                <a:gd name="connsiteY21" fmla="*/ 59585 h 199279"/>
                <a:gd name="connsiteX22" fmla="*/ 129589 w 178355"/>
                <a:gd name="connsiteY22" fmla="*/ 107343 h 199279"/>
                <a:gd name="connsiteX23" fmla="*/ 81985 w 178355"/>
                <a:gd name="connsiteY23" fmla="*/ 155101 h 199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78355" h="199279">
                  <a:moveTo>
                    <a:pt x="174719" y="98224"/>
                  </a:moveTo>
                  <a:cubicBezTo>
                    <a:pt x="165710" y="92984"/>
                    <a:pt x="155240" y="90814"/>
                    <a:pt x="144890" y="92042"/>
                  </a:cubicBezTo>
                  <a:cubicBezTo>
                    <a:pt x="133554" y="93407"/>
                    <a:pt x="122205" y="89605"/>
                    <a:pt x="113979" y="81687"/>
                  </a:cubicBezTo>
                  <a:cubicBezTo>
                    <a:pt x="94504" y="62676"/>
                    <a:pt x="98523" y="32383"/>
                    <a:pt x="100532" y="7654"/>
                  </a:cubicBezTo>
                  <a:cubicBezTo>
                    <a:pt x="101459" y="-1002"/>
                    <a:pt x="86931" y="-2856"/>
                    <a:pt x="85076" y="5644"/>
                  </a:cubicBezTo>
                  <a:cubicBezTo>
                    <a:pt x="79777" y="31846"/>
                    <a:pt x="71372" y="57322"/>
                    <a:pt x="60038" y="81532"/>
                  </a:cubicBezTo>
                  <a:cubicBezTo>
                    <a:pt x="46380" y="95718"/>
                    <a:pt x="27642" y="103892"/>
                    <a:pt x="7952" y="104252"/>
                  </a:cubicBezTo>
                  <a:cubicBezTo>
                    <a:pt x="3685" y="104210"/>
                    <a:pt x="191" y="107636"/>
                    <a:pt x="149" y="111904"/>
                  </a:cubicBezTo>
                  <a:cubicBezTo>
                    <a:pt x="122" y="114659"/>
                    <a:pt x="1564" y="117220"/>
                    <a:pt x="3934" y="118626"/>
                  </a:cubicBezTo>
                  <a:lnTo>
                    <a:pt x="39636" y="137482"/>
                  </a:lnTo>
                  <a:cubicBezTo>
                    <a:pt x="47982" y="141809"/>
                    <a:pt x="63747" y="146755"/>
                    <a:pt x="66684" y="156956"/>
                  </a:cubicBezTo>
                  <a:cubicBezTo>
                    <a:pt x="70857" y="171021"/>
                    <a:pt x="59420" y="189568"/>
                    <a:pt x="76885" y="198377"/>
                  </a:cubicBezTo>
                  <a:cubicBezTo>
                    <a:pt x="80581" y="200511"/>
                    <a:pt x="85307" y="199245"/>
                    <a:pt x="87441" y="195549"/>
                  </a:cubicBezTo>
                  <a:cubicBezTo>
                    <a:pt x="88112" y="194388"/>
                    <a:pt x="88468" y="193072"/>
                    <a:pt x="88476" y="191732"/>
                  </a:cubicBezTo>
                  <a:cubicBezTo>
                    <a:pt x="90530" y="147647"/>
                    <a:pt x="126724" y="112879"/>
                    <a:pt x="170856" y="112598"/>
                  </a:cubicBezTo>
                  <a:cubicBezTo>
                    <a:pt x="175123" y="112555"/>
                    <a:pt x="178548" y="109060"/>
                    <a:pt x="178504" y="104792"/>
                  </a:cubicBezTo>
                  <a:cubicBezTo>
                    <a:pt x="178477" y="102092"/>
                    <a:pt x="177042" y="99602"/>
                    <a:pt x="174719" y="98224"/>
                  </a:cubicBezTo>
                  <a:close/>
                  <a:moveTo>
                    <a:pt x="81985" y="155410"/>
                  </a:moveTo>
                  <a:cubicBezTo>
                    <a:pt x="80870" y="150187"/>
                    <a:pt x="78421" y="145341"/>
                    <a:pt x="74875" y="141346"/>
                  </a:cubicBezTo>
                  <a:cubicBezTo>
                    <a:pt x="66585" y="134405"/>
                    <a:pt x="57314" y="128728"/>
                    <a:pt x="47364" y="124499"/>
                  </a:cubicBezTo>
                  <a:lnTo>
                    <a:pt x="31909" y="116307"/>
                  </a:lnTo>
                  <a:cubicBezTo>
                    <a:pt x="60027" y="110571"/>
                    <a:pt x="81606" y="87943"/>
                    <a:pt x="86004" y="59585"/>
                  </a:cubicBezTo>
                  <a:cubicBezTo>
                    <a:pt x="89518" y="82863"/>
                    <a:pt x="106728" y="101721"/>
                    <a:pt x="129589" y="107343"/>
                  </a:cubicBezTo>
                  <a:cubicBezTo>
                    <a:pt x="108648" y="117239"/>
                    <a:pt x="91813" y="134128"/>
                    <a:pt x="81985" y="155101"/>
                  </a:cubicBezTo>
                  <a:close/>
                </a:path>
              </a:pathLst>
            </a:custGeom>
            <a:solidFill>
              <a:srgbClr val="EFAC54"/>
            </a:solidFill>
            <a:ln w="15430" cap="flat">
              <a:noFill/>
              <a:prstDash val="solid"/>
              <a:miter/>
            </a:ln>
          </p:spPr>
          <p:txBody>
            <a:bodyPr rtlCol="0" anchor="ctr"/>
            <a:lstStyle/>
            <a:p>
              <a:endParaRPr lang="zh-CN" altLang="en-US"/>
            </a:p>
          </p:txBody>
        </p:sp>
        <p:sp>
          <p:nvSpPr>
            <p:cNvPr id="471" name="任意多边形: 形状 470">
              <a:extLst>
                <a:ext uri="{FF2B5EF4-FFF2-40B4-BE49-F238E27FC236}">
                  <a16:creationId xmlns:a16="http://schemas.microsoft.com/office/drawing/2014/main" id="{973648BC-2561-BE6D-C093-21E22A026614}"/>
                </a:ext>
              </a:extLst>
            </p:cNvPr>
            <p:cNvSpPr/>
            <p:nvPr/>
          </p:nvSpPr>
          <p:spPr>
            <a:xfrm>
              <a:off x="5030710" y="3523075"/>
              <a:ext cx="177202" cy="183896"/>
            </a:xfrm>
            <a:custGeom>
              <a:avLst/>
              <a:gdLst>
                <a:gd name="connsiteX0" fmla="*/ 65747 w 177202"/>
                <a:gd name="connsiteY0" fmla="*/ 2690 h 183896"/>
                <a:gd name="connsiteX1" fmla="*/ 60 w 177202"/>
                <a:gd name="connsiteY1" fmla="*/ 59567 h 183896"/>
                <a:gd name="connsiteX2" fmla="*/ 20307 w 177202"/>
                <a:gd name="connsiteY2" fmla="*/ 82441 h 183896"/>
                <a:gd name="connsiteX3" fmla="*/ 60492 w 177202"/>
                <a:gd name="connsiteY3" fmla="*/ 47666 h 183896"/>
                <a:gd name="connsiteX4" fmla="*/ 74232 w 177202"/>
                <a:gd name="connsiteY4" fmla="*/ 48576 h 183896"/>
                <a:gd name="connsiteX5" fmla="*/ 74248 w 177202"/>
                <a:gd name="connsiteY5" fmla="*/ 48593 h 183896"/>
                <a:gd name="connsiteX6" fmla="*/ 128652 w 177202"/>
                <a:gd name="connsiteY6" fmla="*/ 110880 h 183896"/>
                <a:gd name="connsiteX7" fmla="*/ 127570 w 177202"/>
                <a:gd name="connsiteY7" fmla="*/ 126336 h 183896"/>
                <a:gd name="connsiteX8" fmla="*/ 87694 w 177202"/>
                <a:gd name="connsiteY8" fmla="*/ 160957 h 183896"/>
                <a:gd name="connsiteX9" fmla="*/ 107787 w 177202"/>
                <a:gd name="connsiteY9" fmla="*/ 183986 h 183896"/>
                <a:gd name="connsiteX10" fmla="*/ 173474 w 177202"/>
                <a:gd name="connsiteY10" fmla="*/ 127572 h 183896"/>
                <a:gd name="connsiteX11" fmla="*/ 174710 w 177202"/>
                <a:gd name="connsiteY11" fmla="*/ 112116 h 183896"/>
                <a:gd name="connsiteX12" fmla="*/ 81048 w 177202"/>
                <a:gd name="connsiteY12" fmla="*/ 3926 h 183896"/>
                <a:gd name="connsiteX13" fmla="*/ 65802 w 177202"/>
                <a:gd name="connsiteY13" fmla="*/ 2643 h 183896"/>
                <a:gd name="connsiteX14" fmla="*/ 65747 w 177202"/>
                <a:gd name="connsiteY14" fmla="*/ 2690 h 183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7202" h="183896">
                  <a:moveTo>
                    <a:pt x="65747" y="2690"/>
                  </a:moveTo>
                  <a:lnTo>
                    <a:pt x="60" y="59567"/>
                  </a:lnTo>
                  <a:lnTo>
                    <a:pt x="20307" y="82441"/>
                  </a:lnTo>
                  <a:lnTo>
                    <a:pt x="60492" y="47666"/>
                  </a:lnTo>
                  <a:cubicBezTo>
                    <a:pt x="64538" y="44123"/>
                    <a:pt x="70689" y="44530"/>
                    <a:pt x="74232" y="48576"/>
                  </a:cubicBezTo>
                  <a:cubicBezTo>
                    <a:pt x="74237" y="48582"/>
                    <a:pt x="74243" y="48587"/>
                    <a:pt x="74248" y="48593"/>
                  </a:cubicBezTo>
                  <a:lnTo>
                    <a:pt x="128652" y="110880"/>
                  </a:lnTo>
                  <a:cubicBezTo>
                    <a:pt x="132367" y="115529"/>
                    <a:pt x="131897" y="122250"/>
                    <a:pt x="127570" y="126336"/>
                  </a:cubicBezTo>
                  <a:lnTo>
                    <a:pt x="87694" y="160957"/>
                  </a:lnTo>
                  <a:lnTo>
                    <a:pt x="107787" y="183986"/>
                  </a:lnTo>
                  <a:lnTo>
                    <a:pt x="173474" y="127572"/>
                  </a:lnTo>
                  <a:cubicBezTo>
                    <a:pt x="177998" y="123602"/>
                    <a:pt x="178545" y="116755"/>
                    <a:pt x="174710" y="112116"/>
                  </a:cubicBezTo>
                  <a:lnTo>
                    <a:pt x="81048" y="3926"/>
                  </a:lnTo>
                  <a:cubicBezTo>
                    <a:pt x="77192" y="-638"/>
                    <a:pt x="70366" y="-1213"/>
                    <a:pt x="65802" y="2643"/>
                  </a:cubicBezTo>
                  <a:cubicBezTo>
                    <a:pt x="65783" y="2659"/>
                    <a:pt x="65765" y="2674"/>
                    <a:pt x="65747" y="2690"/>
                  </a:cubicBezTo>
                  <a:close/>
                </a:path>
              </a:pathLst>
            </a:custGeom>
            <a:solidFill>
              <a:srgbClr val="DFEDED"/>
            </a:solidFill>
            <a:ln w="15430" cap="flat">
              <a:noFill/>
              <a:prstDash val="solid"/>
              <a:miter/>
            </a:ln>
          </p:spPr>
          <p:txBody>
            <a:bodyPr rtlCol="0" anchor="ctr"/>
            <a:lstStyle/>
            <a:p>
              <a:endParaRPr lang="zh-CN" altLang="en-US"/>
            </a:p>
          </p:txBody>
        </p:sp>
        <p:sp>
          <p:nvSpPr>
            <p:cNvPr id="472" name="任意多边形: 形状 471">
              <a:extLst>
                <a:ext uri="{FF2B5EF4-FFF2-40B4-BE49-F238E27FC236}">
                  <a16:creationId xmlns:a16="http://schemas.microsoft.com/office/drawing/2014/main" id="{F0AC0755-FC50-7950-20D8-C135617F7E0B}"/>
                </a:ext>
              </a:extLst>
            </p:cNvPr>
            <p:cNvSpPr/>
            <p:nvPr/>
          </p:nvSpPr>
          <p:spPr>
            <a:xfrm>
              <a:off x="5320969" y="2755980"/>
              <a:ext cx="74496" cy="74496"/>
            </a:xfrm>
            <a:custGeom>
              <a:avLst/>
              <a:gdLst>
                <a:gd name="connsiteX0" fmla="*/ 37478 w 74496"/>
                <a:gd name="connsiteY0" fmla="*/ 36 h 74496"/>
                <a:gd name="connsiteX1" fmla="*/ 76 w 74496"/>
                <a:gd name="connsiteY1" fmla="*/ 37130 h 74496"/>
                <a:gd name="connsiteX2" fmla="*/ 37170 w 74496"/>
                <a:gd name="connsiteY2" fmla="*/ 74532 h 74496"/>
                <a:gd name="connsiteX3" fmla="*/ 74572 w 74496"/>
                <a:gd name="connsiteY3" fmla="*/ 37438 h 74496"/>
                <a:gd name="connsiteX4" fmla="*/ 74572 w 74496"/>
                <a:gd name="connsiteY4" fmla="*/ 37130 h 74496"/>
                <a:gd name="connsiteX5" fmla="*/ 37478 w 74496"/>
                <a:gd name="connsiteY5" fmla="*/ 36 h 74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96" h="74496">
                  <a:moveTo>
                    <a:pt x="37478" y="36"/>
                  </a:moveTo>
                  <a:cubicBezTo>
                    <a:pt x="16907" y="-49"/>
                    <a:pt x="161" y="16558"/>
                    <a:pt x="76" y="37130"/>
                  </a:cubicBezTo>
                  <a:cubicBezTo>
                    <a:pt x="-9" y="57701"/>
                    <a:pt x="16598" y="74447"/>
                    <a:pt x="37170" y="74532"/>
                  </a:cubicBezTo>
                  <a:cubicBezTo>
                    <a:pt x="57741" y="74617"/>
                    <a:pt x="74487" y="58010"/>
                    <a:pt x="74572" y="37438"/>
                  </a:cubicBezTo>
                  <a:cubicBezTo>
                    <a:pt x="74572" y="37335"/>
                    <a:pt x="74572" y="37233"/>
                    <a:pt x="74572" y="37130"/>
                  </a:cubicBezTo>
                  <a:cubicBezTo>
                    <a:pt x="74572" y="16643"/>
                    <a:pt x="57964" y="36"/>
                    <a:pt x="37478" y="36"/>
                  </a:cubicBezTo>
                  <a:close/>
                </a:path>
              </a:pathLst>
            </a:custGeom>
            <a:solidFill>
              <a:srgbClr val="5E503B"/>
            </a:solidFill>
            <a:ln w="15430" cap="flat">
              <a:noFill/>
              <a:prstDash val="solid"/>
              <a:miter/>
            </a:ln>
          </p:spPr>
          <p:txBody>
            <a:bodyPr rtlCol="0" anchor="ctr"/>
            <a:lstStyle/>
            <a:p>
              <a:endParaRPr lang="zh-CN" altLang="en-US"/>
            </a:p>
          </p:txBody>
        </p:sp>
        <p:sp>
          <p:nvSpPr>
            <p:cNvPr id="473" name="任意多边形: 形状 472">
              <a:extLst>
                <a:ext uri="{FF2B5EF4-FFF2-40B4-BE49-F238E27FC236}">
                  <a16:creationId xmlns:a16="http://schemas.microsoft.com/office/drawing/2014/main" id="{9B2FF762-6402-A345-2274-5C563FC7D0DA}"/>
                </a:ext>
              </a:extLst>
            </p:cNvPr>
            <p:cNvSpPr/>
            <p:nvPr/>
          </p:nvSpPr>
          <p:spPr>
            <a:xfrm>
              <a:off x="5484954" y="2746050"/>
              <a:ext cx="109462" cy="104450"/>
            </a:xfrm>
            <a:custGeom>
              <a:avLst/>
              <a:gdLst>
                <a:gd name="connsiteX0" fmla="*/ 57737 w 109462"/>
                <a:gd name="connsiteY0" fmla="*/ 104401 h 104450"/>
                <a:gd name="connsiteX1" fmla="*/ 109514 w 109462"/>
                <a:gd name="connsiteY1" fmla="*/ 47214 h 104450"/>
                <a:gd name="connsiteX2" fmla="*/ 100549 w 109462"/>
                <a:gd name="connsiteY2" fmla="*/ 11357 h 104450"/>
                <a:gd name="connsiteX3" fmla="*/ 99468 w 109462"/>
                <a:gd name="connsiteY3" fmla="*/ 2393 h 104450"/>
                <a:gd name="connsiteX4" fmla="*/ 86794 w 109462"/>
                <a:gd name="connsiteY4" fmla="*/ 3475 h 104450"/>
                <a:gd name="connsiteX5" fmla="*/ 5806 w 109462"/>
                <a:gd name="connsiteY5" fmla="*/ 49842 h 104450"/>
                <a:gd name="connsiteX6" fmla="*/ 87 w 109462"/>
                <a:gd name="connsiteY6" fmla="*/ 57261 h 104450"/>
                <a:gd name="connsiteX7" fmla="*/ 57737 w 109462"/>
                <a:gd name="connsiteY7" fmla="*/ 104401 h 104450"/>
                <a:gd name="connsiteX8" fmla="*/ 88649 w 109462"/>
                <a:gd name="connsiteY8" fmla="*/ 21403 h 104450"/>
                <a:gd name="connsiteX9" fmla="*/ 86330 w 109462"/>
                <a:gd name="connsiteY9" fmla="*/ 73335 h 104450"/>
                <a:gd name="connsiteX10" fmla="*/ 30671 w 109462"/>
                <a:gd name="connsiteY10" fmla="*/ 80922 h 104450"/>
                <a:gd name="connsiteX11" fmla="*/ 17089 w 109462"/>
                <a:gd name="connsiteY11" fmla="*/ 62052 h 104450"/>
                <a:gd name="connsiteX12" fmla="*/ 88494 w 109462"/>
                <a:gd name="connsiteY12" fmla="*/ 21403 h 10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9462" h="104450">
                  <a:moveTo>
                    <a:pt x="57737" y="104401"/>
                  </a:moveTo>
                  <a:cubicBezTo>
                    <a:pt x="87479" y="102185"/>
                    <a:pt x="110255" y="77030"/>
                    <a:pt x="109514" y="47214"/>
                  </a:cubicBezTo>
                  <a:cubicBezTo>
                    <a:pt x="109926" y="34660"/>
                    <a:pt x="106821" y="22240"/>
                    <a:pt x="100549" y="11357"/>
                  </a:cubicBezTo>
                  <a:cubicBezTo>
                    <a:pt x="102204" y="8457"/>
                    <a:pt x="101765" y="4816"/>
                    <a:pt x="99468" y="2393"/>
                  </a:cubicBezTo>
                  <a:cubicBezTo>
                    <a:pt x="95295" y="-1780"/>
                    <a:pt x="90812" y="229"/>
                    <a:pt x="86794" y="3475"/>
                  </a:cubicBezTo>
                  <a:cubicBezTo>
                    <a:pt x="62469" y="23188"/>
                    <a:pt x="35122" y="38846"/>
                    <a:pt x="5806" y="49842"/>
                  </a:cubicBezTo>
                  <a:cubicBezTo>
                    <a:pt x="2561" y="50911"/>
                    <a:pt x="295" y="53850"/>
                    <a:pt x="87" y="57261"/>
                  </a:cubicBezTo>
                  <a:cubicBezTo>
                    <a:pt x="4204" y="85528"/>
                    <a:pt x="29215" y="105979"/>
                    <a:pt x="57737" y="104401"/>
                  </a:cubicBezTo>
                  <a:close/>
                  <a:moveTo>
                    <a:pt x="88649" y="21403"/>
                  </a:moveTo>
                  <a:cubicBezTo>
                    <a:pt x="97284" y="37868"/>
                    <a:pt x="96398" y="57705"/>
                    <a:pt x="86330" y="73335"/>
                  </a:cubicBezTo>
                  <a:cubicBezTo>
                    <a:pt x="73055" y="90800"/>
                    <a:pt x="48136" y="94197"/>
                    <a:pt x="30671" y="80922"/>
                  </a:cubicBezTo>
                  <a:cubicBezTo>
                    <a:pt x="24363" y="76127"/>
                    <a:pt x="19633" y="69556"/>
                    <a:pt x="17089" y="62052"/>
                  </a:cubicBezTo>
                  <a:cubicBezTo>
                    <a:pt x="42502" y="51554"/>
                    <a:pt x="66493" y="37897"/>
                    <a:pt x="88494" y="21403"/>
                  </a:cubicBezTo>
                  <a:close/>
                </a:path>
              </a:pathLst>
            </a:custGeom>
            <a:solidFill>
              <a:srgbClr val="5E503B"/>
            </a:solidFill>
            <a:ln w="15430" cap="flat">
              <a:noFill/>
              <a:prstDash val="solid"/>
              <a:miter/>
            </a:ln>
          </p:spPr>
          <p:txBody>
            <a:bodyPr rtlCol="0" anchor="ctr"/>
            <a:lstStyle/>
            <a:p>
              <a:endParaRPr lang="zh-CN" altLang="en-US"/>
            </a:p>
          </p:txBody>
        </p:sp>
        <p:sp>
          <p:nvSpPr>
            <p:cNvPr id="474" name="任意多边形: 形状 473">
              <a:extLst>
                <a:ext uri="{FF2B5EF4-FFF2-40B4-BE49-F238E27FC236}">
                  <a16:creationId xmlns:a16="http://schemas.microsoft.com/office/drawing/2014/main" id="{27EC4A86-4FDF-38FC-F0F7-2D7832811AE1}"/>
                </a:ext>
              </a:extLst>
            </p:cNvPr>
            <p:cNvSpPr/>
            <p:nvPr/>
          </p:nvSpPr>
          <p:spPr>
            <a:xfrm>
              <a:off x="4584412" y="2393234"/>
              <a:ext cx="2299477" cy="2478016"/>
            </a:xfrm>
            <a:custGeom>
              <a:avLst/>
              <a:gdLst>
                <a:gd name="connsiteX0" fmla="*/ 2293978 w 2299477"/>
                <a:gd name="connsiteY0" fmla="*/ 609974 h 2478016"/>
                <a:gd name="connsiteX1" fmla="*/ 2189034 w 2299477"/>
                <a:gd name="connsiteY1" fmla="*/ 598846 h 2478016"/>
                <a:gd name="connsiteX2" fmla="*/ 1625053 w 2299477"/>
                <a:gd name="connsiteY2" fmla="*/ 816463 h 2478016"/>
                <a:gd name="connsiteX3" fmla="*/ 1521654 w 2299477"/>
                <a:gd name="connsiteY3" fmla="*/ 865766 h 2478016"/>
                <a:gd name="connsiteX4" fmla="*/ 1475287 w 2299477"/>
                <a:gd name="connsiteY4" fmla="*/ 1010123 h 2478016"/>
                <a:gd name="connsiteX5" fmla="*/ 1324748 w 2299477"/>
                <a:gd name="connsiteY5" fmla="*/ 1158498 h 2478016"/>
                <a:gd name="connsiteX6" fmla="*/ 1336031 w 2299477"/>
                <a:gd name="connsiteY6" fmla="*/ 1120168 h 2478016"/>
                <a:gd name="connsiteX7" fmla="*/ 1331394 w 2299477"/>
                <a:gd name="connsiteY7" fmla="*/ 1025115 h 2478016"/>
                <a:gd name="connsiteX8" fmla="*/ 1248242 w 2299477"/>
                <a:gd name="connsiteY8" fmla="*/ 1007496 h 2478016"/>
                <a:gd name="connsiteX9" fmla="*/ 1161226 w 2299477"/>
                <a:gd name="connsiteY9" fmla="*/ 1042117 h 2478016"/>
                <a:gd name="connsiteX10" fmla="*/ 1102495 w 2299477"/>
                <a:gd name="connsiteY10" fmla="*/ 924498 h 2478016"/>
                <a:gd name="connsiteX11" fmla="*/ 1093376 w 2299477"/>
                <a:gd name="connsiteY11" fmla="*/ 856184 h 2478016"/>
                <a:gd name="connsiteX12" fmla="*/ 1329076 w 2299477"/>
                <a:gd name="connsiteY12" fmla="*/ 593436 h 2478016"/>
                <a:gd name="connsiteX13" fmla="*/ 1374052 w 2299477"/>
                <a:gd name="connsiteY13" fmla="*/ 491428 h 2478016"/>
                <a:gd name="connsiteX14" fmla="*/ 1340668 w 2299477"/>
                <a:gd name="connsiteY14" fmla="*/ 414150 h 2478016"/>
                <a:gd name="connsiteX15" fmla="*/ 1259525 w 2299477"/>
                <a:gd name="connsiteY15" fmla="*/ 463299 h 2478016"/>
                <a:gd name="connsiteX16" fmla="*/ 1228614 w 2299477"/>
                <a:gd name="connsiteY16" fmla="*/ 497302 h 2478016"/>
                <a:gd name="connsiteX17" fmla="*/ 923981 w 2299477"/>
                <a:gd name="connsiteY17" fmla="*/ 127909 h 2478016"/>
                <a:gd name="connsiteX18" fmla="*/ 844229 w 2299477"/>
                <a:gd name="connsiteY18" fmla="*/ 90 h 2478016"/>
                <a:gd name="connsiteX19" fmla="*/ 836502 w 2299477"/>
                <a:gd name="connsiteY19" fmla="*/ 8125 h 2478016"/>
                <a:gd name="connsiteX20" fmla="*/ 837429 w 2299477"/>
                <a:gd name="connsiteY20" fmla="*/ 11682 h 2478016"/>
                <a:gd name="connsiteX21" fmla="*/ 789052 w 2299477"/>
                <a:gd name="connsiteY21" fmla="*/ 67477 h 2478016"/>
                <a:gd name="connsiteX22" fmla="*/ 583954 w 2299477"/>
                <a:gd name="connsiteY22" fmla="*/ 103953 h 2478016"/>
                <a:gd name="connsiteX23" fmla="*/ 427697 w 2299477"/>
                <a:gd name="connsiteY23" fmla="*/ 365309 h 2478016"/>
                <a:gd name="connsiteX24" fmla="*/ 427697 w 2299477"/>
                <a:gd name="connsiteY24" fmla="*/ 379683 h 2478016"/>
                <a:gd name="connsiteX25" fmla="*/ 407295 w 2299477"/>
                <a:gd name="connsiteY25" fmla="*/ 402712 h 2478016"/>
                <a:gd name="connsiteX26" fmla="*/ 403122 w 2299477"/>
                <a:gd name="connsiteY26" fmla="*/ 629912 h 2478016"/>
                <a:gd name="connsiteX27" fmla="*/ 277621 w 2299477"/>
                <a:gd name="connsiteY27" fmla="*/ 740111 h 2478016"/>
                <a:gd name="connsiteX28" fmla="*/ 66651 w 2299477"/>
                <a:gd name="connsiteY28" fmla="*/ 916152 h 2478016"/>
                <a:gd name="connsiteX29" fmla="*/ 345 w 2299477"/>
                <a:gd name="connsiteY29" fmla="*/ 1055254 h 2478016"/>
                <a:gd name="connsiteX30" fmla="*/ 5904 w 2299477"/>
                <a:gd name="connsiteY30" fmla="*/ 1064663 h 2478016"/>
                <a:gd name="connsiteX31" fmla="*/ 11628 w 2299477"/>
                <a:gd name="connsiteY31" fmla="*/ 1063909 h 2478016"/>
                <a:gd name="connsiteX32" fmla="*/ 268966 w 2299477"/>
                <a:gd name="connsiteY32" fmla="*/ 1106567 h 2478016"/>
                <a:gd name="connsiteX33" fmla="*/ 76542 w 2299477"/>
                <a:gd name="connsiteY33" fmla="*/ 1281371 h 2478016"/>
                <a:gd name="connsiteX34" fmla="*/ 73451 w 2299477"/>
                <a:gd name="connsiteY34" fmla="*/ 1324802 h 2478016"/>
                <a:gd name="connsiteX35" fmla="*/ 346245 w 2299477"/>
                <a:gd name="connsiteY35" fmla="*/ 1639790 h 2478016"/>
                <a:gd name="connsiteX36" fmla="*/ 365256 w 2299477"/>
                <a:gd name="connsiteY36" fmla="*/ 1649836 h 2478016"/>
                <a:gd name="connsiteX37" fmla="*/ 442534 w 2299477"/>
                <a:gd name="connsiteY37" fmla="*/ 1654937 h 2478016"/>
                <a:gd name="connsiteX38" fmla="*/ 666488 w 2299477"/>
                <a:gd name="connsiteY38" fmla="*/ 1451694 h 2478016"/>
                <a:gd name="connsiteX39" fmla="*/ 670197 w 2299477"/>
                <a:gd name="connsiteY39" fmla="*/ 1408418 h 2478016"/>
                <a:gd name="connsiteX40" fmla="*/ 578854 w 2299477"/>
                <a:gd name="connsiteY40" fmla="*/ 1302546 h 2478016"/>
                <a:gd name="connsiteX41" fmla="*/ 625221 w 2299477"/>
                <a:gd name="connsiteY41" fmla="*/ 1262670 h 2478016"/>
                <a:gd name="connsiteX42" fmla="*/ 626767 w 2299477"/>
                <a:gd name="connsiteY42" fmla="*/ 1236859 h 2478016"/>
                <a:gd name="connsiteX43" fmla="*/ 609765 w 2299477"/>
                <a:gd name="connsiteY43" fmla="*/ 1217385 h 2478016"/>
                <a:gd name="connsiteX44" fmla="*/ 769578 w 2299477"/>
                <a:gd name="connsiteY44" fmla="*/ 1099457 h 2478016"/>
                <a:gd name="connsiteX45" fmla="*/ 804508 w 2299477"/>
                <a:gd name="connsiteY45" fmla="*/ 1356950 h 2478016"/>
                <a:gd name="connsiteX46" fmla="*/ 813318 w 2299477"/>
                <a:gd name="connsiteY46" fmla="*/ 1362360 h 2478016"/>
                <a:gd name="connsiteX47" fmla="*/ 768032 w 2299477"/>
                <a:gd name="connsiteY47" fmla="*/ 1550611 h 2478016"/>
                <a:gd name="connsiteX48" fmla="*/ 765559 w 2299477"/>
                <a:gd name="connsiteY48" fmla="*/ 1562975 h 2478016"/>
                <a:gd name="connsiteX49" fmla="*/ 524913 w 2299477"/>
                <a:gd name="connsiteY49" fmla="*/ 1688939 h 2478016"/>
                <a:gd name="connsiteX50" fmla="*/ 507509 w 2299477"/>
                <a:gd name="connsiteY50" fmla="*/ 1736103 h 2478016"/>
                <a:gd name="connsiteX51" fmla="*/ 516567 w 2299477"/>
                <a:gd name="connsiteY51" fmla="*/ 1748135 h 2478016"/>
                <a:gd name="connsiteX52" fmla="*/ 561389 w 2299477"/>
                <a:gd name="connsiteY52" fmla="*/ 1774564 h 2478016"/>
                <a:gd name="connsiteX53" fmla="*/ 724138 w 2299477"/>
                <a:gd name="connsiteY53" fmla="*/ 1838860 h 2478016"/>
                <a:gd name="connsiteX54" fmla="*/ 1065710 w 2299477"/>
                <a:gd name="connsiteY54" fmla="*/ 2268066 h 2478016"/>
                <a:gd name="connsiteX55" fmla="*/ 1205894 w 2299477"/>
                <a:gd name="connsiteY55" fmla="*/ 2257093 h 2478016"/>
                <a:gd name="connsiteX56" fmla="*/ 1221349 w 2299477"/>
                <a:gd name="connsiteY56" fmla="*/ 2250138 h 2478016"/>
                <a:gd name="connsiteX57" fmla="*/ 1258134 w 2299477"/>
                <a:gd name="connsiteY57" fmla="*/ 2445962 h 2478016"/>
                <a:gd name="connsiteX58" fmla="*/ 1316093 w 2299477"/>
                <a:gd name="connsiteY58" fmla="*/ 2459254 h 2478016"/>
                <a:gd name="connsiteX59" fmla="*/ 1393372 w 2299477"/>
                <a:gd name="connsiteY59" fmla="*/ 2308560 h 2478016"/>
                <a:gd name="connsiteX60" fmla="*/ 1566476 w 2299477"/>
                <a:gd name="connsiteY60" fmla="*/ 1903620 h 2478016"/>
                <a:gd name="connsiteX61" fmla="*/ 1958898 w 2299477"/>
                <a:gd name="connsiteY61" fmla="*/ 1434229 h 2478016"/>
                <a:gd name="connsiteX62" fmla="*/ 1997382 w 2299477"/>
                <a:gd name="connsiteY62" fmla="*/ 1426346 h 2478016"/>
                <a:gd name="connsiteX63" fmla="*/ 2085789 w 2299477"/>
                <a:gd name="connsiteY63" fmla="*/ 1305637 h 2478016"/>
                <a:gd name="connsiteX64" fmla="*/ 2297069 w 2299477"/>
                <a:gd name="connsiteY64" fmla="*/ 669633 h 2478016"/>
                <a:gd name="connsiteX65" fmla="*/ 2293978 w 2299477"/>
                <a:gd name="connsiteY65" fmla="*/ 609974 h 2478016"/>
                <a:gd name="connsiteX66" fmla="*/ 1273126 w 2299477"/>
                <a:gd name="connsiteY66" fmla="*/ 470872 h 2478016"/>
                <a:gd name="connsiteX67" fmla="*/ 1309911 w 2299477"/>
                <a:gd name="connsiteY67" fmla="*/ 437024 h 2478016"/>
                <a:gd name="connsiteX68" fmla="*/ 1353341 w 2299477"/>
                <a:gd name="connsiteY68" fmla="*/ 440733 h 2478016"/>
                <a:gd name="connsiteX69" fmla="*/ 1357824 w 2299477"/>
                <a:gd name="connsiteY69" fmla="*/ 491119 h 2478016"/>
                <a:gd name="connsiteX70" fmla="*/ 1315784 w 2299477"/>
                <a:gd name="connsiteY70" fmla="*/ 586017 h 2478016"/>
                <a:gd name="connsiteX71" fmla="*/ 1092139 w 2299477"/>
                <a:gd name="connsiteY71" fmla="*/ 836864 h 2478016"/>
                <a:gd name="connsiteX72" fmla="*/ 1089048 w 2299477"/>
                <a:gd name="connsiteY72" fmla="*/ 781224 h 2478016"/>
                <a:gd name="connsiteX73" fmla="*/ 1135415 w 2299477"/>
                <a:gd name="connsiteY73" fmla="*/ 739029 h 2478016"/>
                <a:gd name="connsiteX74" fmla="*/ 1228150 w 2299477"/>
                <a:gd name="connsiteY74" fmla="*/ 521722 h 2478016"/>
                <a:gd name="connsiteX75" fmla="*/ 1273126 w 2299477"/>
                <a:gd name="connsiteY75" fmla="*/ 470872 h 2478016"/>
                <a:gd name="connsiteX76" fmla="*/ 1210376 w 2299477"/>
                <a:gd name="connsiteY76" fmla="*/ 437024 h 2478016"/>
                <a:gd name="connsiteX77" fmla="*/ 1155972 w 2299477"/>
                <a:gd name="connsiteY77" fmla="*/ 684316 h 2478016"/>
                <a:gd name="connsiteX78" fmla="*/ 559380 w 2299477"/>
                <a:gd name="connsiteY78" fmla="*/ 787715 h 2478016"/>
                <a:gd name="connsiteX79" fmla="*/ 562007 w 2299477"/>
                <a:gd name="connsiteY79" fmla="*/ 779060 h 2478016"/>
                <a:gd name="connsiteX80" fmla="*/ 546551 w 2299477"/>
                <a:gd name="connsiteY80" fmla="*/ 774887 h 2478016"/>
                <a:gd name="connsiteX81" fmla="*/ 496320 w 2299477"/>
                <a:gd name="connsiteY81" fmla="*/ 805798 h 2478016"/>
                <a:gd name="connsiteX82" fmla="*/ 429088 w 2299477"/>
                <a:gd name="connsiteY82" fmla="*/ 704408 h 2478016"/>
                <a:gd name="connsiteX83" fmla="*/ 449180 w 2299477"/>
                <a:gd name="connsiteY83" fmla="*/ 682152 h 2478016"/>
                <a:gd name="connsiteX84" fmla="*/ 591064 w 2299477"/>
                <a:gd name="connsiteY84" fmla="*/ 732693 h 2478016"/>
                <a:gd name="connsiteX85" fmla="*/ 598792 w 2299477"/>
                <a:gd name="connsiteY85" fmla="*/ 724965 h 2478016"/>
                <a:gd name="connsiteX86" fmla="*/ 591064 w 2299477"/>
                <a:gd name="connsiteY86" fmla="*/ 717237 h 2478016"/>
                <a:gd name="connsiteX87" fmla="*/ 544697 w 2299477"/>
                <a:gd name="connsiteY87" fmla="*/ 692971 h 2478016"/>
                <a:gd name="connsiteX88" fmla="*/ 534032 w 2299477"/>
                <a:gd name="connsiteY88" fmla="*/ 633467 h 2478016"/>
                <a:gd name="connsiteX89" fmla="*/ 556598 w 2299477"/>
                <a:gd name="connsiteY89" fmla="*/ 475509 h 2478016"/>
                <a:gd name="connsiteX90" fmla="*/ 541142 w 2299477"/>
                <a:gd name="connsiteY90" fmla="*/ 407195 h 2478016"/>
                <a:gd name="connsiteX91" fmla="*/ 802035 w 2299477"/>
                <a:gd name="connsiteY91" fmla="*/ 262220 h 2478016"/>
                <a:gd name="connsiteX92" fmla="*/ 918726 w 2299477"/>
                <a:gd name="connsiteY92" fmla="*/ 143365 h 2478016"/>
                <a:gd name="connsiteX93" fmla="*/ 1210376 w 2299477"/>
                <a:gd name="connsiteY93" fmla="*/ 437024 h 2478016"/>
                <a:gd name="connsiteX94" fmla="*/ 399876 w 2299477"/>
                <a:gd name="connsiteY94" fmla="*/ 443206 h 2478016"/>
                <a:gd name="connsiteX95" fmla="*/ 420587 w 2299477"/>
                <a:gd name="connsiteY95" fmla="*/ 408431 h 2478016"/>
                <a:gd name="connsiteX96" fmla="*/ 443771 w 2299477"/>
                <a:gd name="connsiteY96" fmla="*/ 377519 h 2478016"/>
                <a:gd name="connsiteX97" fmla="*/ 438670 w 2299477"/>
                <a:gd name="connsiteY97" fmla="*/ 335789 h 2478016"/>
                <a:gd name="connsiteX98" fmla="*/ 604820 w 2299477"/>
                <a:gd name="connsiteY98" fmla="*/ 113381 h 2478016"/>
                <a:gd name="connsiteX99" fmla="*/ 818418 w 2299477"/>
                <a:gd name="connsiteY99" fmla="*/ 71805 h 2478016"/>
                <a:gd name="connsiteX100" fmla="*/ 854894 w 2299477"/>
                <a:gd name="connsiteY100" fmla="*/ 16628 h 2478016"/>
                <a:gd name="connsiteX101" fmla="*/ 883023 w 2299477"/>
                <a:gd name="connsiteY101" fmla="*/ 173813 h 2478016"/>
                <a:gd name="connsiteX102" fmla="*/ 787507 w 2299477"/>
                <a:gd name="connsiteY102" fmla="*/ 253101 h 2478016"/>
                <a:gd name="connsiteX103" fmla="*/ 527232 w 2299477"/>
                <a:gd name="connsiteY103" fmla="*/ 395757 h 2478016"/>
                <a:gd name="connsiteX104" fmla="*/ 523677 w 2299477"/>
                <a:gd name="connsiteY104" fmla="*/ 404412 h 2478016"/>
                <a:gd name="connsiteX105" fmla="*/ 518886 w 2299477"/>
                <a:gd name="connsiteY105" fmla="*/ 638722 h 2478016"/>
                <a:gd name="connsiteX106" fmla="*/ 531869 w 2299477"/>
                <a:gd name="connsiteY106" fmla="*/ 701472 h 2478016"/>
                <a:gd name="connsiteX107" fmla="*/ 538978 w 2299477"/>
                <a:gd name="connsiteY107" fmla="*/ 711054 h 2478016"/>
                <a:gd name="connsiteX108" fmla="*/ 391954 w 2299477"/>
                <a:gd name="connsiteY108" fmla="*/ 467897 h 2478016"/>
                <a:gd name="connsiteX109" fmla="*/ 399876 w 2299477"/>
                <a:gd name="connsiteY109" fmla="*/ 442897 h 2478016"/>
                <a:gd name="connsiteX110" fmla="*/ 19974 w 2299477"/>
                <a:gd name="connsiteY110" fmla="*/ 1042426 h 2478016"/>
                <a:gd name="connsiteX111" fmla="*/ 166804 w 2299477"/>
                <a:gd name="connsiteY111" fmla="*/ 827127 h 2478016"/>
                <a:gd name="connsiteX112" fmla="*/ 290450 w 2299477"/>
                <a:gd name="connsiteY112" fmla="*/ 750776 h 2478016"/>
                <a:gd name="connsiteX113" fmla="*/ 412550 w 2299477"/>
                <a:gd name="connsiteY113" fmla="*/ 643513 h 2478016"/>
                <a:gd name="connsiteX114" fmla="*/ 437125 w 2299477"/>
                <a:gd name="connsiteY114" fmla="*/ 671333 h 2478016"/>
                <a:gd name="connsiteX115" fmla="*/ 410386 w 2299477"/>
                <a:gd name="connsiteY115" fmla="*/ 738720 h 2478016"/>
                <a:gd name="connsiteX116" fmla="*/ 511312 w 2299477"/>
                <a:gd name="connsiteY116" fmla="*/ 821718 h 2478016"/>
                <a:gd name="connsiteX117" fmla="*/ 553043 w 2299477"/>
                <a:gd name="connsiteY117" fmla="*/ 799925 h 2478016"/>
                <a:gd name="connsiteX118" fmla="*/ 781324 w 2299477"/>
                <a:gd name="connsiteY118" fmla="*/ 878749 h 2478016"/>
                <a:gd name="connsiteX119" fmla="*/ 774524 w 2299477"/>
                <a:gd name="connsiteY119" fmla="*/ 920325 h 2478016"/>
                <a:gd name="connsiteX120" fmla="*/ 552734 w 2299477"/>
                <a:gd name="connsiteY120" fmla="*/ 1150770 h 2478016"/>
                <a:gd name="connsiteX121" fmla="*/ 534032 w 2299477"/>
                <a:gd name="connsiteY121" fmla="*/ 1128978 h 2478016"/>
                <a:gd name="connsiteX122" fmla="*/ 507912 w 2299477"/>
                <a:gd name="connsiteY122" fmla="*/ 1126041 h 2478016"/>
                <a:gd name="connsiteX123" fmla="*/ 461545 w 2299477"/>
                <a:gd name="connsiteY123" fmla="*/ 1166690 h 2478016"/>
                <a:gd name="connsiteX124" fmla="*/ 396322 w 2299477"/>
                <a:gd name="connsiteY124" fmla="*/ 1092039 h 2478016"/>
                <a:gd name="connsiteX125" fmla="*/ 301114 w 2299477"/>
                <a:gd name="connsiteY125" fmla="*/ 1077974 h 2478016"/>
                <a:gd name="connsiteX126" fmla="*/ 281176 w 2299477"/>
                <a:gd name="connsiteY126" fmla="*/ 1096212 h 2478016"/>
                <a:gd name="connsiteX127" fmla="*/ 19974 w 2299477"/>
                <a:gd name="connsiteY127" fmla="*/ 1042426 h 2478016"/>
                <a:gd name="connsiteX128" fmla="*/ 554434 w 2299477"/>
                <a:gd name="connsiteY128" fmla="*/ 1229131 h 2478016"/>
                <a:gd name="connsiteX129" fmla="*/ 568962 w 2299477"/>
                <a:gd name="connsiteY129" fmla="*/ 1246132 h 2478016"/>
                <a:gd name="connsiteX130" fmla="*/ 568962 w 2299477"/>
                <a:gd name="connsiteY130" fmla="*/ 1250769 h 2478016"/>
                <a:gd name="connsiteX131" fmla="*/ 549488 w 2299477"/>
                <a:gd name="connsiteY131" fmla="*/ 1268234 h 2478016"/>
                <a:gd name="connsiteX132" fmla="*/ 491684 w 2299477"/>
                <a:gd name="connsiteY132" fmla="*/ 1201620 h 2478016"/>
                <a:gd name="connsiteX133" fmla="*/ 512703 w 2299477"/>
                <a:gd name="connsiteY133" fmla="*/ 1183382 h 2478016"/>
                <a:gd name="connsiteX134" fmla="*/ 515321 w 2299477"/>
                <a:gd name="connsiteY134" fmla="*/ 1183218 h 2478016"/>
                <a:gd name="connsiteX135" fmla="*/ 515485 w 2299477"/>
                <a:gd name="connsiteY135" fmla="*/ 1183382 h 2478016"/>
                <a:gd name="connsiteX136" fmla="*/ 524450 w 2299477"/>
                <a:gd name="connsiteY136" fmla="*/ 1193737 h 2478016"/>
                <a:gd name="connsiteX137" fmla="*/ 554434 w 2299477"/>
                <a:gd name="connsiteY137" fmla="*/ 1229131 h 2478016"/>
                <a:gd name="connsiteX138" fmla="*/ 479164 w 2299477"/>
                <a:gd name="connsiteY138" fmla="*/ 1211666 h 2478016"/>
                <a:gd name="connsiteX139" fmla="*/ 536969 w 2299477"/>
                <a:gd name="connsiteY139" fmla="*/ 1278435 h 2478016"/>
                <a:gd name="connsiteX140" fmla="*/ 529396 w 2299477"/>
                <a:gd name="connsiteY140" fmla="*/ 1284926 h 2478016"/>
                <a:gd name="connsiteX141" fmla="*/ 526923 w 2299477"/>
                <a:gd name="connsiteY141" fmla="*/ 1292345 h 2478016"/>
                <a:gd name="connsiteX142" fmla="*/ 463863 w 2299477"/>
                <a:gd name="connsiteY142" fmla="*/ 1219548 h 2478016"/>
                <a:gd name="connsiteX143" fmla="*/ 471746 w 2299477"/>
                <a:gd name="connsiteY143" fmla="*/ 1218158 h 2478016"/>
                <a:gd name="connsiteX144" fmla="*/ 351345 w 2299477"/>
                <a:gd name="connsiteY144" fmla="*/ 1089566 h 2478016"/>
                <a:gd name="connsiteX145" fmla="*/ 386275 w 2299477"/>
                <a:gd name="connsiteY145" fmla="*/ 1105021 h 2478016"/>
                <a:gd name="connsiteX146" fmla="*/ 449026 w 2299477"/>
                <a:gd name="connsiteY146" fmla="*/ 1177509 h 2478016"/>
                <a:gd name="connsiteX147" fmla="*/ 438670 w 2299477"/>
                <a:gd name="connsiteY147" fmla="*/ 1189564 h 2478016"/>
                <a:gd name="connsiteX148" fmla="*/ 351345 w 2299477"/>
                <a:gd name="connsiteY148" fmla="*/ 1089566 h 2478016"/>
                <a:gd name="connsiteX149" fmla="*/ 357837 w 2299477"/>
                <a:gd name="connsiteY149" fmla="*/ 1629589 h 2478016"/>
                <a:gd name="connsiteX150" fmla="*/ 85816 w 2299477"/>
                <a:gd name="connsiteY150" fmla="*/ 1314601 h 2478016"/>
                <a:gd name="connsiteX151" fmla="*/ 87516 w 2299477"/>
                <a:gd name="connsiteY151" fmla="*/ 1292963 h 2478016"/>
                <a:gd name="connsiteX152" fmla="*/ 310542 w 2299477"/>
                <a:gd name="connsiteY152" fmla="*/ 1089566 h 2478016"/>
                <a:gd name="connsiteX153" fmla="*/ 331717 w 2299477"/>
                <a:gd name="connsiteY153" fmla="*/ 1091111 h 2478016"/>
                <a:gd name="connsiteX154" fmla="*/ 604510 w 2299477"/>
                <a:gd name="connsiteY154" fmla="*/ 1406099 h 2478016"/>
                <a:gd name="connsiteX155" fmla="*/ 602810 w 2299477"/>
                <a:gd name="connsiteY155" fmla="*/ 1427583 h 2478016"/>
                <a:gd name="connsiteX156" fmla="*/ 379475 w 2299477"/>
                <a:gd name="connsiteY156" fmla="*/ 1630980 h 2478016"/>
                <a:gd name="connsiteX157" fmla="*/ 357837 w 2299477"/>
                <a:gd name="connsiteY157" fmla="*/ 1629589 h 2478016"/>
                <a:gd name="connsiteX158" fmla="*/ 657678 w 2299477"/>
                <a:gd name="connsiteY158" fmla="*/ 1418464 h 2478016"/>
                <a:gd name="connsiteX159" fmla="*/ 655514 w 2299477"/>
                <a:gd name="connsiteY159" fmla="*/ 1440102 h 2478016"/>
                <a:gd name="connsiteX160" fmla="*/ 432333 w 2299477"/>
                <a:gd name="connsiteY160" fmla="*/ 1643345 h 2478016"/>
                <a:gd name="connsiteX161" fmla="*/ 390912 w 2299477"/>
                <a:gd name="connsiteY161" fmla="*/ 1641336 h 2478016"/>
                <a:gd name="connsiteX162" fmla="*/ 613475 w 2299477"/>
                <a:gd name="connsiteY162" fmla="*/ 1439020 h 2478016"/>
                <a:gd name="connsiteX163" fmla="*/ 616721 w 2299477"/>
                <a:gd name="connsiteY163" fmla="*/ 1395899 h 2478016"/>
                <a:gd name="connsiteX164" fmla="*/ 551806 w 2299477"/>
                <a:gd name="connsiteY164" fmla="*/ 1321093 h 2478016"/>
                <a:gd name="connsiteX165" fmla="*/ 559534 w 2299477"/>
                <a:gd name="connsiteY165" fmla="*/ 1319702 h 2478016"/>
                <a:gd name="connsiteX166" fmla="*/ 567108 w 2299477"/>
                <a:gd name="connsiteY166" fmla="*/ 1313210 h 2478016"/>
                <a:gd name="connsiteX167" fmla="*/ 615175 w 2299477"/>
                <a:gd name="connsiteY167" fmla="*/ 1251542 h 2478016"/>
                <a:gd name="connsiteX168" fmla="*/ 555361 w 2299477"/>
                <a:gd name="connsiteY168" fmla="*/ 1302546 h 2478016"/>
                <a:gd name="connsiteX169" fmla="*/ 545470 w 2299477"/>
                <a:gd name="connsiteY169" fmla="*/ 1291109 h 2478016"/>
                <a:gd name="connsiteX170" fmla="*/ 579163 w 2299477"/>
                <a:gd name="connsiteY170" fmla="*/ 1261897 h 2478016"/>
                <a:gd name="connsiteX171" fmla="*/ 580400 w 2299477"/>
                <a:gd name="connsiteY171" fmla="*/ 1236086 h 2478016"/>
                <a:gd name="connsiteX172" fmla="*/ 526304 w 2299477"/>
                <a:gd name="connsiteY172" fmla="*/ 1173336 h 2478016"/>
                <a:gd name="connsiteX173" fmla="*/ 501730 w 2299477"/>
                <a:gd name="connsiteY173" fmla="*/ 1171636 h 2478016"/>
                <a:gd name="connsiteX174" fmla="*/ 467418 w 2299477"/>
                <a:gd name="connsiteY174" fmla="*/ 1201465 h 2478016"/>
                <a:gd name="connsiteX175" fmla="*/ 456754 w 2299477"/>
                <a:gd name="connsiteY175" fmla="*/ 1190183 h 2478016"/>
                <a:gd name="connsiteX176" fmla="*/ 516876 w 2299477"/>
                <a:gd name="connsiteY176" fmla="*/ 1138097 h 2478016"/>
                <a:gd name="connsiteX177" fmla="*/ 521247 w 2299477"/>
                <a:gd name="connsiteY177" fmla="*/ 1137985 h 2478016"/>
                <a:gd name="connsiteX178" fmla="*/ 521359 w 2299477"/>
                <a:gd name="connsiteY178" fmla="*/ 1138097 h 2478016"/>
                <a:gd name="connsiteX179" fmla="*/ 614093 w 2299477"/>
                <a:gd name="connsiteY179" fmla="*/ 1246287 h 2478016"/>
                <a:gd name="connsiteX180" fmla="*/ 615840 w 2299477"/>
                <a:gd name="connsiteY180" fmla="*/ 1250532 h 2478016"/>
                <a:gd name="connsiteX181" fmla="*/ 615175 w 2299477"/>
                <a:gd name="connsiteY181" fmla="*/ 1251542 h 2478016"/>
                <a:gd name="connsiteX182" fmla="*/ 785188 w 2299477"/>
                <a:gd name="connsiteY182" fmla="*/ 1087866 h 2478016"/>
                <a:gd name="connsiteX183" fmla="*/ 847011 w 2299477"/>
                <a:gd name="connsiteY183" fmla="*/ 1040571 h 2478016"/>
                <a:gd name="connsiteX184" fmla="*/ 836192 w 2299477"/>
                <a:gd name="connsiteY184" fmla="*/ 1029752 h 2478016"/>
                <a:gd name="connsiteX185" fmla="*/ 599101 w 2299477"/>
                <a:gd name="connsiteY185" fmla="*/ 1204247 h 2478016"/>
                <a:gd name="connsiteX186" fmla="*/ 562935 w 2299477"/>
                <a:gd name="connsiteY186" fmla="*/ 1162517 h 2478016"/>
                <a:gd name="connsiteX187" fmla="*/ 809144 w 2299477"/>
                <a:gd name="connsiteY187" fmla="*/ 912597 h 2478016"/>
                <a:gd name="connsiteX188" fmla="*/ 810690 w 2299477"/>
                <a:gd name="connsiteY188" fmla="*/ 900851 h 2478016"/>
                <a:gd name="connsiteX189" fmla="*/ 792916 w 2299477"/>
                <a:gd name="connsiteY189" fmla="*/ 906261 h 2478016"/>
                <a:gd name="connsiteX190" fmla="*/ 797862 w 2299477"/>
                <a:gd name="connsiteY190" fmla="*/ 879058 h 2478016"/>
                <a:gd name="connsiteX191" fmla="*/ 1073747 w 2299477"/>
                <a:gd name="connsiteY191" fmla="*/ 792506 h 2478016"/>
                <a:gd name="connsiteX192" fmla="*/ 1089203 w 2299477"/>
                <a:gd name="connsiteY192" fmla="*/ 935317 h 2478016"/>
                <a:gd name="connsiteX193" fmla="*/ 1111923 w 2299477"/>
                <a:gd name="connsiteY193" fmla="*/ 1005641 h 2478016"/>
                <a:gd name="connsiteX194" fmla="*/ 1150098 w 2299477"/>
                <a:gd name="connsiteY194" fmla="*/ 1052008 h 2478016"/>
                <a:gd name="connsiteX195" fmla="*/ 816872 w 2299477"/>
                <a:gd name="connsiteY195" fmla="*/ 1332994 h 2478016"/>
                <a:gd name="connsiteX196" fmla="*/ 785034 w 2299477"/>
                <a:gd name="connsiteY196" fmla="*/ 1087866 h 2478016"/>
                <a:gd name="connsiteX197" fmla="*/ 791061 w 2299477"/>
                <a:gd name="connsiteY197" fmla="*/ 1514908 h 2478016"/>
                <a:gd name="connsiteX198" fmla="*/ 839283 w 2299477"/>
                <a:gd name="connsiteY198" fmla="*/ 1325111 h 2478016"/>
                <a:gd name="connsiteX199" fmla="*/ 1167718 w 2299477"/>
                <a:gd name="connsiteY199" fmla="*/ 1062364 h 2478016"/>
                <a:gd name="connsiteX200" fmla="*/ 1173127 w 2299477"/>
                <a:gd name="connsiteY200" fmla="*/ 1053708 h 2478016"/>
                <a:gd name="connsiteX201" fmla="*/ 1217022 w 2299477"/>
                <a:gd name="connsiteY201" fmla="*/ 1035934 h 2478016"/>
                <a:gd name="connsiteX202" fmla="*/ 1306356 w 2299477"/>
                <a:gd name="connsiteY202" fmla="*/ 1020478 h 2478016"/>
                <a:gd name="connsiteX203" fmla="*/ 1323975 w 2299477"/>
                <a:gd name="connsiteY203" fmla="*/ 1102858 h 2478016"/>
                <a:gd name="connsiteX204" fmla="*/ 1298937 w 2299477"/>
                <a:gd name="connsiteY204" fmla="*/ 1184309 h 2478016"/>
                <a:gd name="connsiteX205" fmla="*/ 1225832 w 2299477"/>
                <a:gd name="connsiteY205" fmla="*/ 1256179 h 2478016"/>
                <a:gd name="connsiteX206" fmla="*/ 1213467 w 2299477"/>
                <a:gd name="connsiteY206" fmla="*/ 1202547 h 2478016"/>
                <a:gd name="connsiteX207" fmla="*/ 1206048 w 2299477"/>
                <a:gd name="connsiteY207" fmla="*/ 1196828 h 2478016"/>
                <a:gd name="connsiteX208" fmla="*/ 1071429 w 2299477"/>
                <a:gd name="connsiteY208" fmla="*/ 1275035 h 2478016"/>
                <a:gd name="connsiteX209" fmla="*/ 909143 w 2299477"/>
                <a:gd name="connsiteY209" fmla="*/ 1487242 h 2478016"/>
                <a:gd name="connsiteX210" fmla="*/ 782406 w 2299477"/>
                <a:gd name="connsiteY210" fmla="*/ 1553856 h 2478016"/>
                <a:gd name="connsiteX211" fmla="*/ 790907 w 2299477"/>
                <a:gd name="connsiteY211" fmla="*/ 1514908 h 2478016"/>
                <a:gd name="connsiteX212" fmla="*/ 1084720 w 2299477"/>
                <a:gd name="connsiteY212" fmla="*/ 1395589 h 2478016"/>
                <a:gd name="connsiteX213" fmla="*/ 938664 w 2299477"/>
                <a:gd name="connsiteY213" fmla="*/ 1472559 h 2478016"/>
                <a:gd name="connsiteX214" fmla="*/ 1051491 w 2299477"/>
                <a:gd name="connsiteY214" fmla="*/ 1322638 h 2478016"/>
                <a:gd name="connsiteX215" fmla="*/ 1201257 w 2299477"/>
                <a:gd name="connsiteY215" fmla="*/ 1214448 h 2478016"/>
                <a:gd name="connsiteX216" fmla="*/ 1213776 w 2299477"/>
                <a:gd name="connsiteY216" fmla="*/ 1268079 h 2478016"/>
                <a:gd name="connsiteX217" fmla="*/ 539442 w 2299477"/>
                <a:gd name="connsiteY217" fmla="*/ 1745508 h 2478016"/>
                <a:gd name="connsiteX218" fmla="*/ 522131 w 2299477"/>
                <a:gd name="connsiteY218" fmla="*/ 1732061 h 2478016"/>
                <a:gd name="connsiteX219" fmla="*/ 532352 w 2299477"/>
                <a:gd name="connsiteY219" fmla="*/ 1702986 h 2478016"/>
                <a:gd name="connsiteX220" fmla="*/ 532641 w 2299477"/>
                <a:gd name="connsiteY220" fmla="*/ 1702850 h 2478016"/>
                <a:gd name="connsiteX221" fmla="*/ 1046081 w 2299477"/>
                <a:gd name="connsiteY221" fmla="*/ 1433301 h 2478016"/>
                <a:gd name="connsiteX222" fmla="*/ 798789 w 2299477"/>
                <a:gd name="connsiteY222" fmla="*/ 1686467 h 2478016"/>
                <a:gd name="connsiteX223" fmla="*/ 727538 w 2299477"/>
                <a:gd name="connsiteY223" fmla="*/ 1825568 h 2478016"/>
                <a:gd name="connsiteX224" fmla="*/ 539442 w 2299477"/>
                <a:gd name="connsiteY224" fmla="*/ 1745507 h 2478016"/>
                <a:gd name="connsiteX225" fmla="*/ 1304810 w 2299477"/>
                <a:gd name="connsiteY225" fmla="*/ 2448280 h 2478016"/>
                <a:gd name="connsiteX226" fmla="*/ 1276063 w 2299477"/>
                <a:gd name="connsiteY226" fmla="*/ 2454308 h 2478016"/>
                <a:gd name="connsiteX227" fmla="*/ 1236496 w 2299477"/>
                <a:gd name="connsiteY227" fmla="*/ 2242873 h 2478016"/>
                <a:gd name="connsiteX228" fmla="*/ 1319339 w 2299477"/>
                <a:gd name="connsiteY228" fmla="*/ 2175796 h 2478016"/>
                <a:gd name="connsiteX229" fmla="*/ 1533710 w 2299477"/>
                <a:gd name="connsiteY229" fmla="*/ 1941332 h 2478016"/>
                <a:gd name="connsiteX230" fmla="*/ 1304810 w 2299477"/>
                <a:gd name="connsiteY230" fmla="*/ 2448280 h 2478016"/>
                <a:gd name="connsiteX231" fmla="*/ 1377607 w 2299477"/>
                <a:gd name="connsiteY231" fmla="*/ 2090789 h 2478016"/>
                <a:gd name="connsiteX232" fmla="*/ 1274208 w 2299477"/>
                <a:gd name="connsiteY232" fmla="*/ 2198979 h 2478016"/>
                <a:gd name="connsiteX233" fmla="*/ 1144225 w 2299477"/>
                <a:gd name="connsiteY233" fmla="*/ 2255393 h 2478016"/>
                <a:gd name="connsiteX234" fmla="*/ 893997 w 2299477"/>
                <a:gd name="connsiteY234" fmla="*/ 2191560 h 2478016"/>
                <a:gd name="connsiteX235" fmla="*/ 784106 w 2299477"/>
                <a:gd name="connsiteY235" fmla="*/ 1735461 h 2478016"/>
                <a:gd name="connsiteX236" fmla="*/ 1477760 w 2299477"/>
                <a:gd name="connsiteY236" fmla="*/ 1030834 h 2478016"/>
                <a:gd name="connsiteX237" fmla="*/ 1904957 w 2299477"/>
                <a:gd name="connsiteY237" fmla="*/ 1436083 h 2478016"/>
                <a:gd name="connsiteX238" fmla="*/ 1938341 w 2299477"/>
                <a:gd name="connsiteY238" fmla="*/ 1437629 h 2478016"/>
                <a:gd name="connsiteX239" fmla="*/ 1377607 w 2299477"/>
                <a:gd name="connsiteY239" fmla="*/ 2090789 h 2478016"/>
                <a:gd name="connsiteX240" fmla="*/ 2283777 w 2299477"/>
                <a:gd name="connsiteY240" fmla="*/ 647222 h 2478016"/>
                <a:gd name="connsiteX241" fmla="*/ 2084089 w 2299477"/>
                <a:gd name="connsiteY241" fmla="*/ 1266998 h 2478016"/>
                <a:gd name="connsiteX242" fmla="*/ 2049623 w 2299477"/>
                <a:gd name="connsiteY242" fmla="*/ 1358032 h 2478016"/>
                <a:gd name="connsiteX243" fmla="*/ 1985945 w 2299477"/>
                <a:gd name="connsiteY243" fmla="*/ 1414445 h 2478016"/>
                <a:gd name="connsiteX244" fmla="*/ 1893211 w 2299477"/>
                <a:gd name="connsiteY244" fmla="*/ 1418309 h 2478016"/>
                <a:gd name="connsiteX245" fmla="*/ 1505117 w 2299477"/>
                <a:gd name="connsiteY245" fmla="*/ 1086165 h 2478016"/>
                <a:gd name="connsiteX246" fmla="*/ 1505117 w 2299477"/>
                <a:gd name="connsiteY246" fmla="*/ 917234 h 2478016"/>
                <a:gd name="connsiteX247" fmla="*/ 1565240 w 2299477"/>
                <a:gd name="connsiteY247" fmla="*/ 859120 h 2478016"/>
                <a:gd name="connsiteX248" fmla="*/ 2047150 w 2299477"/>
                <a:gd name="connsiteY248" fmla="*/ 664687 h 2478016"/>
                <a:gd name="connsiteX249" fmla="*/ 2278986 w 2299477"/>
                <a:gd name="connsiteY249" fmla="*/ 614920 h 2478016"/>
                <a:gd name="connsiteX250" fmla="*/ 2283777 w 2299477"/>
                <a:gd name="connsiteY250" fmla="*/ 647222 h 2478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Lst>
              <a:rect l="l" t="t" r="r" b="b"/>
              <a:pathLst>
                <a:path w="2299477" h="2478016">
                  <a:moveTo>
                    <a:pt x="2293978" y="609974"/>
                  </a:moveTo>
                  <a:cubicBezTo>
                    <a:pt x="2273577" y="575971"/>
                    <a:pt x="2227673" y="586636"/>
                    <a:pt x="2189034" y="598846"/>
                  </a:cubicBezTo>
                  <a:cubicBezTo>
                    <a:pt x="2014229" y="654177"/>
                    <a:pt x="1891510" y="707036"/>
                    <a:pt x="1625053" y="816463"/>
                  </a:cubicBezTo>
                  <a:cubicBezTo>
                    <a:pt x="1590433" y="830682"/>
                    <a:pt x="1550557" y="841501"/>
                    <a:pt x="1521654" y="865766"/>
                  </a:cubicBezTo>
                  <a:cubicBezTo>
                    <a:pt x="1480542" y="900233"/>
                    <a:pt x="1472505" y="958501"/>
                    <a:pt x="1475287" y="1010123"/>
                  </a:cubicBezTo>
                  <a:lnTo>
                    <a:pt x="1324748" y="1158498"/>
                  </a:lnTo>
                  <a:cubicBezTo>
                    <a:pt x="1328767" y="1145825"/>
                    <a:pt x="1332631" y="1132996"/>
                    <a:pt x="1336031" y="1120168"/>
                  </a:cubicBezTo>
                  <a:cubicBezTo>
                    <a:pt x="1344222" y="1089257"/>
                    <a:pt x="1351487" y="1053399"/>
                    <a:pt x="1331394" y="1025115"/>
                  </a:cubicBezTo>
                  <a:cubicBezTo>
                    <a:pt x="1311302" y="996831"/>
                    <a:pt x="1278536" y="996368"/>
                    <a:pt x="1248242" y="1007496"/>
                  </a:cubicBezTo>
                  <a:cubicBezTo>
                    <a:pt x="1217949" y="1018624"/>
                    <a:pt x="1189974" y="1030061"/>
                    <a:pt x="1161226" y="1042117"/>
                  </a:cubicBezTo>
                  <a:cubicBezTo>
                    <a:pt x="1132015" y="1017387"/>
                    <a:pt x="1110377" y="983076"/>
                    <a:pt x="1102495" y="924498"/>
                  </a:cubicBezTo>
                  <a:cubicBezTo>
                    <a:pt x="1098631" y="901778"/>
                    <a:pt x="1095694" y="879058"/>
                    <a:pt x="1093376" y="856184"/>
                  </a:cubicBezTo>
                  <a:cubicBezTo>
                    <a:pt x="1181628" y="777669"/>
                    <a:pt x="1265553" y="693589"/>
                    <a:pt x="1329076" y="593436"/>
                  </a:cubicBezTo>
                  <a:cubicBezTo>
                    <a:pt x="1350876" y="562862"/>
                    <a:pt x="1366183" y="528145"/>
                    <a:pt x="1374052" y="491428"/>
                  </a:cubicBezTo>
                  <a:cubicBezTo>
                    <a:pt x="1378225" y="463453"/>
                    <a:pt x="1376061" y="419868"/>
                    <a:pt x="1340668" y="414150"/>
                  </a:cubicBezTo>
                  <a:cubicBezTo>
                    <a:pt x="1305274" y="408431"/>
                    <a:pt x="1280545" y="441197"/>
                    <a:pt x="1259525" y="463299"/>
                  </a:cubicBezTo>
                  <a:cubicBezTo>
                    <a:pt x="1248861" y="474427"/>
                    <a:pt x="1238351" y="485710"/>
                    <a:pt x="1228614" y="497302"/>
                  </a:cubicBezTo>
                  <a:cubicBezTo>
                    <a:pt x="1236265" y="314456"/>
                    <a:pt x="1104938" y="155212"/>
                    <a:pt x="923981" y="127909"/>
                  </a:cubicBezTo>
                  <a:cubicBezTo>
                    <a:pt x="939437" y="69023"/>
                    <a:pt x="902188" y="-64"/>
                    <a:pt x="844229" y="90"/>
                  </a:cubicBezTo>
                  <a:cubicBezTo>
                    <a:pt x="839877" y="175"/>
                    <a:pt x="836417" y="3772"/>
                    <a:pt x="836502" y="8125"/>
                  </a:cubicBezTo>
                  <a:cubicBezTo>
                    <a:pt x="836526" y="9367"/>
                    <a:pt x="836844" y="10586"/>
                    <a:pt x="837429" y="11682"/>
                  </a:cubicBezTo>
                  <a:cubicBezTo>
                    <a:pt x="850102" y="39348"/>
                    <a:pt x="810381" y="62068"/>
                    <a:pt x="789052" y="67477"/>
                  </a:cubicBezTo>
                  <a:cubicBezTo>
                    <a:pt x="704818" y="89115"/>
                    <a:pt x="660615" y="74896"/>
                    <a:pt x="583954" y="103953"/>
                  </a:cubicBezTo>
                  <a:cubicBezTo>
                    <a:pt x="487665" y="141356"/>
                    <a:pt x="404049" y="256037"/>
                    <a:pt x="427697" y="365309"/>
                  </a:cubicBezTo>
                  <a:cubicBezTo>
                    <a:pt x="429701" y="369891"/>
                    <a:pt x="429701" y="375102"/>
                    <a:pt x="427697" y="379683"/>
                  </a:cubicBezTo>
                  <a:cubicBezTo>
                    <a:pt x="420456" y="386958"/>
                    <a:pt x="413644" y="394648"/>
                    <a:pt x="407295" y="402712"/>
                  </a:cubicBezTo>
                  <a:cubicBezTo>
                    <a:pt x="363555" y="459589"/>
                    <a:pt x="357837" y="558661"/>
                    <a:pt x="403122" y="629912"/>
                  </a:cubicBezTo>
                  <a:cubicBezTo>
                    <a:pt x="377002" y="685553"/>
                    <a:pt x="333262" y="712755"/>
                    <a:pt x="277621" y="740111"/>
                  </a:cubicBezTo>
                  <a:cubicBezTo>
                    <a:pt x="192334" y="778092"/>
                    <a:pt x="119289" y="839043"/>
                    <a:pt x="66651" y="916152"/>
                  </a:cubicBezTo>
                  <a:cubicBezTo>
                    <a:pt x="37359" y="958737"/>
                    <a:pt x="14981" y="1005683"/>
                    <a:pt x="345" y="1055254"/>
                  </a:cubicBezTo>
                  <a:cubicBezTo>
                    <a:pt x="-718" y="1059387"/>
                    <a:pt x="1771" y="1063600"/>
                    <a:pt x="5904" y="1064663"/>
                  </a:cubicBezTo>
                  <a:cubicBezTo>
                    <a:pt x="7838" y="1065161"/>
                    <a:pt x="9889" y="1064891"/>
                    <a:pt x="11628" y="1063909"/>
                  </a:cubicBezTo>
                  <a:cubicBezTo>
                    <a:pt x="91843" y="1017542"/>
                    <a:pt x="189833" y="1057572"/>
                    <a:pt x="268966" y="1106567"/>
                  </a:cubicBezTo>
                  <a:lnTo>
                    <a:pt x="76542" y="1281371"/>
                  </a:lnTo>
                  <a:cubicBezTo>
                    <a:pt x="63761" y="1292544"/>
                    <a:pt x="62381" y="1311932"/>
                    <a:pt x="73451" y="1324802"/>
                  </a:cubicBezTo>
                  <a:lnTo>
                    <a:pt x="346245" y="1639790"/>
                  </a:lnTo>
                  <a:cubicBezTo>
                    <a:pt x="351175" y="1645306"/>
                    <a:pt x="357921" y="1648871"/>
                    <a:pt x="365256" y="1649836"/>
                  </a:cubicBezTo>
                  <a:cubicBezTo>
                    <a:pt x="381484" y="1656792"/>
                    <a:pt x="429861" y="1665292"/>
                    <a:pt x="442534" y="1654937"/>
                  </a:cubicBezTo>
                  <a:lnTo>
                    <a:pt x="666488" y="1451694"/>
                  </a:lnTo>
                  <a:cubicBezTo>
                    <a:pt x="679359" y="1440714"/>
                    <a:pt x="681012" y="1421428"/>
                    <a:pt x="670197" y="1408418"/>
                  </a:cubicBezTo>
                  <a:lnTo>
                    <a:pt x="578854" y="1302546"/>
                  </a:lnTo>
                  <a:lnTo>
                    <a:pt x="625221" y="1262670"/>
                  </a:lnTo>
                  <a:cubicBezTo>
                    <a:pt x="632409" y="1255795"/>
                    <a:pt x="633083" y="1244542"/>
                    <a:pt x="626767" y="1236859"/>
                  </a:cubicBezTo>
                  <a:lnTo>
                    <a:pt x="609765" y="1217385"/>
                  </a:lnTo>
                  <a:cubicBezTo>
                    <a:pt x="643459" y="1199765"/>
                    <a:pt x="687044" y="1163599"/>
                    <a:pt x="769578" y="1099457"/>
                  </a:cubicBezTo>
                  <a:cubicBezTo>
                    <a:pt x="776610" y="1185851"/>
                    <a:pt x="788270" y="1271805"/>
                    <a:pt x="804508" y="1356950"/>
                  </a:cubicBezTo>
                  <a:cubicBezTo>
                    <a:pt x="805629" y="1360741"/>
                    <a:pt x="809430" y="1363075"/>
                    <a:pt x="813318" y="1362360"/>
                  </a:cubicBezTo>
                  <a:cubicBezTo>
                    <a:pt x="796625" y="1424183"/>
                    <a:pt x="780706" y="1486006"/>
                    <a:pt x="768032" y="1550611"/>
                  </a:cubicBezTo>
                  <a:cubicBezTo>
                    <a:pt x="766750" y="1554627"/>
                    <a:pt x="765920" y="1558774"/>
                    <a:pt x="765559" y="1562975"/>
                  </a:cubicBezTo>
                  <a:lnTo>
                    <a:pt x="524913" y="1688939"/>
                  </a:lnTo>
                  <a:cubicBezTo>
                    <a:pt x="507083" y="1697157"/>
                    <a:pt x="499291" y="1718274"/>
                    <a:pt x="507509" y="1736103"/>
                  </a:cubicBezTo>
                  <a:cubicBezTo>
                    <a:pt x="509635" y="1740715"/>
                    <a:pt x="512723" y="1744817"/>
                    <a:pt x="516567" y="1748135"/>
                  </a:cubicBezTo>
                  <a:cubicBezTo>
                    <a:pt x="530530" y="1758506"/>
                    <a:pt x="545555" y="1767365"/>
                    <a:pt x="561389" y="1774564"/>
                  </a:cubicBezTo>
                  <a:cubicBezTo>
                    <a:pt x="612997" y="1802159"/>
                    <a:pt x="667605" y="1823732"/>
                    <a:pt x="724138" y="1838860"/>
                  </a:cubicBezTo>
                  <a:cubicBezTo>
                    <a:pt x="684571" y="2036694"/>
                    <a:pt x="833410" y="2240710"/>
                    <a:pt x="1065710" y="2268066"/>
                  </a:cubicBezTo>
                  <a:cubicBezTo>
                    <a:pt x="1112667" y="2275045"/>
                    <a:pt x="1160595" y="2271293"/>
                    <a:pt x="1205894" y="2257093"/>
                  </a:cubicBezTo>
                  <a:cubicBezTo>
                    <a:pt x="1211252" y="2254929"/>
                    <a:pt x="1216404" y="2252611"/>
                    <a:pt x="1221349" y="2250138"/>
                  </a:cubicBezTo>
                  <a:cubicBezTo>
                    <a:pt x="1236805" y="2352609"/>
                    <a:pt x="1239278" y="2379502"/>
                    <a:pt x="1258134" y="2445962"/>
                  </a:cubicBezTo>
                  <a:cubicBezTo>
                    <a:pt x="1262771" y="2476873"/>
                    <a:pt x="1285800" y="2493102"/>
                    <a:pt x="1316093" y="2459254"/>
                  </a:cubicBezTo>
                  <a:cubicBezTo>
                    <a:pt x="1353650" y="2417214"/>
                    <a:pt x="1371579" y="2359410"/>
                    <a:pt x="1393372" y="2308560"/>
                  </a:cubicBezTo>
                  <a:lnTo>
                    <a:pt x="1566476" y="1903620"/>
                  </a:lnTo>
                  <a:cubicBezTo>
                    <a:pt x="1705578" y="1746280"/>
                    <a:pt x="1840506" y="1583686"/>
                    <a:pt x="1958898" y="1434229"/>
                  </a:cubicBezTo>
                  <a:cubicBezTo>
                    <a:pt x="1971922" y="1432675"/>
                    <a:pt x="1984795" y="1430038"/>
                    <a:pt x="1997382" y="1426346"/>
                  </a:cubicBezTo>
                  <a:cubicBezTo>
                    <a:pt x="2050705" y="1407336"/>
                    <a:pt x="2068633" y="1354477"/>
                    <a:pt x="2085789" y="1305637"/>
                  </a:cubicBezTo>
                  <a:cubicBezTo>
                    <a:pt x="2132156" y="1173181"/>
                    <a:pt x="2273577" y="840110"/>
                    <a:pt x="2297069" y="669633"/>
                  </a:cubicBezTo>
                  <a:cubicBezTo>
                    <a:pt x="2301254" y="649817"/>
                    <a:pt x="2300189" y="629251"/>
                    <a:pt x="2293978" y="609974"/>
                  </a:cubicBezTo>
                  <a:close/>
                  <a:moveTo>
                    <a:pt x="1273126" y="470872"/>
                  </a:moveTo>
                  <a:cubicBezTo>
                    <a:pt x="1284141" y="458306"/>
                    <a:pt x="1296473" y="446958"/>
                    <a:pt x="1309911" y="437024"/>
                  </a:cubicBezTo>
                  <a:cubicBezTo>
                    <a:pt x="1323048" y="428678"/>
                    <a:pt x="1344068" y="424505"/>
                    <a:pt x="1353341" y="440733"/>
                  </a:cubicBezTo>
                  <a:cubicBezTo>
                    <a:pt x="1360124" y="456633"/>
                    <a:pt x="1361693" y="474272"/>
                    <a:pt x="1357824" y="491119"/>
                  </a:cubicBezTo>
                  <a:cubicBezTo>
                    <a:pt x="1349948" y="525129"/>
                    <a:pt x="1335682" y="557333"/>
                    <a:pt x="1315784" y="586017"/>
                  </a:cubicBezTo>
                  <a:cubicBezTo>
                    <a:pt x="1255352" y="675197"/>
                    <a:pt x="1202184" y="737793"/>
                    <a:pt x="1092139" y="836864"/>
                  </a:cubicBezTo>
                  <a:cubicBezTo>
                    <a:pt x="1090594" y="818317"/>
                    <a:pt x="1089512" y="799770"/>
                    <a:pt x="1089048" y="781224"/>
                  </a:cubicBezTo>
                  <a:cubicBezTo>
                    <a:pt x="1105675" y="768502"/>
                    <a:pt x="1121187" y="754386"/>
                    <a:pt x="1135415" y="739029"/>
                  </a:cubicBezTo>
                  <a:cubicBezTo>
                    <a:pt x="1188685" y="678320"/>
                    <a:pt x="1221174" y="602186"/>
                    <a:pt x="1228150" y="521722"/>
                  </a:cubicBezTo>
                  <a:cubicBezTo>
                    <a:pt x="1241751" y="504102"/>
                    <a:pt x="1257207" y="487410"/>
                    <a:pt x="1273126" y="470872"/>
                  </a:cubicBezTo>
                  <a:close/>
                  <a:moveTo>
                    <a:pt x="1210376" y="437024"/>
                  </a:moveTo>
                  <a:cubicBezTo>
                    <a:pt x="1220740" y="523236"/>
                    <a:pt x="1201561" y="610414"/>
                    <a:pt x="1155972" y="684316"/>
                  </a:cubicBezTo>
                  <a:cubicBezTo>
                    <a:pt x="1036808" y="874576"/>
                    <a:pt x="723211" y="923880"/>
                    <a:pt x="559380" y="787715"/>
                  </a:cubicBezTo>
                  <a:cubicBezTo>
                    <a:pt x="560488" y="784905"/>
                    <a:pt x="561366" y="782011"/>
                    <a:pt x="562007" y="779060"/>
                  </a:cubicBezTo>
                  <a:cubicBezTo>
                    <a:pt x="563862" y="769323"/>
                    <a:pt x="548715" y="765150"/>
                    <a:pt x="546551" y="774887"/>
                  </a:cubicBezTo>
                  <a:cubicBezTo>
                    <a:pt x="540985" y="797125"/>
                    <a:pt x="518681" y="810851"/>
                    <a:pt x="496320" y="805798"/>
                  </a:cubicBezTo>
                  <a:cubicBezTo>
                    <a:pt x="449180" y="795907"/>
                    <a:pt x="409304" y="749385"/>
                    <a:pt x="429088" y="704408"/>
                  </a:cubicBezTo>
                  <a:cubicBezTo>
                    <a:pt x="433222" y="695025"/>
                    <a:pt x="440267" y="687222"/>
                    <a:pt x="449180" y="682152"/>
                  </a:cubicBezTo>
                  <a:cubicBezTo>
                    <a:pt x="489105" y="715080"/>
                    <a:pt x="539313" y="732964"/>
                    <a:pt x="591064" y="732693"/>
                  </a:cubicBezTo>
                  <a:cubicBezTo>
                    <a:pt x="595332" y="732693"/>
                    <a:pt x="598792" y="729233"/>
                    <a:pt x="598792" y="724965"/>
                  </a:cubicBezTo>
                  <a:cubicBezTo>
                    <a:pt x="598792" y="720697"/>
                    <a:pt x="595332" y="717237"/>
                    <a:pt x="591064" y="717237"/>
                  </a:cubicBezTo>
                  <a:cubicBezTo>
                    <a:pt x="572213" y="718810"/>
                    <a:pt x="554149" y="709356"/>
                    <a:pt x="544697" y="692971"/>
                  </a:cubicBezTo>
                  <a:cubicBezTo>
                    <a:pt x="536120" y="674372"/>
                    <a:pt x="532448" y="653887"/>
                    <a:pt x="534032" y="633467"/>
                  </a:cubicBezTo>
                  <a:cubicBezTo>
                    <a:pt x="541142" y="540732"/>
                    <a:pt x="555825" y="505184"/>
                    <a:pt x="556598" y="475509"/>
                  </a:cubicBezTo>
                  <a:cubicBezTo>
                    <a:pt x="555350" y="452027"/>
                    <a:pt x="550123" y="428927"/>
                    <a:pt x="541142" y="407195"/>
                  </a:cubicBezTo>
                  <a:cubicBezTo>
                    <a:pt x="632375" y="366986"/>
                    <a:pt x="719709" y="318456"/>
                    <a:pt x="802035" y="262220"/>
                  </a:cubicBezTo>
                  <a:cubicBezTo>
                    <a:pt x="844693" y="232390"/>
                    <a:pt x="897861" y="193442"/>
                    <a:pt x="918726" y="143365"/>
                  </a:cubicBezTo>
                  <a:cubicBezTo>
                    <a:pt x="1070583" y="165197"/>
                    <a:pt x="1189587" y="285021"/>
                    <a:pt x="1210376" y="437024"/>
                  </a:cubicBezTo>
                  <a:close/>
                  <a:moveTo>
                    <a:pt x="399876" y="443206"/>
                  </a:moveTo>
                  <a:cubicBezTo>
                    <a:pt x="404986" y="430636"/>
                    <a:pt x="411968" y="418911"/>
                    <a:pt x="420587" y="408431"/>
                  </a:cubicBezTo>
                  <a:cubicBezTo>
                    <a:pt x="428624" y="398694"/>
                    <a:pt x="441761" y="390502"/>
                    <a:pt x="443771" y="377519"/>
                  </a:cubicBezTo>
                  <a:cubicBezTo>
                    <a:pt x="444698" y="362064"/>
                    <a:pt x="439752" y="359282"/>
                    <a:pt x="438670" y="335789"/>
                  </a:cubicBezTo>
                  <a:cubicBezTo>
                    <a:pt x="433261" y="240427"/>
                    <a:pt x="514558" y="139501"/>
                    <a:pt x="604820" y="113381"/>
                  </a:cubicBezTo>
                  <a:cubicBezTo>
                    <a:pt x="695081" y="87261"/>
                    <a:pt x="764632" y="102716"/>
                    <a:pt x="818418" y="71805"/>
                  </a:cubicBezTo>
                  <a:cubicBezTo>
                    <a:pt x="838974" y="60058"/>
                    <a:pt x="857985" y="40893"/>
                    <a:pt x="854894" y="16628"/>
                  </a:cubicBezTo>
                  <a:cubicBezTo>
                    <a:pt x="910380" y="27138"/>
                    <a:pt x="935263" y="116317"/>
                    <a:pt x="883023" y="173813"/>
                  </a:cubicBezTo>
                  <a:cubicBezTo>
                    <a:pt x="854929" y="204453"/>
                    <a:pt x="822795" y="231128"/>
                    <a:pt x="787507" y="253101"/>
                  </a:cubicBezTo>
                  <a:cubicBezTo>
                    <a:pt x="705380" y="308654"/>
                    <a:pt x="618243" y="356414"/>
                    <a:pt x="527232" y="395757"/>
                  </a:cubicBezTo>
                  <a:cubicBezTo>
                    <a:pt x="524193" y="397478"/>
                    <a:pt x="522725" y="401053"/>
                    <a:pt x="523677" y="404412"/>
                  </a:cubicBezTo>
                  <a:cubicBezTo>
                    <a:pt x="562935" y="487101"/>
                    <a:pt x="521049" y="526204"/>
                    <a:pt x="518886" y="638722"/>
                  </a:cubicBezTo>
                  <a:cubicBezTo>
                    <a:pt x="517815" y="660401"/>
                    <a:pt x="522283" y="681997"/>
                    <a:pt x="531869" y="701472"/>
                  </a:cubicBezTo>
                  <a:cubicBezTo>
                    <a:pt x="533924" y="704888"/>
                    <a:pt x="536305" y="708097"/>
                    <a:pt x="538978" y="711054"/>
                  </a:cubicBezTo>
                  <a:cubicBezTo>
                    <a:pt x="431233" y="684508"/>
                    <a:pt x="365408" y="575643"/>
                    <a:pt x="391954" y="467897"/>
                  </a:cubicBezTo>
                  <a:cubicBezTo>
                    <a:pt x="394048" y="459400"/>
                    <a:pt x="396694" y="451049"/>
                    <a:pt x="399876" y="442897"/>
                  </a:cubicBezTo>
                  <a:close/>
                  <a:moveTo>
                    <a:pt x="19974" y="1042426"/>
                  </a:moveTo>
                  <a:cubicBezTo>
                    <a:pt x="48458" y="958658"/>
                    <a:pt x="99218" y="884228"/>
                    <a:pt x="166804" y="827127"/>
                  </a:cubicBezTo>
                  <a:cubicBezTo>
                    <a:pt x="204706" y="796665"/>
                    <a:pt x="246238" y="771019"/>
                    <a:pt x="290450" y="750776"/>
                  </a:cubicBezTo>
                  <a:cubicBezTo>
                    <a:pt x="343154" y="724501"/>
                    <a:pt x="385657" y="695599"/>
                    <a:pt x="412550" y="643513"/>
                  </a:cubicBezTo>
                  <a:cubicBezTo>
                    <a:pt x="419908" y="653490"/>
                    <a:pt x="428132" y="662800"/>
                    <a:pt x="437125" y="671333"/>
                  </a:cubicBezTo>
                  <a:cubicBezTo>
                    <a:pt x="416541" y="687202"/>
                    <a:pt x="406282" y="713056"/>
                    <a:pt x="410386" y="738720"/>
                  </a:cubicBezTo>
                  <a:cubicBezTo>
                    <a:pt x="419511" y="787164"/>
                    <a:pt x="462018" y="822121"/>
                    <a:pt x="511312" y="821718"/>
                  </a:cubicBezTo>
                  <a:cubicBezTo>
                    <a:pt x="527820" y="821205"/>
                    <a:pt x="543189" y="813179"/>
                    <a:pt x="553043" y="799925"/>
                  </a:cubicBezTo>
                  <a:cubicBezTo>
                    <a:pt x="618697" y="850033"/>
                    <a:pt x="698740" y="877671"/>
                    <a:pt x="781324" y="878749"/>
                  </a:cubicBezTo>
                  <a:cubicBezTo>
                    <a:pt x="778542" y="892660"/>
                    <a:pt x="776378" y="906415"/>
                    <a:pt x="774524" y="920325"/>
                  </a:cubicBezTo>
                  <a:cubicBezTo>
                    <a:pt x="691205" y="987516"/>
                    <a:pt x="616687" y="1064941"/>
                    <a:pt x="552734" y="1150770"/>
                  </a:cubicBezTo>
                  <a:lnTo>
                    <a:pt x="534032" y="1128978"/>
                  </a:lnTo>
                  <a:cubicBezTo>
                    <a:pt x="527597" y="1121014"/>
                    <a:pt x="515955" y="1119705"/>
                    <a:pt x="507912" y="1126041"/>
                  </a:cubicBezTo>
                  <a:lnTo>
                    <a:pt x="461545" y="1166690"/>
                  </a:lnTo>
                  <a:cubicBezTo>
                    <a:pt x="394003" y="1089411"/>
                    <a:pt x="397867" y="1093120"/>
                    <a:pt x="396322" y="1092039"/>
                  </a:cubicBezTo>
                  <a:cubicBezTo>
                    <a:pt x="372056" y="1076583"/>
                    <a:pt x="321979" y="1061127"/>
                    <a:pt x="301114" y="1077974"/>
                  </a:cubicBezTo>
                  <a:lnTo>
                    <a:pt x="281176" y="1096212"/>
                  </a:lnTo>
                  <a:cubicBezTo>
                    <a:pt x="200961" y="1047990"/>
                    <a:pt x="104363" y="1004714"/>
                    <a:pt x="19974" y="1042426"/>
                  </a:cubicBezTo>
                  <a:close/>
                  <a:moveTo>
                    <a:pt x="554434" y="1229131"/>
                  </a:moveTo>
                  <a:lnTo>
                    <a:pt x="568962" y="1246132"/>
                  </a:lnTo>
                  <a:cubicBezTo>
                    <a:pt x="570179" y="1247438"/>
                    <a:pt x="570179" y="1249463"/>
                    <a:pt x="568962" y="1250769"/>
                  </a:cubicBezTo>
                  <a:lnTo>
                    <a:pt x="549488" y="1268234"/>
                  </a:lnTo>
                  <a:lnTo>
                    <a:pt x="491684" y="1201620"/>
                  </a:lnTo>
                  <a:lnTo>
                    <a:pt x="512703" y="1183382"/>
                  </a:lnTo>
                  <a:cubicBezTo>
                    <a:pt x="513381" y="1182614"/>
                    <a:pt x="514553" y="1182540"/>
                    <a:pt x="515321" y="1183218"/>
                  </a:cubicBezTo>
                  <a:cubicBezTo>
                    <a:pt x="515379" y="1183269"/>
                    <a:pt x="515434" y="1183324"/>
                    <a:pt x="515485" y="1183382"/>
                  </a:cubicBezTo>
                  <a:lnTo>
                    <a:pt x="524450" y="1193737"/>
                  </a:lnTo>
                  <a:cubicBezTo>
                    <a:pt x="518577" y="1212593"/>
                    <a:pt x="535269" y="1227895"/>
                    <a:pt x="554434" y="1229131"/>
                  </a:cubicBezTo>
                  <a:close/>
                  <a:moveTo>
                    <a:pt x="479164" y="1211666"/>
                  </a:moveTo>
                  <a:lnTo>
                    <a:pt x="536969" y="1278435"/>
                  </a:lnTo>
                  <a:lnTo>
                    <a:pt x="529396" y="1284926"/>
                  </a:lnTo>
                  <a:cubicBezTo>
                    <a:pt x="527260" y="1286749"/>
                    <a:pt x="526308" y="1289605"/>
                    <a:pt x="526923" y="1292345"/>
                  </a:cubicBezTo>
                  <a:lnTo>
                    <a:pt x="463863" y="1219548"/>
                  </a:lnTo>
                  <a:cubicBezTo>
                    <a:pt x="466554" y="1220487"/>
                    <a:pt x="469539" y="1219961"/>
                    <a:pt x="471746" y="1218158"/>
                  </a:cubicBezTo>
                  <a:close/>
                  <a:moveTo>
                    <a:pt x="351345" y="1089566"/>
                  </a:moveTo>
                  <a:cubicBezTo>
                    <a:pt x="363751" y="1092785"/>
                    <a:pt x="375549" y="1098006"/>
                    <a:pt x="386275" y="1105021"/>
                  </a:cubicBezTo>
                  <a:lnTo>
                    <a:pt x="449026" y="1177509"/>
                  </a:lnTo>
                  <a:cubicBezTo>
                    <a:pt x="440525" y="1184928"/>
                    <a:pt x="438979" y="1185546"/>
                    <a:pt x="438670" y="1189564"/>
                  </a:cubicBezTo>
                  <a:cubicBezTo>
                    <a:pt x="438361" y="1193583"/>
                    <a:pt x="449180" y="1202547"/>
                    <a:pt x="351345" y="1089566"/>
                  </a:cubicBezTo>
                  <a:close/>
                  <a:moveTo>
                    <a:pt x="357837" y="1629589"/>
                  </a:moveTo>
                  <a:lnTo>
                    <a:pt x="85816" y="1314601"/>
                  </a:lnTo>
                  <a:cubicBezTo>
                    <a:pt x="80371" y="1308137"/>
                    <a:pt x="81128" y="1298498"/>
                    <a:pt x="87516" y="1292963"/>
                  </a:cubicBezTo>
                  <a:lnTo>
                    <a:pt x="310542" y="1089566"/>
                  </a:lnTo>
                  <a:cubicBezTo>
                    <a:pt x="316894" y="1084385"/>
                    <a:pt x="326185" y="1085063"/>
                    <a:pt x="331717" y="1091111"/>
                  </a:cubicBezTo>
                  <a:lnTo>
                    <a:pt x="604510" y="1406099"/>
                  </a:lnTo>
                  <a:cubicBezTo>
                    <a:pt x="609853" y="1412540"/>
                    <a:pt x="609099" y="1422063"/>
                    <a:pt x="602810" y="1427583"/>
                  </a:cubicBezTo>
                  <a:lnTo>
                    <a:pt x="379475" y="1630980"/>
                  </a:lnTo>
                  <a:cubicBezTo>
                    <a:pt x="373092" y="1636502"/>
                    <a:pt x="363460" y="1635883"/>
                    <a:pt x="357837" y="1629589"/>
                  </a:cubicBezTo>
                  <a:close/>
                  <a:moveTo>
                    <a:pt x="657678" y="1418464"/>
                  </a:moveTo>
                  <a:cubicBezTo>
                    <a:pt x="663011" y="1425050"/>
                    <a:pt x="662046" y="1434702"/>
                    <a:pt x="655514" y="1440102"/>
                  </a:cubicBezTo>
                  <a:lnTo>
                    <a:pt x="432333" y="1643345"/>
                  </a:lnTo>
                  <a:cubicBezTo>
                    <a:pt x="418540" y="1645619"/>
                    <a:pt x="404421" y="1644934"/>
                    <a:pt x="390912" y="1641336"/>
                  </a:cubicBezTo>
                  <a:lnTo>
                    <a:pt x="613475" y="1439020"/>
                  </a:lnTo>
                  <a:cubicBezTo>
                    <a:pt x="626104" y="1427921"/>
                    <a:pt x="627546" y="1408763"/>
                    <a:pt x="616721" y="1395899"/>
                  </a:cubicBezTo>
                  <a:lnTo>
                    <a:pt x="551806" y="1321093"/>
                  </a:lnTo>
                  <a:cubicBezTo>
                    <a:pt x="554444" y="1322070"/>
                    <a:pt x="557403" y="1321537"/>
                    <a:pt x="559534" y="1319702"/>
                  </a:cubicBezTo>
                  <a:lnTo>
                    <a:pt x="567108" y="1313210"/>
                  </a:lnTo>
                  <a:close/>
                  <a:moveTo>
                    <a:pt x="615175" y="1251542"/>
                  </a:moveTo>
                  <a:lnTo>
                    <a:pt x="555361" y="1302546"/>
                  </a:lnTo>
                  <a:lnTo>
                    <a:pt x="545470" y="1291109"/>
                  </a:lnTo>
                  <a:lnTo>
                    <a:pt x="579163" y="1261897"/>
                  </a:lnTo>
                  <a:cubicBezTo>
                    <a:pt x="586186" y="1254907"/>
                    <a:pt x="586722" y="1243716"/>
                    <a:pt x="580400" y="1236086"/>
                  </a:cubicBezTo>
                  <a:lnTo>
                    <a:pt x="526304" y="1173336"/>
                  </a:lnTo>
                  <a:cubicBezTo>
                    <a:pt x="519975" y="1166105"/>
                    <a:pt x="508994" y="1165345"/>
                    <a:pt x="501730" y="1171636"/>
                  </a:cubicBezTo>
                  <a:lnTo>
                    <a:pt x="467418" y="1201465"/>
                  </a:lnTo>
                  <a:lnTo>
                    <a:pt x="456754" y="1190183"/>
                  </a:lnTo>
                  <a:cubicBezTo>
                    <a:pt x="491684" y="1159271"/>
                    <a:pt x="513940" y="1140415"/>
                    <a:pt x="516876" y="1138097"/>
                  </a:cubicBezTo>
                  <a:cubicBezTo>
                    <a:pt x="518052" y="1136859"/>
                    <a:pt x="520009" y="1136809"/>
                    <a:pt x="521247" y="1137985"/>
                  </a:cubicBezTo>
                  <a:cubicBezTo>
                    <a:pt x="521285" y="1138021"/>
                    <a:pt x="521322" y="1138058"/>
                    <a:pt x="521359" y="1138097"/>
                  </a:cubicBezTo>
                  <a:lnTo>
                    <a:pt x="614093" y="1246287"/>
                  </a:lnTo>
                  <a:cubicBezTo>
                    <a:pt x="615748" y="1246977"/>
                    <a:pt x="616530" y="1248877"/>
                    <a:pt x="615840" y="1250532"/>
                  </a:cubicBezTo>
                  <a:cubicBezTo>
                    <a:pt x="615684" y="1250907"/>
                    <a:pt x="615458" y="1251250"/>
                    <a:pt x="615175" y="1251542"/>
                  </a:cubicBezTo>
                  <a:close/>
                  <a:moveTo>
                    <a:pt x="785188" y="1087866"/>
                  </a:moveTo>
                  <a:lnTo>
                    <a:pt x="847011" y="1040571"/>
                  </a:lnTo>
                  <a:cubicBezTo>
                    <a:pt x="854894" y="1034543"/>
                    <a:pt x="843920" y="1023724"/>
                    <a:pt x="836192" y="1029752"/>
                  </a:cubicBezTo>
                  <a:cubicBezTo>
                    <a:pt x="622748" y="1194356"/>
                    <a:pt x="626767" y="1193119"/>
                    <a:pt x="599101" y="1204247"/>
                  </a:cubicBezTo>
                  <a:lnTo>
                    <a:pt x="562935" y="1162517"/>
                  </a:lnTo>
                  <a:cubicBezTo>
                    <a:pt x="632831" y="1068036"/>
                    <a:pt x="715719" y="983899"/>
                    <a:pt x="809144" y="912597"/>
                  </a:cubicBezTo>
                  <a:cubicBezTo>
                    <a:pt x="812679" y="909703"/>
                    <a:pt x="813355" y="904561"/>
                    <a:pt x="810690" y="900851"/>
                  </a:cubicBezTo>
                  <a:cubicBezTo>
                    <a:pt x="805435" y="893123"/>
                    <a:pt x="799871" y="900851"/>
                    <a:pt x="792916" y="906261"/>
                  </a:cubicBezTo>
                  <a:cubicBezTo>
                    <a:pt x="794307" y="897142"/>
                    <a:pt x="796007" y="888023"/>
                    <a:pt x="797862" y="879058"/>
                  </a:cubicBezTo>
                  <a:cubicBezTo>
                    <a:pt x="896662" y="880104"/>
                    <a:pt x="993250" y="849802"/>
                    <a:pt x="1073747" y="792506"/>
                  </a:cubicBezTo>
                  <a:cubicBezTo>
                    <a:pt x="1075727" y="840400"/>
                    <a:pt x="1080890" y="888109"/>
                    <a:pt x="1089203" y="935317"/>
                  </a:cubicBezTo>
                  <a:cubicBezTo>
                    <a:pt x="1093008" y="959813"/>
                    <a:pt x="1100677" y="983549"/>
                    <a:pt x="1111923" y="1005641"/>
                  </a:cubicBezTo>
                  <a:cubicBezTo>
                    <a:pt x="1121967" y="1023122"/>
                    <a:pt x="1134871" y="1038795"/>
                    <a:pt x="1150098" y="1052008"/>
                  </a:cubicBezTo>
                  <a:cubicBezTo>
                    <a:pt x="1010997" y="1098375"/>
                    <a:pt x="893687" y="1208575"/>
                    <a:pt x="816872" y="1332994"/>
                  </a:cubicBezTo>
                  <a:cubicBezTo>
                    <a:pt x="801537" y="1251967"/>
                    <a:pt x="790906" y="1170121"/>
                    <a:pt x="785034" y="1087866"/>
                  </a:cubicBezTo>
                  <a:close/>
                  <a:moveTo>
                    <a:pt x="791061" y="1514908"/>
                  </a:moveTo>
                  <a:cubicBezTo>
                    <a:pt x="805126" y="1450766"/>
                    <a:pt x="821973" y="1389562"/>
                    <a:pt x="839283" y="1325111"/>
                  </a:cubicBezTo>
                  <a:cubicBezTo>
                    <a:pt x="914553" y="1208266"/>
                    <a:pt x="1036499" y="1101621"/>
                    <a:pt x="1167718" y="1062364"/>
                  </a:cubicBezTo>
                  <a:cubicBezTo>
                    <a:pt x="1171398" y="1061193"/>
                    <a:pt x="1173688" y="1057529"/>
                    <a:pt x="1173127" y="1053708"/>
                  </a:cubicBezTo>
                  <a:cubicBezTo>
                    <a:pt x="1188583" y="1047681"/>
                    <a:pt x="1202648" y="1041962"/>
                    <a:pt x="1217022" y="1035934"/>
                  </a:cubicBezTo>
                  <a:cubicBezTo>
                    <a:pt x="1242678" y="1025888"/>
                    <a:pt x="1278845" y="1003323"/>
                    <a:pt x="1306356" y="1020478"/>
                  </a:cubicBezTo>
                  <a:cubicBezTo>
                    <a:pt x="1333867" y="1037634"/>
                    <a:pt x="1330312" y="1075656"/>
                    <a:pt x="1323975" y="1102858"/>
                  </a:cubicBezTo>
                  <a:cubicBezTo>
                    <a:pt x="1317157" y="1130454"/>
                    <a:pt x="1308797" y="1157648"/>
                    <a:pt x="1298937" y="1184309"/>
                  </a:cubicBezTo>
                  <a:lnTo>
                    <a:pt x="1225832" y="1256179"/>
                  </a:lnTo>
                  <a:cubicBezTo>
                    <a:pt x="1220731" y="1238714"/>
                    <a:pt x="1218567" y="1220167"/>
                    <a:pt x="1213467" y="1202547"/>
                  </a:cubicBezTo>
                  <a:cubicBezTo>
                    <a:pt x="1212563" y="1199189"/>
                    <a:pt x="1209526" y="1196848"/>
                    <a:pt x="1206048" y="1196828"/>
                  </a:cubicBezTo>
                  <a:cubicBezTo>
                    <a:pt x="1152417" y="1202547"/>
                    <a:pt x="1108059" y="1237632"/>
                    <a:pt x="1071429" y="1275035"/>
                  </a:cubicBezTo>
                  <a:cubicBezTo>
                    <a:pt x="999714" y="1352313"/>
                    <a:pt x="966948" y="1405017"/>
                    <a:pt x="909143" y="1487242"/>
                  </a:cubicBezTo>
                  <a:lnTo>
                    <a:pt x="782406" y="1553856"/>
                  </a:lnTo>
                  <a:cubicBezTo>
                    <a:pt x="784725" y="1540873"/>
                    <a:pt x="788125" y="1527736"/>
                    <a:pt x="790907" y="1514908"/>
                  </a:cubicBezTo>
                  <a:close/>
                  <a:moveTo>
                    <a:pt x="1084720" y="1395589"/>
                  </a:moveTo>
                  <a:lnTo>
                    <a:pt x="938664" y="1472559"/>
                  </a:lnTo>
                  <a:cubicBezTo>
                    <a:pt x="973903" y="1421040"/>
                    <a:pt x="1011512" y="1371066"/>
                    <a:pt x="1051491" y="1322638"/>
                  </a:cubicBezTo>
                  <a:cubicBezTo>
                    <a:pt x="1089976" y="1277662"/>
                    <a:pt x="1139125" y="1224031"/>
                    <a:pt x="1201257" y="1214448"/>
                  </a:cubicBezTo>
                  <a:cubicBezTo>
                    <a:pt x="1204812" y="1228976"/>
                    <a:pt x="1209912" y="1257724"/>
                    <a:pt x="1213776" y="1268079"/>
                  </a:cubicBezTo>
                  <a:close/>
                  <a:moveTo>
                    <a:pt x="539442" y="1745508"/>
                  </a:moveTo>
                  <a:cubicBezTo>
                    <a:pt x="532620" y="1742573"/>
                    <a:pt x="526662" y="1737945"/>
                    <a:pt x="522131" y="1732061"/>
                  </a:cubicBezTo>
                  <a:cubicBezTo>
                    <a:pt x="516925" y="1721210"/>
                    <a:pt x="521501" y="1708192"/>
                    <a:pt x="532352" y="1702986"/>
                  </a:cubicBezTo>
                  <a:cubicBezTo>
                    <a:pt x="532448" y="1702940"/>
                    <a:pt x="532545" y="1702894"/>
                    <a:pt x="532641" y="1702850"/>
                  </a:cubicBezTo>
                  <a:cubicBezTo>
                    <a:pt x="538514" y="1700068"/>
                    <a:pt x="484110" y="1728506"/>
                    <a:pt x="1046081" y="1433301"/>
                  </a:cubicBezTo>
                  <a:cubicBezTo>
                    <a:pt x="864012" y="1612588"/>
                    <a:pt x="846084" y="1627580"/>
                    <a:pt x="798789" y="1686467"/>
                  </a:cubicBezTo>
                  <a:cubicBezTo>
                    <a:pt x="765555" y="1727330"/>
                    <a:pt x="741280" y="1774721"/>
                    <a:pt x="727538" y="1825568"/>
                  </a:cubicBezTo>
                  <a:cubicBezTo>
                    <a:pt x="661530" y="1807446"/>
                    <a:pt x="598262" y="1780517"/>
                    <a:pt x="539442" y="1745507"/>
                  </a:cubicBezTo>
                  <a:close/>
                  <a:moveTo>
                    <a:pt x="1304810" y="2448280"/>
                  </a:moveTo>
                  <a:cubicBezTo>
                    <a:pt x="1296155" y="2461727"/>
                    <a:pt x="1283018" y="2472082"/>
                    <a:pt x="1276063" y="2454308"/>
                  </a:cubicBezTo>
                  <a:cubicBezTo>
                    <a:pt x="1257825" y="2402686"/>
                    <a:pt x="1249788" y="2329426"/>
                    <a:pt x="1236496" y="2242873"/>
                  </a:cubicBezTo>
                  <a:cubicBezTo>
                    <a:pt x="1267599" y="2225204"/>
                    <a:pt x="1295586" y="2202543"/>
                    <a:pt x="1319339" y="2175796"/>
                  </a:cubicBezTo>
                  <a:cubicBezTo>
                    <a:pt x="1390590" y="2096971"/>
                    <a:pt x="1463232" y="2020465"/>
                    <a:pt x="1533710" y="1941332"/>
                  </a:cubicBezTo>
                  <a:cubicBezTo>
                    <a:pt x="1347932" y="2375020"/>
                    <a:pt x="1337731" y="2409332"/>
                    <a:pt x="1304810" y="2448280"/>
                  </a:cubicBezTo>
                  <a:close/>
                  <a:moveTo>
                    <a:pt x="1377607" y="2090789"/>
                  </a:moveTo>
                  <a:cubicBezTo>
                    <a:pt x="1344532" y="2127883"/>
                    <a:pt x="1310529" y="2164204"/>
                    <a:pt x="1274208" y="2198979"/>
                  </a:cubicBezTo>
                  <a:cubicBezTo>
                    <a:pt x="1238221" y="2231500"/>
                    <a:pt x="1192558" y="2251318"/>
                    <a:pt x="1144225" y="2255393"/>
                  </a:cubicBezTo>
                  <a:cubicBezTo>
                    <a:pt x="1056080" y="2262040"/>
                    <a:pt x="968186" y="2239619"/>
                    <a:pt x="893997" y="2191560"/>
                  </a:cubicBezTo>
                  <a:cubicBezTo>
                    <a:pt x="742994" y="2095580"/>
                    <a:pt x="681171" y="1891255"/>
                    <a:pt x="784106" y="1735461"/>
                  </a:cubicBezTo>
                  <a:cubicBezTo>
                    <a:pt x="833410" y="1660346"/>
                    <a:pt x="813163" y="1684766"/>
                    <a:pt x="1477760" y="1030834"/>
                  </a:cubicBezTo>
                  <a:cubicBezTo>
                    <a:pt x="1503291" y="1251516"/>
                    <a:pt x="1683236" y="1422216"/>
                    <a:pt x="1904957" y="1436083"/>
                  </a:cubicBezTo>
                  <a:cubicBezTo>
                    <a:pt x="1916030" y="1437446"/>
                    <a:pt x="1927190" y="1437963"/>
                    <a:pt x="1938341" y="1437629"/>
                  </a:cubicBezTo>
                  <a:cubicBezTo>
                    <a:pt x="1674666" y="1766218"/>
                    <a:pt x="1490898" y="1963124"/>
                    <a:pt x="1377607" y="2090789"/>
                  </a:cubicBezTo>
                  <a:close/>
                  <a:moveTo>
                    <a:pt x="2283777" y="647222"/>
                  </a:moveTo>
                  <a:cubicBezTo>
                    <a:pt x="2275277" y="796216"/>
                    <a:pt x="2110209" y="1191419"/>
                    <a:pt x="2084089" y="1266998"/>
                  </a:cubicBezTo>
                  <a:cubicBezTo>
                    <a:pt x="2073425" y="1297909"/>
                    <a:pt x="2062760" y="1328821"/>
                    <a:pt x="2049623" y="1358032"/>
                  </a:cubicBezTo>
                  <a:cubicBezTo>
                    <a:pt x="2037608" y="1385200"/>
                    <a:pt x="2014363" y="1405793"/>
                    <a:pt x="1985945" y="1414445"/>
                  </a:cubicBezTo>
                  <a:cubicBezTo>
                    <a:pt x="1955486" y="1421058"/>
                    <a:pt x="1924114" y="1422365"/>
                    <a:pt x="1893211" y="1418309"/>
                  </a:cubicBezTo>
                  <a:cubicBezTo>
                    <a:pt x="1707589" y="1398546"/>
                    <a:pt x="1553309" y="1266508"/>
                    <a:pt x="1505117" y="1086165"/>
                  </a:cubicBezTo>
                  <a:cubicBezTo>
                    <a:pt x="1491361" y="1032998"/>
                    <a:pt x="1482397" y="969320"/>
                    <a:pt x="1505117" y="917234"/>
                  </a:cubicBezTo>
                  <a:cubicBezTo>
                    <a:pt x="1516975" y="890877"/>
                    <a:pt x="1538495" y="870076"/>
                    <a:pt x="1565240" y="859120"/>
                  </a:cubicBezTo>
                  <a:cubicBezTo>
                    <a:pt x="1575286" y="853711"/>
                    <a:pt x="1973580" y="692198"/>
                    <a:pt x="2047150" y="664687"/>
                  </a:cubicBezTo>
                  <a:cubicBezTo>
                    <a:pt x="2147458" y="626975"/>
                    <a:pt x="2250238" y="582772"/>
                    <a:pt x="2278986" y="614920"/>
                  </a:cubicBezTo>
                  <a:cubicBezTo>
                    <a:pt x="2283025" y="625181"/>
                    <a:pt x="2284663" y="636230"/>
                    <a:pt x="2283777" y="647222"/>
                  </a:cubicBezTo>
                  <a:close/>
                </a:path>
              </a:pathLst>
            </a:custGeom>
            <a:solidFill>
              <a:srgbClr val="5E503B"/>
            </a:solidFill>
            <a:ln w="15430" cap="flat">
              <a:noFill/>
              <a:prstDash val="solid"/>
              <a:miter/>
            </a:ln>
          </p:spPr>
          <p:txBody>
            <a:bodyPr rtlCol="0" anchor="ctr"/>
            <a:lstStyle/>
            <a:p>
              <a:endParaRPr lang="zh-CN" altLang="en-US"/>
            </a:p>
          </p:txBody>
        </p:sp>
        <p:sp>
          <p:nvSpPr>
            <p:cNvPr id="475" name="任意多边形: 形状 474">
              <a:extLst>
                <a:ext uri="{FF2B5EF4-FFF2-40B4-BE49-F238E27FC236}">
                  <a16:creationId xmlns:a16="http://schemas.microsoft.com/office/drawing/2014/main" id="{D8D28EB9-0C6F-D670-CB95-5C7F76AE4CC2}"/>
                </a:ext>
              </a:extLst>
            </p:cNvPr>
            <p:cNvSpPr/>
            <p:nvPr/>
          </p:nvSpPr>
          <p:spPr>
            <a:xfrm>
              <a:off x="6217197" y="3781783"/>
              <a:ext cx="520900" cy="607548"/>
            </a:xfrm>
            <a:custGeom>
              <a:avLst/>
              <a:gdLst>
                <a:gd name="connsiteX0" fmla="*/ 507456 w 520900"/>
                <a:gd name="connsiteY0" fmla="*/ 1969 h 607548"/>
                <a:gd name="connsiteX1" fmla="*/ 2053 w 520900"/>
                <a:gd name="connsiteY1" fmla="*/ 594079 h 607548"/>
                <a:gd name="connsiteX2" fmla="*/ 13027 w 520900"/>
                <a:gd name="connsiteY2" fmla="*/ 605052 h 607548"/>
                <a:gd name="connsiteX3" fmla="*/ 519048 w 520900"/>
                <a:gd name="connsiteY3" fmla="*/ 13561 h 607548"/>
                <a:gd name="connsiteX4" fmla="*/ 508075 w 520900"/>
                <a:gd name="connsiteY4" fmla="*/ 2587 h 607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900" h="607548">
                  <a:moveTo>
                    <a:pt x="507456" y="1969"/>
                  </a:moveTo>
                  <a:cubicBezTo>
                    <a:pt x="279020" y="260234"/>
                    <a:pt x="142392" y="424065"/>
                    <a:pt x="2053" y="594079"/>
                  </a:cubicBezTo>
                  <a:cubicBezTo>
                    <a:pt x="-4284" y="601652"/>
                    <a:pt x="6690" y="612780"/>
                    <a:pt x="13027" y="605052"/>
                  </a:cubicBezTo>
                  <a:cubicBezTo>
                    <a:pt x="194632" y="384189"/>
                    <a:pt x="347798" y="207994"/>
                    <a:pt x="519048" y="13561"/>
                  </a:cubicBezTo>
                  <a:cubicBezTo>
                    <a:pt x="525539" y="6142"/>
                    <a:pt x="514720" y="-4832"/>
                    <a:pt x="508075" y="2587"/>
                  </a:cubicBezTo>
                  <a:close/>
                </a:path>
              </a:pathLst>
            </a:custGeom>
            <a:solidFill>
              <a:srgbClr val="FFFDA9"/>
            </a:solidFill>
            <a:ln w="15430" cap="flat">
              <a:noFill/>
              <a:prstDash val="solid"/>
              <a:miter/>
            </a:ln>
          </p:spPr>
          <p:txBody>
            <a:bodyPr rtlCol="0" anchor="ctr"/>
            <a:lstStyle/>
            <a:p>
              <a:endParaRPr lang="zh-CN" altLang="en-US"/>
            </a:p>
          </p:txBody>
        </p:sp>
        <p:sp>
          <p:nvSpPr>
            <p:cNvPr id="476" name="任意多边形: 形状 475">
              <a:extLst>
                <a:ext uri="{FF2B5EF4-FFF2-40B4-BE49-F238E27FC236}">
                  <a16:creationId xmlns:a16="http://schemas.microsoft.com/office/drawing/2014/main" id="{6D09A9DD-2E81-FB5F-8B02-3BA19BEFB3DD}"/>
                </a:ext>
              </a:extLst>
            </p:cNvPr>
            <p:cNvSpPr/>
            <p:nvPr/>
          </p:nvSpPr>
          <p:spPr>
            <a:xfrm>
              <a:off x="6567106" y="3713480"/>
              <a:ext cx="321667" cy="373688"/>
            </a:xfrm>
            <a:custGeom>
              <a:avLst/>
              <a:gdLst>
                <a:gd name="connsiteX0" fmla="*/ 306866 w 321667"/>
                <a:gd name="connsiteY0" fmla="*/ 2564 h 373688"/>
                <a:gd name="connsiteX1" fmla="*/ 2388 w 321667"/>
                <a:gd name="connsiteY1" fmla="*/ 360519 h 373688"/>
                <a:gd name="connsiteX2" fmla="*/ 13207 w 321667"/>
                <a:gd name="connsiteY2" fmla="*/ 371492 h 373688"/>
                <a:gd name="connsiteX3" fmla="*/ 320312 w 321667"/>
                <a:gd name="connsiteY3" fmla="*/ 11064 h 373688"/>
                <a:gd name="connsiteX4" fmla="*/ 306866 w 321667"/>
                <a:gd name="connsiteY4" fmla="*/ 3337 h 3736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1667" h="373688">
                  <a:moveTo>
                    <a:pt x="306866" y="2564"/>
                  </a:moveTo>
                  <a:cubicBezTo>
                    <a:pt x="212591" y="127838"/>
                    <a:pt x="110917" y="247369"/>
                    <a:pt x="2388" y="360519"/>
                  </a:cubicBezTo>
                  <a:cubicBezTo>
                    <a:pt x="-4568" y="367628"/>
                    <a:pt x="6406" y="378602"/>
                    <a:pt x="13207" y="371492"/>
                  </a:cubicBezTo>
                  <a:cubicBezTo>
                    <a:pt x="122858" y="257751"/>
                    <a:pt x="225420" y="137381"/>
                    <a:pt x="320312" y="11064"/>
                  </a:cubicBezTo>
                  <a:cubicBezTo>
                    <a:pt x="326340" y="3182"/>
                    <a:pt x="312894" y="-4391"/>
                    <a:pt x="306866" y="3337"/>
                  </a:cubicBezTo>
                  <a:close/>
                </a:path>
              </a:pathLst>
            </a:custGeom>
            <a:solidFill>
              <a:srgbClr val="FFFDA9"/>
            </a:solidFill>
            <a:ln w="15430" cap="flat">
              <a:noFill/>
              <a:prstDash val="solid"/>
              <a:miter/>
            </a:ln>
          </p:spPr>
          <p:txBody>
            <a:bodyPr rtlCol="0" anchor="ctr"/>
            <a:lstStyle/>
            <a:p>
              <a:endParaRPr lang="zh-CN" altLang="en-US"/>
            </a:p>
          </p:txBody>
        </p:sp>
        <p:sp>
          <p:nvSpPr>
            <p:cNvPr id="477" name="任意多边形: 形状 476">
              <a:extLst>
                <a:ext uri="{FF2B5EF4-FFF2-40B4-BE49-F238E27FC236}">
                  <a16:creationId xmlns:a16="http://schemas.microsoft.com/office/drawing/2014/main" id="{9FC55092-40FD-1C57-88C0-730F516A2CB7}"/>
                </a:ext>
              </a:extLst>
            </p:cNvPr>
            <p:cNvSpPr/>
            <p:nvPr/>
          </p:nvSpPr>
          <p:spPr>
            <a:xfrm>
              <a:off x="4652608" y="4242086"/>
              <a:ext cx="480568" cy="564403"/>
            </a:xfrm>
            <a:custGeom>
              <a:avLst/>
              <a:gdLst>
                <a:gd name="connsiteX0" fmla="*/ 467481 w 480568"/>
                <a:gd name="connsiteY0" fmla="*/ 3049 h 564403"/>
                <a:gd name="connsiteX1" fmla="*/ 2109 w 480568"/>
                <a:gd name="connsiteY1" fmla="*/ 551109 h 564403"/>
                <a:gd name="connsiteX2" fmla="*/ 12928 w 480568"/>
                <a:gd name="connsiteY2" fmla="*/ 562083 h 564403"/>
                <a:gd name="connsiteX3" fmla="*/ 479073 w 480568"/>
                <a:gd name="connsiteY3" fmla="*/ 13559 h 564403"/>
                <a:gd name="connsiteX4" fmla="*/ 467481 w 480568"/>
                <a:gd name="connsiteY4" fmla="*/ 3049 h 5644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568" h="564403">
                  <a:moveTo>
                    <a:pt x="467481" y="3049"/>
                  </a:moveTo>
                  <a:cubicBezTo>
                    <a:pt x="348936" y="147096"/>
                    <a:pt x="36730" y="511388"/>
                    <a:pt x="2109" y="551109"/>
                  </a:cubicBezTo>
                  <a:cubicBezTo>
                    <a:pt x="-4537" y="558528"/>
                    <a:pt x="6436" y="569502"/>
                    <a:pt x="12928" y="562083"/>
                  </a:cubicBezTo>
                  <a:cubicBezTo>
                    <a:pt x="136574" y="421281"/>
                    <a:pt x="445689" y="54516"/>
                    <a:pt x="479073" y="13559"/>
                  </a:cubicBezTo>
                  <a:cubicBezTo>
                    <a:pt x="484637" y="6294"/>
                    <a:pt x="473818" y="-5297"/>
                    <a:pt x="467481" y="3049"/>
                  </a:cubicBezTo>
                  <a:close/>
                </a:path>
              </a:pathLst>
            </a:custGeom>
            <a:solidFill>
              <a:srgbClr val="FFFDA9"/>
            </a:solidFill>
            <a:ln w="15430" cap="flat">
              <a:noFill/>
              <a:prstDash val="solid"/>
              <a:miter/>
            </a:ln>
          </p:spPr>
          <p:txBody>
            <a:bodyPr rtlCol="0" anchor="ctr"/>
            <a:lstStyle/>
            <a:p>
              <a:endParaRPr lang="zh-CN" altLang="en-US"/>
            </a:p>
          </p:txBody>
        </p:sp>
        <p:sp>
          <p:nvSpPr>
            <p:cNvPr id="478" name="任意多边形: 形状 477">
              <a:extLst>
                <a:ext uri="{FF2B5EF4-FFF2-40B4-BE49-F238E27FC236}">
                  <a16:creationId xmlns:a16="http://schemas.microsoft.com/office/drawing/2014/main" id="{4F103AA5-E7BF-3163-FF92-B7A4B365F90E}"/>
                </a:ext>
              </a:extLst>
            </p:cNvPr>
            <p:cNvSpPr/>
            <p:nvPr/>
          </p:nvSpPr>
          <p:spPr>
            <a:xfrm>
              <a:off x="4805542" y="4184488"/>
              <a:ext cx="264248" cy="283367"/>
            </a:xfrm>
            <a:custGeom>
              <a:avLst/>
              <a:gdLst>
                <a:gd name="connsiteX0" fmla="*/ 2190 w 264248"/>
                <a:gd name="connsiteY0" fmla="*/ 270214 h 283367"/>
                <a:gd name="connsiteX1" fmla="*/ 13163 w 264248"/>
                <a:gd name="connsiteY1" fmla="*/ 281032 h 283367"/>
                <a:gd name="connsiteX2" fmla="*/ 262155 w 264248"/>
                <a:gd name="connsiteY2" fmla="*/ 13493 h 283367"/>
                <a:gd name="connsiteX3" fmla="*/ 251182 w 264248"/>
                <a:gd name="connsiteY3" fmla="*/ 2520 h 283367"/>
                <a:gd name="connsiteX4" fmla="*/ 2190 w 264248"/>
                <a:gd name="connsiteY4" fmla="*/ 270214 h 283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248" h="283367">
                  <a:moveTo>
                    <a:pt x="2190" y="270214"/>
                  </a:moveTo>
                  <a:cubicBezTo>
                    <a:pt x="-4611" y="277478"/>
                    <a:pt x="6363" y="288451"/>
                    <a:pt x="13163" y="281032"/>
                  </a:cubicBezTo>
                  <a:lnTo>
                    <a:pt x="262155" y="13493"/>
                  </a:lnTo>
                  <a:cubicBezTo>
                    <a:pt x="268956" y="6229"/>
                    <a:pt x="257982" y="-4744"/>
                    <a:pt x="251182" y="2520"/>
                  </a:cubicBezTo>
                  <a:cubicBezTo>
                    <a:pt x="251027" y="4065"/>
                    <a:pt x="257828" y="-3662"/>
                    <a:pt x="2190" y="270214"/>
                  </a:cubicBezTo>
                  <a:close/>
                </a:path>
              </a:pathLst>
            </a:custGeom>
            <a:solidFill>
              <a:srgbClr val="FFFDA9"/>
            </a:solidFill>
            <a:ln w="15430" cap="flat">
              <a:noFill/>
              <a:prstDash val="solid"/>
              <a:miter/>
            </a:ln>
          </p:spPr>
          <p:txBody>
            <a:bodyPr rtlCol="0" anchor="ctr"/>
            <a:lstStyle/>
            <a:p>
              <a:endParaRPr lang="zh-CN" altLang="en-US"/>
            </a:p>
          </p:txBody>
        </p:sp>
        <p:sp>
          <p:nvSpPr>
            <p:cNvPr id="479" name="任意多边形: 形状 478">
              <a:extLst>
                <a:ext uri="{FF2B5EF4-FFF2-40B4-BE49-F238E27FC236}">
                  <a16:creationId xmlns:a16="http://schemas.microsoft.com/office/drawing/2014/main" id="{C1E50D22-2E15-93BD-8934-310D4E8FA987}"/>
                </a:ext>
              </a:extLst>
            </p:cNvPr>
            <p:cNvSpPr/>
            <p:nvPr/>
          </p:nvSpPr>
          <p:spPr>
            <a:xfrm>
              <a:off x="5608600" y="2601114"/>
              <a:ext cx="143120" cy="143120"/>
            </a:xfrm>
            <a:custGeom>
              <a:avLst/>
              <a:gdLst>
                <a:gd name="connsiteX0" fmla="*/ 96 w 143120"/>
                <a:gd name="connsiteY0" fmla="*/ 71588 h 143120"/>
                <a:gd name="connsiteX1" fmla="*/ 71656 w 143120"/>
                <a:gd name="connsiteY1" fmla="*/ 143148 h 143120"/>
                <a:gd name="connsiteX2" fmla="*/ 143216 w 143120"/>
                <a:gd name="connsiteY2" fmla="*/ 71588 h 143120"/>
                <a:gd name="connsiteX3" fmla="*/ 71656 w 143120"/>
                <a:gd name="connsiteY3" fmla="*/ 28 h 143120"/>
                <a:gd name="connsiteX4" fmla="*/ 96 w 143120"/>
                <a:gd name="connsiteY4" fmla="*/ 71588 h 143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20" h="143120">
                  <a:moveTo>
                    <a:pt x="96" y="71588"/>
                  </a:moveTo>
                  <a:cubicBezTo>
                    <a:pt x="96" y="111109"/>
                    <a:pt x="32135" y="143148"/>
                    <a:pt x="71656" y="143148"/>
                  </a:cubicBezTo>
                  <a:cubicBezTo>
                    <a:pt x="111178" y="143148"/>
                    <a:pt x="143216" y="111109"/>
                    <a:pt x="143216" y="71588"/>
                  </a:cubicBezTo>
                  <a:cubicBezTo>
                    <a:pt x="143216" y="32066"/>
                    <a:pt x="111178" y="28"/>
                    <a:pt x="71656" y="28"/>
                  </a:cubicBezTo>
                  <a:cubicBezTo>
                    <a:pt x="32135" y="28"/>
                    <a:pt x="96" y="32066"/>
                    <a:pt x="96" y="71588"/>
                  </a:cubicBezTo>
                </a:path>
              </a:pathLst>
            </a:custGeom>
            <a:solidFill>
              <a:srgbClr val="FFCECC"/>
            </a:solidFill>
            <a:ln w="15430" cap="flat">
              <a:noFill/>
              <a:prstDash val="solid"/>
              <a:miter/>
            </a:ln>
          </p:spPr>
          <p:txBody>
            <a:bodyPr rtlCol="0" anchor="ctr"/>
            <a:lstStyle/>
            <a:p>
              <a:endParaRPr lang="zh-CN" altLang="en-US"/>
            </a:p>
          </p:txBody>
        </p:sp>
        <p:sp>
          <p:nvSpPr>
            <p:cNvPr id="480" name="任意多边形: 形状 479">
              <a:extLst>
                <a:ext uri="{FF2B5EF4-FFF2-40B4-BE49-F238E27FC236}">
                  <a16:creationId xmlns:a16="http://schemas.microsoft.com/office/drawing/2014/main" id="{3FDFDE38-95CC-A8C7-C156-3823959E3D25}"/>
                </a:ext>
              </a:extLst>
            </p:cNvPr>
            <p:cNvSpPr/>
            <p:nvPr/>
          </p:nvSpPr>
          <p:spPr>
            <a:xfrm>
              <a:off x="5564242" y="2633107"/>
              <a:ext cx="74497" cy="74497"/>
            </a:xfrm>
            <a:custGeom>
              <a:avLst/>
              <a:gdLst>
                <a:gd name="connsiteX0" fmla="*/ 37340 w 74497"/>
                <a:gd name="connsiteY0" fmla="*/ 74524 h 74497"/>
                <a:gd name="connsiteX1" fmla="*/ 74588 w 74497"/>
                <a:gd name="connsiteY1" fmla="*/ 37276 h 74497"/>
                <a:gd name="connsiteX2" fmla="*/ 37340 w 74497"/>
                <a:gd name="connsiteY2" fmla="*/ 28 h 74497"/>
                <a:gd name="connsiteX3" fmla="*/ 92 w 74497"/>
                <a:gd name="connsiteY3" fmla="*/ 37276 h 74497"/>
                <a:gd name="connsiteX4" fmla="*/ 37030 w 74497"/>
                <a:gd name="connsiteY4" fmla="*/ 74524 h 74497"/>
                <a:gd name="connsiteX5" fmla="*/ 37340 w 74497"/>
                <a:gd name="connsiteY5" fmla="*/ 74524 h 744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497" h="74497">
                  <a:moveTo>
                    <a:pt x="37340" y="74524"/>
                  </a:moveTo>
                  <a:cubicBezTo>
                    <a:pt x="57912" y="74524"/>
                    <a:pt x="74588" y="57848"/>
                    <a:pt x="74588" y="37276"/>
                  </a:cubicBezTo>
                  <a:cubicBezTo>
                    <a:pt x="74588" y="16704"/>
                    <a:pt x="57912" y="28"/>
                    <a:pt x="37340" y="28"/>
                  </a:cubicBezTo>
                  <a:cubicBezTo>
                    <a:pt x="16768" y="28"/>
                    <a:pt x="92" y="16704"/>
                    <a:pt x="92" y="37276"/>
                  </a:cubicBezTo>
                  <a:cubicBezTo>
                    <a:pt x="6" y="57762"/>
                    <a:pt x="16544" y="74439"/>
                    <a:pt x="37030" y="74524"/>
                  </a:cubicBezTo>
                  <a:cubicBezTo>
                    <a:pt x="37134" y="74525"/>
                    <a:pt x="37237" y="74525"/>
                    <a:pt x="37340" y="74524"/>
                  </a:cubicBezTo>
                  <a:close/>
                </a:path>
              </a:pathLst>
            </a:custGeom>
            <a:solidFill>
              <a:srgbClr val="5E503B"/>
            </a:solidFill>
            <a:ln w="15430" cap="flat">
              <a:noFill/>
              <a:prstDash val="solid"/>
              <a:miter/>
            </a:ln>
          </p:spPr>
          <p:txBody>
            <a:bodyPr rtlCol="0" anchor="ctr"/>
            <a:lstStyle/>
            <a:p>
              <a:endParaRPr lang="zh-CN" altLang="en-US"/>
            </a:p>
          </p:txBody>
        </p:sp>
      </p:grpSp>
      <p:sp>
        <p:nvSpPr>
          <p:cNvPr id="482" name="文本框 481">
            <a:extLst>
              <a:ext uri="{FF2B5EF4-FFF2-40B4-BE49-F238E27FC236}">
                <a16:creationId xmlns:a16="http://schemas.microsoft.com/office/drawing/2014/main" id="{8A421942-4ACC-D2B0-F666-07839F78EABF}"/>
              </a:ext>
            </a:extLst>
          </p:cNvPr>
          <p:cNvSpPr txBox="1"/>
          <p:nvPr/>
        </p:nvSpPr>
        <p:spPr>
          <a:xfrm>
            <a:off x="5330072" y="2905118"/>
            <a:ext cx="3704194" cy="1540743"/>
          </a:xfrm>
          <a:prstGeom prst="rect">
            <a:avLst/>
          </a:prstGeom>
          <a:noFill/>
        </p:spPr>
        <p:txBody>
          <a:bodyPr wrap="square" rtlCol="0">
            <a:spAutoFit/>
          </a:bodyPr>
          <a:lstStyle/>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p:txBody>
      </p:sp>
      <p:grpSp>
        <p:nvGrpSpPr>
          <p:cNvPr id="483" name="组合 482">
            <a:extLst>
              <a:ext uri="{FF2B5EF4-FFF2-40B4-BE49-F238E27FC236}">
                <a16:creationId xmlns:a16="http://schemas.microsoft.com/office/drawing/2014/main" id="{066E084D-6D00-9534-BFD4-C33D839EB4B5}"/>
              </a:ext>
            </a:extLst>
          </p:cNvPr>
          <p:cNvGrpSpPr/>
          <p:nvPr/>
        </p:nvGrpSpPr>
        <p:grpSpPr>
          <a:xfrm>
            <a:off x="8810397" y="1794230"/>
            <a:ext cx="1316762" cy="1625683"/>
            <a:chOff x="5855450" y="2213946"/>
            <a:chExt cx="1316762" cy="1625683"/>
          </a:xfrm>
        </p:grpSpPr>
        <p:sp>
          <p:nvSpPr>
            <p:cNvPr id="484" name="任意多边形: 形状 483">
              <a:extLst>
                <a:ext uri="{FF2B5EF4-FFF2-40B4-BE49-F238E27FC236}">
                  <a16:creationId xmlns:a16="http://schemas.microsoft.com/office/drawing/2014/main" id="{62B66AC9-3BE3-4734-A1C8-3E756C6E79B2}"/>
                </a:ext>
              </a:extLst>
            </p:cNvPr>
            <p:cNvSpPr/>
            <p:nvPr/>
          </p:nvSpPr>
          <p:spPr>
            <a:xfrm>
              <a:off x="5920156" y="2323965"/>
              <a:ext cx="1101808" cy="973528"/>
            </a:xfrm>
            <a:custGeom>
              <a:avLst/>
              <a:gdLst>
                <a:gd name="connsiteX0" fmla="*/ 961394 w 1101808"/>
                <a:gd name="connsiteY0" fmla="*/ 149173 h 973528"/>
                <a:gd name="connsiteX1" fmla="*/ 757559 w 1101808"/>
                <a:gd name="connsiteY1" fmla="*/ 37540 h 973528"/>
                <a:gd name="connsiteX2" fmla="*/ 243209 w 1101808"/>
                <a:gd name="connsiteY2" fmla="*/ 72021 h 973528"/>
                <a:gd name="connsiteX3" fmla="*/ 131 w 1101808"/>
                <a:gd name="connsiteY3" fmla="*/ 485596 h 973528"/>
                <a:gd name="connsiteX4" fmla="*/ 152531 w 1101808"/>
                <a:gd name="connsiteY4" fmla="*/ 820114 h 973528"/>
                <a:gd name="connsiteX5" fmla="*/ 1073408 w 1101808"/>
                <a:gd name="connsiteY5" fmla="*/ 662190 h 973528"/>
                <a:gd name="connsiteX6" fmla="*/ 961394 w 1101808"/>
                <a:gd name="connsiteY6" fmla="*/ 149173 h 973528"/>
                <a:gd name="connsiteX7" fmla="*/ 408944 w 1101808"/>
                <a:gd name="connsiteY7" fmla="*/ 730770 h 973528"/>
                <a:gd name="connsiteX8" fmla="*/ 356176 w 1101808"/>
                <a:gd name="connsiteY8" fmla="*/ 777252 h 973528"/>
                <a:gd name="connsiteX9" fmla="*/ 286834 w 1101808"/>
                <a:gd name="connsiteY9" fmla="*/ 740295 h 973528"/>
                <a:gd name="connsiteX10" fmla="*/ 264355 w 1101808"/>
                <a:gd name="connsiteY10" fmla="*/ 659713 h 973528"/>
                <a:gd name="connsiteX11" fmla="*/ 349127 w 1101808"/>
                <a:gd name="connsiteY11" fmla="*/ 697813 h 973528"/>
                <a:gd name="connsiteX12" fmla="*/ 433709 w 1101808"/>
                <a:gd name="connsiteY12" fmla="*/ 675334 h 973528"/>
                <a:gd name="connsiteX13" fmla="*/ 408563 w 1101808"/>
                <a:gd name="connsiteY13" fmla="*/ 730770 h 97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1808" h="973528">
                  <a:moveTo>
                    <a:pt x="961394" y="149173"/>
                  </a:moveTo>
                  <a:cubicBezTo>
                    <a:pt x="892624" y="89166"/>
                    <a:pt x="830902" y="64020"/>
                    <a:pt x="757559" y="37540"/>
                  </a:cubicBezTo>
                  <a:cubicBezTo>
                    <a:pt x="592586" y="-16371"/>
                    <a:pt x="396752" y="-18086"/>
                    <a:pt x="243209" y="72021"/>
                  </a:cubicBezTo>
                  <a:cubicBezTo>
                    <a:pt x="112526" y="148221"/>
                    <a:pt x="-1202" y="333577"/>
                    <a:pt x="131" y="485596"/>
                  </a:cubicBezTo>
                  <a:cubicBezTo>
                    <a:pt x="4286" y="612965"/>
                    <a:pt x="59151" y="733396"/>
                    <a:pt x="152531" y="820114"/>
                  </a:cubicBezTo>
                  <a:cubicBezTo>
                    <a:pt x="410278" y="1064526"/>
                    <a:pt x="939297" y="1020711"/>
                    <a:pt x="1073408" y="662190"/>
                  </a:cubicBezTo>
                  <a:cubicBezTo>
                    <a:pt x="1135511" y="497979"/>
                    <a:pt x="1095316" y="268236"/>
                    <a:pt x="961394" y="149173"/>
                  </a:cubicBezTo>
                  <a:close/>
                  <a:moveTo>
                    <a:pt x="408944" y="730770"/>
                  </a:moveTo>
                  <a:cubicBezTo>
                    <a:pt x="398812" y="753097"/>
                    <a:pt x="379604" y="770017"/>
                    <a:pt x="356176" y="777252"/>
                  </a:cubicBezTo>
                  <a:cubicBezTo>
                    <a:pt x="327671" y="780316"/>
                    <a:pt x="300184" y="765666"/>
                    <a:pt x="286834" y="740295"/>
                  </a:cubicBezTo>
                  <a:cubicBezTo>
                    <a:pt x="273901" y="715257"/>
                    <a:pt x="266250" y="687830"/>
                    <a:pt x="264355" y="659713"/>
                  </a:cubicBezTo>
                  <a:cubicBezTo>
                    <a:pt x="280166" y="670381"/>
                    <a:pt x="302455" y="696670"/>
                    <a:pt x="349127" y="697813"/>
                  </a:cubicBezTo>
                  <a:cubicBezTo>
                    <a:pt x="378869" y="698377"/>
                    <a:pt x="408172" y="690589"/>
                    <a:pt x="433709" y="675334"/>
                  </a:cubicBezTo>
                  <a:cubicBezTo>
                    <a:pt x="426556" y="694346"/>
                    <a:pt x="418156" y="712865"/>
                    <a:pt x="408563" y="730770"/>
                  </a:cubicBezTo>
                  <a:close/>
                </a:path>
              </a:pathLst>
            </a:custGeom>
            <a:solidFill>
              <a:srgbClr val="FFF4EE"/>
            </a:solidFill>
            <a:ln w="19050" cap="flat">
              <a:noFill/>
              <a:prstDash val="solid"/>
              <a:miter/>
            </a:ln>
          </p:spPr>
          <p:txBody>
            <a:bodyPr rtlCol="0" anchor="ctr"/>
            <a:lstStyle/>
            <a:p>
              <a:endParaRPr lang="zh-CN" altLang="en-US"/>
            </a:p>
          </p:txBody>
        </p:sp>
        <p:sp>
          <p:nvSpPr>
            <p:cNvPr id="485" name="任意多边形: 形状 484">
              <a:extLst>
                <a:ext uri="{FF2B5EF4-FFF2-40B4-BE49-F238E27FC236}">
                  <a16:creationId xmlns:a16="http://schemas.microsoft.com/office/drawing/2014/main" id="{2424C4CF-887A-A81E-2196-F7ADA204ECD4}"/>
                </a:ext>
              </a:extLst>
            </p:cNvPr>
            <p:cNvSpPr/>
            <p:nvPr/>
          </p:nvSpPr>
          <p:spPr>
            <a:xfrm>
              <a:off x="5990721" y="3148203"/>
              <a:ext cx="1181491" cy="683172"/>
            </a:xfrm>
            <a:custGeom>
              <a:avLst/>
              <a:gdLst>
                <a:gd name="connsiteX0" fmla="*/ 1164203 w 1181491"/>
                <a:gd name="connsiteY0" fmla="*/ 65826 h 683172"/>
                <a:gd name="connsiteX1" fmla="*/ 1152773 w 1181491"/>
                <a:gd name="connsiteY1" fmla="*/ 54586 h 683172"/>
                <a:gd name="connsiteX2" fmla="*/ 897884 w 1181491"/>
                <a:gd name="connsiteY2" fmla="*/ 103 h 683172"/>
                <a:gd name="connsiteX3" fmla="*/ 404489 w 1181491"/>
                <a:gd name="connsiteY3" fmla="*/ 142978 h 683172"/>
                <a:gd name="connsiteX4" fmla="*/ 419729 w 1181491"/>
                <a:gd name="connsiteY4" fmla="*/ 194223 h 683172"/>
                <a:gd name="connsiteX5" fmla="*/ 24251 w 1181491"/>
                <a:gd name="connsiteY5" fmla="*/ 452541 h 683172"/>
                <a:gd name="connsiteX6" fmla="*/ 3867 w 1181491"/>
                <a:gd name="connsiteY6" fmla="*/ 471591 h 683172"/>
                <a:gd name="connsiteX7" fmla="*/ 22917 w 1181491"/>
                <a:gd name="connsiteY7" fmla="*/ 526645 h 683172"/>
                <a:gd name="connsiteX8" fmla="*/ 86925 w 1181491"/>
                <a:gd name="connsiteY8" fmla="*/ 534456 h 683172"/>
                <a:gd name="connsiteX9" fmla="*/ 498024 w 1181491"/>
                <a:gd name="connsiteY9" fmla="*/ 354433 h 683172"/>
                <a:gd name="connsiteX10" fmla="*/ 558032 w 1181491"/>
                <a:gd name="connsiteY10" fmla="*/ 430633 h 683172"/>
                <a:gd name="connsiteX11" fmla="*/ 874262 w 1181491"/>
                <a:gd name="connsiteY11" fmla="*/ 676188 h 683172"/>
                <a:gd name="connsiteX12" fmla="*/ 875786 w 1181491"/>
                <a:gd name="connsiteY12" fmla="*/ 676188 h 683172"/>
                <a:gd name="connsiteX13" fmla="*/ 948366 w 1181491"/>
                <a:gd name="connsiteY13" fmla="*/ 674854 h 683172"/>
                <a:gd name="connsiteX14" fmla="*/ 1001897 w 1181491"/>
                <a:gd name="connsiteY14" fmla="*/ 626848 h 683172"/>
                <a:gd name="connsiteX15" fmla="*/ 1164203 w 1181491"/>
                <a:gd name="connsiteY15" fmla="*/ 65826 h 68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491" h="683172">
                  <a:moveTo>
                    <a:pt x="1164203" y="65826"/>
                  </a:moveTo>
                  <a:cubicBezTo>
                    <a:pt x="1161137" y="61391"/>
                    <a:pt x="1157259" y="57577"/>
                    <a:pt x="1152773" y="54586"/>
                  </a:cubicBezTo>
                  <a:cubicBezTo>
                    <a:pt x="1019423" y="42204"/>
                    <a:pt x="951415" y="21630"/>
                    <a:pt x="897884" y="103"/>
                  </a:cubicBezTo>
                  <a:cubicBezTo>
                    <a:pt x="773488" y="121071"/>
                    <a:pt x="582987" y="167553"/>
                    <a:pt x="404489" y="142978"/>
                  </a:cubicBezTo>
                  <a:cubicBezTo>
                    <a:pt x="408870" y="160314"/>
                    <a:pt x="414014" y="177459"/>
                    <a:pt x="419729" y="194223"/>
                  </a:cubicBezTo>
                  <a:cubicBezTo>
                    <a:pt x="294380" y="289473"/>
                    <a:pt x="155315" y="365673"/>
                    <a:pt x="24251" y="452541"/>
                  </a:cubicBezTo>
                  <a:cubicBezTo>
                    <a:pt x="16024" y="457159"/>
                    <a:pt x="9031" y="463694"/>
                    <a:pt x="3867" y="471591"/>
                  </a:cubicBezTo>
                  <a:cubicBezTo>
                    <a:pt x="-5347" y="492092"/>
                    <a:pt x="3003" y="516223"/>
                    <a:pt x="22917" y="526645"/>
                  </a:cubicBezTo>
                  <a:cubicBezTo>
                    <a:pt x="42916" y="535863"/>
                    <a:pt x="65297" y="538594"/>
                    <a:pt x="86925" y="534456"/>
                  </a:cubicBezTo>
                  <a:cubicBezTo>
                    <a:pt x="237230" y="518835"/>
                    <a:pt x="371151" y="439206"/>
                    <a:pt x="498024" y="354433"/>
                  </a:cubicBezTo>
                  <a:cubicBezTo>
                    <a:pt x="516177" y="381237"/>
                    <a:pt x="536231" y="406702"/>
                    <a:pt x="558032" y="430633"/>
                  </a:cubicBezTo>
                  <a:cubicBezTo>
                    <a:pt x="674999" y="558078"/>
                    <a:pt x="830447" y="660376"/>
                    <a:pt x="874262" y="676188"/>
                  </a:cubicBezTo>
                  <a:lnTo>
                    <a:pt x="875786" y="676188"/>
                  </a:lnTo>
                  <a:cubicBezTo>
                    <a:pt x="899069" y="686083"/>
                    <a:pt x="925463" y="685598"/>
                    <a:pt x="948366" y="674854"/>
                  </a:cubicBezTo>
                  <a:cubicBezTo>
                    <a:pt x="969146" y="662464"/>
                    <a:pt x="987325" y="646161"/>
                    <a:pt x="1001897" y="626848"/>
                  </a:cubicBezTo>
                  <a:cubicBezTo>
                    <a:pt x="1187634" y="408345"/>
                    <a:pt x="1203256" y="135739"/>
                    <a:pt x="1164203" y="65826"/>
                  </a:cubicBezTo>
                  <a:close/>
                </a:path>
              </a:pathLst>
            </a:custGeom>
            <a:solidFill>
              <a:srgbClr val="FFFDA9"/>
            </a:solidFill>
            <a:ln w="19050" cap="flat">
              <a:noFill/>
              <a:prstDash val="solid"/>
              <a:miter/>
            </a:ln>
          </p:spPr>
          <p:txBody>
            <a:bodyPr rtlCol="0" anchor="ctr"/>
            <a:lstStyle/>
            <a:p>
              <a:endParaRPr lang="zh-CN" altLang="en-US"/>
            </a:p>
          </p:txBody>
        </p:sp>
        <p:sp>
          <p:nvSpPr>
            <p:cNvPr id="486" name="任意多边形: 形状 485">
              <a:extLst>
                <a:ext uri="{FF2B5EF4-FFF2-40B4-BE49-F238E27FC236}">
                  <a16:creationId xmlns:a16="http://schemas.microsoft.com/office/drawing/2014/main" id="{91CB3DDD-F050-A8B3-8C4C-CA09C1754EA9}"/>
                </a:ext>
              </a:extLst>
            </p:cNvPr>
            <p:cNvSpPr/>
            <p:nvPr/>
          </p:nvSpPr>
          <p:spPr>
            <a:xfrm>
              <a:off x="6702332" y="3425190"/>
              <a:ext cx="148140" cy="128588"/>
            </a:xfrm>
            <a:custGeom>
              <a:avLst/>
              <a:gdLst>
                <a:gd name="connsiteX0" fmla="*/ 117703 w 148140"/>
                <a:gd name="connsiteY0" fmla="*/ 103 h 128588"/>
                <a:gd name="connsiteX1" fmla="*/ 98653 w 148140"/>
                <a:gd name="connsiteY1" fmla="*/ 7342 h 128588"/>
                <a:gd name="connsiteX2" fmla="*/ 16929 w 148140"/>
                <a:gd name="connsiteY2" fmla="*/ 45442 h 128588"/>
                <a:gd name="connsiteX3" fmla="*/ 736 w 148140"/>
                <a:gd name="connsiteY3" fmla="*/ 89067 h 128588"/>
                <a:gd name="connsiteX4" fmla="*/ 138468 w 148140"/>
                <a:gd name="connsiteY4" fmla="*/ 127167 h 128588"/>
                <a:gd name="connsiteX5" fmla="*/ 117703 w 148140"/>
                <a:gd name="connsiteY5" fmla="*/ 103 h 12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140" h="128588">
                  <a:moveTo>
                    <a:pt x="117703" y="103"/>
                  </a:moveTo>
                  <a:cubicBezTo>
                    <a:pt x="111226" y="2770"/>
                    <a:pt x="104368" y="5247"/>
                    <a:pt x="98653" y="7342"/>
                  </a:cubicBezTo>
                  <a:cubicBezTo>
                    <a:pt x="68755" y="13319"/>
                    <a:pt x="40729" y="26385"/>
                    <a:pt x="16929" y="45442"/>
                  </a:cubicBezTo>
                  <a:cubicBezTo>
                    <a:pt x="4248" y="56133"/>
                    <a:pt x="-1898" y="72691"/>
                    <a:pt x="736" y="89067"/>
                  </a:cubicBezTo>
                  <a:cubicBezTo>
                    <a:pt x="10833" y="131929"/>
                    <a:pt x="95986" y="130596"/>
                    <a:pt x="138468" y="127167"/>
                  </a:cubicBezTo>
                  <a:cubicBezTo>
                    <a:pt x="153708" y="80113"/>
                    <a:pt x="154279" y="27726"/>
                    <a:pt x="117703" y="103"/>
                  </a:cubicBezTo>
                  <a:close/>
                </a:path>
              </a:pathLst>
            </a:custGeom>
            <a:solidFill>
              <a:srgbClr val="FFF4EE"/>
            </a:solidFill>
            <a:ln w="19050" cap="flat">
              <a:noFill/>
              <a:prstDash val="solid"/>
              <a:miter/>
            </a:ln>
          </p:spPr>
          <p:txBody>
            <a:bodyPr rtlCol="0" anchor="ctr"/>
            <a:lstStyle/>
            <a:p>
              <a:endParaRPr lang="zh-CN" altLang="en-US"/>
            </a:p>
          </p:txBody>
        </p:sp>
        <p:sp>
          <p:nvSpPr>
            <p:cNvPr id="487" name="任意多边形: 形状 486">
              <a:extLst>
                <a:ext uri="{FF2B5EF4-FFF2-40B4-BE49-F238E27FC236}">
                  <a16:creationId xmlns:a16="http://schemas.microsoft.com/office/drawing/2014/main" id="{8771BD06-AB41-F2C1-0B22-EB4648616E70}"/>
                </a:ext>
              </a:extLst>
            </p:cNvPr>
            <p:cNvSpPr/>
            <p:nvPr/>
          </p:nvSpPr>
          <p:spPr>
            <a:xfrm>
              <a:off x="5990034" y="3551491"/>
              <a:ext cx="153367" cy="131736"/>
            </a:xfrm>
            <a:custGeom>
              <a:avLst/>
              <a:gdLst>
                <a:gd name="connsiteX0" fmla="*/ 99206 w 153367"/>
                <a:gd name="connsiteY0" fmla="*/ 110 h 131736"/>
                <a:gd name="connsiteX1" fmla="*/ 3956 w 153367"/>
                <a:gd name="connsiteY1" fmla="*/ 66975 h 131736"/>
                <a:gd name="connsiteX2" fmla="*/ 23006 w 153367"/>
                <a:gd name="connsiteY2" fmla="*/ 122030 h 131736"/>
                <a:gd name="connsiteX3" fmla="*/ 87014 w 153367"/>
                <a:gd name="connsiteY3" fmla="*/ 129840 h 131736"/>
                <a:gd name="connsiteX4" fmla="*/ 151594 w 153367"/>
                <a:gd name="connsiteY4" fmla="*/ 119173 h 131736"/>
                <a:gd name="connsiteX5" fmla="*/ 99206 w 153367"/>
                <a:gd name="connsiteY5" fmla="*/ 110 h 13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367" h="131736">
                  <a:moveTo>
                    <a:pt x="99206" y="110"/>
                  </a:moveTo>
                  <a:cubicBezTo>
                    <a:pt x="14053" y="54212"/>
                    <a:pt x="11957" y="55736"/>
                    <a:pt x="3956" y="66975"/>
                  </a:cubicBezTo>
                  <a:cubicBezTo>
                    <a:pt x="-5466" y="87467"/>
                    <a:pt x="2935" y="111744"/>
                    <a:pt x="23006" y="122030"/>
                  </a:cubicBezTo>
                  <a:cubicBezTo>
                    <a:pt x="42950" y="131439"/>
                    <a:pt x="65393" y="134178"/>
                    <a:pt x="87014" y="129840"/>
                  </a:cubicBezTo>
                  <a:cubicBezTo>
                    <a:pt x="108727" y="127521"/>
                    <a:pt x="130289" y="123959"/>
                    <a:pt x="151594" y="119173"/>
                  </a:cubicBezTo>
                  <a:cubicBezTo>
                    <a:pt x="160061" y="72513"/>
                    <a:pt x="139327" y="25391"/>
                    <a:pt x="99206" y="110"/>
                  </a:cubicBezTo>
                  <a:close/>
                </a:path>
              </a:pathLst>
            </a:custGeom>
            <a:solidFill>
              <a:srgbClr val="FFF4EE"/>
            </a:solidFill>
            <a:ln w="19050" cap="flat">
              <a:noFill/>
              <a:prstDash val="solid"/>
              <a:miter/>
            </a:ln>
          </p:spPr>
          <p:txBody>
            <a:bodyPr rtlCol="0" anchor="ctr"/>
            <a:lstStyle/>
            <a:p>
              <a:endParaRPr lang="zh-CN" altLang="en-US"/>
            </a:p>
          </p:txBody>
        </p:sp>
        <p:sp>
          <p:nvSpPr>
            <p:cNvPr id="488" name="任意多边形: 形状 487">
              <a:extLst>
                <a:ext uri="{FF2B5EF4-FFF2-40B4-BE49-F238E27FC236}">
                  <a16:creationId xmlns:a16="http://schemas.microsoft.com/office/drawing/2014/main" id="{F466DEC8-0A59-3277-8257-962287AE7042}"/>
                </a:ext>
              </a:extLst>
            </p:cNvPr>
            <p:cNvSpPr/>
            <p:nvPr/>
          </p:nvSpPr>
          <p:spPr>
            <a:xfrm>
              <a:off x="5868647" y="2514600"/>
              <a:ext cx="189252" cy="614362"/>
            </a:xfrm>
            <a:custGeom>
              <a:avLst/>
              <a:gdLst>
                <a:gd name="connsiteX0" fmla="*/ 126481 w 189252"/>
                <a:gd name="connsiteY0" fmla="*/ 55504 h 614362"/>
                <a:gd name="connsiteX1" fmla="*/ 104383 w 189252"/>
                <a:gd name="connsiteY1" fmla="*/ 68 h 614362"/>
                <a:gd name="connsiteX2" fmla="*/ 2846 w 189252"/>
                <a:gd name="connsiteY2" fmla="*/ 406786 h 614362"/>
                <a:gd name="connsiteX3" fmla="*/ 82475 w 189252"/>
                <a:gd name="connsiteY3" fmla="*/ 574235 h 614362"/>
                <a:gd name="connsiteX4" fmla="*/ 189346 w 189252"/>
                <a:gd name="connsiteY4" fmla="*/ 614431 h 614362"/>
                <a:gd name="connsiteX5" fmla="*/ 51614 w 189252"/>
                <a:gd name="connsiteY5" fmla="*/ 294962 h 614362"/>
                <a:gd name="connsiteX6" fmla="*/ 126481 w 189252"/>
                <a:gd name="connsiteY6" fmla="*/ 55504 h 61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52" h="614362">
                  <a:moveTo>
                    <a:pt x="126481" y="55504"/>
                  </a:moveTo>
                  <a:cubicBezTo>
                    <a:pt x="116072" y="38388"/>
                    <a:pt x="108603" y="19651"/>
                    <a:pt x="104383" y="68"/>
                  </a:cubicBezTo>
                  <a:cubicBezTo>
                    <a:pt x="25257" y="120143"/>
                    <a:pt x="-10559" y="263610"/>
                    <a:pt x="2846" y="406786"/>
                  </a:cubicBezTo>
                  <a:cubicBezTo>
                    <a:pt x="9455" y="470067"/>
                    <a:pt x="37561" y="529170"/>
                    <a:pt x="82475" y="574235"/>
                  </a:cubicBezTo>
                  <a:cubicBezTo>
                    <a:pt x="112091" y="600075"/>
                    <a:pt x="150042" y="614349"/>
                    <a:pt x="189346" y="614431"/>
                  </a:cubicBezTo>
                  <a:cubicBezTo>
                    <a:pt x="104919" y="529034"/>
                    <a:pt x="55745" y="414977"/>
                    <a:pt x="51614" y="294962"/>
                  </a:cubicBezTo>
                  <a:cubicBezTo>
                    <a:pt x="54495" y="209848"/>
                    <a:pt x="80365" y="127101"/>
                    <a:pt x="126481" y="55504"/>
                  </a:cubicBezTo>
                  <a:close/>
                </a:path>
              </a:pathLst>
            </a:custGeom>
            <a:solidFill>
              <a:srgbClr val="FEDAF6"/>
            </a:solidFill>
            <a:ln w="19050" cap="flat">
              <a:noFill/>
              <a:prstDash val="solid"/>
              <a:miter/>
            </a:ln>
          </p:spPr>
          <p:txBody>
            <a:bodyPr rtlCol="0" anchor="ctr"/>
            <a:lstStyle/>
            <a:p>
              <a:endParaRPr lang="zh-CN" altLang="en-US"/>
            </a:p>
          </p:txBody>
        </p:sp>
        <p:sp>
          <p:nvSpPr>
            <p:cNvPr id="489" name="任意多边形: 形状 488">
              <a:extLst>
                <a:ext uri="{FF2B5EF4-FFF2-40B4-BE49-F238E27FC236}">
                  <a16:creationId xmlns:a16="http://schemas.microsoft.com/office/drawing/2014/main" id="{0EC5E8AB-0548-C601-6BB0-E8CE69587974}"/>
                </a:ext>
              </a:extLst>
            </p:cNvPr>
            <p:cNvSpPr/>
            <p:nvPr/>
          </p:nvSpPr>
          <p:spPr>
            <a:xfrm>
              <a:off x="5938075" y="2868369"/>
              <a:ext cx="152712" cy="181491"/>
            </a:xfrm>
            <a:custGeom>
              <a:avLst/>
              <a:gdLst>
                <a:gd name="connsiteX0" fmla="*/ 112681 w 152712"/>
                <a:gd name="connsiteY0" fmla="*/ 15685 h 181491"/>
                <a:gd name="connsiteX1" fmla="*/ 96 w 152712"/>
                <a:gd name="connsiteY1" fmla="*/ 24829 h 181491"/>
                <a:gd name="connsiteX2" fmla="*/ 54769 w 152712"/>
                <a:gd name="connsiteY2" fmla="*/ 181229 h 181491"/>
                <a:gd name="connsiteX3" fmla="*/ 152475 w 152712"/>
                <a:gd name="connsiteY3" fmla="*/ 99006 h 181491"/>
                <a:gd name="connsiteX4" fmla="*/ 111919 w 152712"/>
                <a:gd name="connsiteY4" fmla="*/ 15685 h 18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12" h="181491">
                  <a:moveTo>
                    <a:pt x="112681" y="15685"/>
                  </a:moveTo>
                  <a:cubicBezTo>
                    <a:pt x="77682" y="-8161"/>
                    <a:pt x="30788" y="-4353"/>
                    <a:pt x="96" y="24829"/>
                  </a:cubicBezTo>
                  <a:cubicBezTo>
                    <a:pt x="6170" y="80446"/>
                    <a:pt x="24870" y="133941"/>
                    <a:pt x="54769" y="181229"/>
                  </a:cubicBezTo>
                  <a:cubicBezTo>
                    <a:pt x="104455" y="185505"/>
                    <a:pt x="148200" y="148692"/>
                    <a:pt x="152475" y="99006"/>
                  </a:cubicBezTo>
                  <a:cubicBezTo>
                    <a:pt x="155325" y="65884"/>
                    <a:pt x="139745" y="33875"/>
                    <a:pt x="111919" y="15685"/>
                  </a:cubicBezTo>
                  <a:close/>
                </a:path>
              </a:pathLst>
            </a:custGeom>
            <a:solidFill>
              <a:srgbClr val="FFCECC"/>
            </a:solidFill>
            <a:ln w="19050" cap="flat">
              <a:noFill/>
              <a:prstDash val="solid"/>
              <a:miter/>
            </a:ln>
          </p:spPr>
          <p:txBody>
            <a:bodyPr rtlCol="0" anchor="ctr"/>
            <a:lstStyle/>
            <a:p>
              <a:endParaRPr lang="zh-CN" altLang="en-US"/>
            </a:p>
          </p:txBody>
        </p:sp>
        <p:sp>
          <p:nvSpPr>
            <p:cNvPr id="490" name="任意多边形: 形状 489">
              <a:extLst>
                <a:ext uri="{FF2B5EF4-FFF2-40B4-BE49-F238E27FC236}">
                  <a16:creationId xmlns:a16="http://schemas.microsoft.com/office/drawing/2014/main" id="{3F67E8AF-018C-E4C4-9B82-807C8DDA94F4}"/>
                </a:ext>
              </a:extLst>
            </p:cNvPr>
            <p:cNvSpPr/>
            <p:nvPr/>
          </p:nvSpPr>
          <p:spPr>
            <a:xfrm>
              <a:off x="6458521" y="2899219"/>
              <a:ext cx="181736" cy="181736"/>
            </a:xfrm>
            <a:custGeom>
              <a:avLst/>
              <a:gdLst>
                <a:gd name="connsiteX0" fmla="*/ 124 w 181736"/>
                <a:gd name="connsiteY0" fmla="*/ 90945 h 181736"/>
                <a:gd name="connsiteX1" fmla="*/ 90992 w 181736"/>
                <a:gd name="connsiteY1" fmla="*/ 181814 h 181736"/>
                <a:gd name="connsiteX2" fmla="*/ 181861 w 181736"/>
                <a:gd name="connsiteY2" fmla="*/ 90945 h 181736"/>
                <a:gd name="connsiteX3" fmla="*/ 90992 w 181736"/>
                <a:gd name="connsiteY3" fmla="*/ 77 h 181736"/>
                <a:gd name="connsiteX4" fmla="*/ 124 w 181736"/>
                <a:gd name="connsiteY4" fmla="*/ 90945 h 181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36" h="181736">
                  <a:moveTo>
                    <a:pt x="124" y="90945"/>
                  </a:moveTo>
                  <a:cubicBezTo>
                    <a:pt x="124" y="141131"/>
                    <a:pt x="40807" y="181814"/>
                    <a:pt x="90992" y="181814"/>
                  </a:cubicBezTo>
                  <a:cubicBezTo>
                    <a:pt x="141178" y="181814"/>
                    <a:pt x="181861" y="141131"/>
                    <a:pt x="181861" y="90945"/>
                  </a:cubicBezTo>
                  <a:cubicBezTo>
                    <a:pt x="181861" y="40760"/>
                    <a:pt x="141177" y="77"/>
                    <a:pt x="90992" y="77"/>
                  </a:cubicBezTo>
                  <a:cubicBezTo>
                    <a:pt x="40807" y="77"/>
                    <a:pt x="124" y="40760"/>
                    <a:pt x="124" y="90945"/>
                  </a:cubicBezTo>
                </a:path>
              </a:pathLst>
            </a:custGeom>
            <a:solidFill>
              <a:srgbClr val="FFCECC"/>
            </a:solidFill>
            <a:ln w="19050" cap="flat">
              <a:noFill/>
              <a:prstDash val="solid"/>
              <a:miter/>
            </a:ln>
          </p:spPr>
          <p:txBody>
            <a:bodyPr rtlCol="0" anchor="ctr"/>
            <a:lstStyle/>
            <a:p>
              <a:endParaRPr lang="zh-CN" altLang="en-US"/>
            </a:p>
          </p:txBody>
        </p:sp>
        <p:sp>
          <p:nvSpPr>
            <p:cNvPr id="491" name="任意多边形: 形状 490">
              <a:extLst>
                <a:ext uri="{FF2B5EF4-FFF2-40B4-BE49-F238E27FC236}">
                  <a16:creationId xmlns:a16="http://schemas.microsoft.com/office/drawing/2014/main" id="{8FC1D315-3224-7F1A-34B0-BD1ED0AF2E21}"/>
                </a:ext>
              </a:extLst>
            </p:cNvPr>
            <p:cNvSpPr/>
            <p:nvPr/>
          </p:nvSpPr>
          <p:spPr>
            <a:xfrm>
              <a:off x="5969927" y="2224917"/>
              <a:ext cx="1147177" cy="950030"/>
            </a:xfrm>
            <a:custGeom>
              <a:avLst/>
              <a:gdLst>
                <a:gd name="connsiteX0" fmla="*/ 135721 w 1147177"/>
                <a:gd name="connsiteY0" fmla="*/ 447288 h 950030"/>
                <a:gd name="connsiteX1" fmla="*/ 781707 w 1147177"/>
                <a:gd name="connsiteY1" fmla="*/ 487483 h 950030"/>
                <a:gd name="connsiteX2" fmla="*/ 941727 w 1147177"/>
                <a:gd name="connsiteY2" fmla="*/ 689794 h 950030"/>
                <a:gd name="connsiteX3" fmla="*/ 811996 w 1147177"/>
                <a:gd name="connsiteY3" fmla="*/ 912298 h 950030"/>
                <a:gd name="connsiteX4" fmla="*/ 1032785 w 1147177"/>
                <a:gd name="connsiteY4" fmla="*/ 909822 h 950030"/>
                <a:gd name="connsiteX5" fmla="*/ 1140799 w 1147177"/>
                <a:gd name="connsiteY5" fmla="*/ 701986 h 950030"/>
                <a:gd name="connsiteX6" fmla="*/ 823426 w 1147177"/>
                <a:gd name="connsiteY6" fmla="*/ 80194 h 950030"/>
                <a:gd name="connsiteX7" fmla="*/ 113242 w 1147177"/>
                <a:gd name="connsiteY7" fmla="*/ 107245 h 950030"/>
                <a:gd name="connsiteX8" fmla="*/ 7896 w 1147177"/>
                <a:gd name="connsiteY8" fmla="*/ 217926 h 950030"/>
                <a:gd name="connsiteX9" fmla="*/ 135721 w 1147177"/>
                <a:gd name="connsiteY9" fmla="*/ 447288 h 95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7177" h="950030">
                  <a:moveTo>
                    <a:pt x="135721" y="447288"/>
                  </a:moveTo>
                  <a:cubicBezTo>
                    <a:pt x="394992" y="580638"/>
                    <a:pt x="587206" y="414522"/>
                    <a:pt x="781707" y="487483"/>
                  </a:cubicBezTo>
                  <a:cubicBezTo>
                    <a:pt x="868729" y="519626"/>
                    <a:pt x="930489" y="597709"/>
                    <a:pt x="941727" y="689794"/>
                  </a:cubicBezTo>
                  <a:cubicBezTo>
                    <a:pt x="951438" y="784275"/>
                    <a:pt x="899002" y="874209"/>
                    <a:pt x="811996" y="912298"/>
                  </a:cubicBezTo>
                  <a:cubicBezTo>
                    <a:pt x="870670" y="966972"/>
                    <a:pt x="969920" y="958971"/>
                    <a:pt x="1032785" y="909822"/>
                  </a:cubicBezTo>
                  <a:cubicBezTo>
                    <a:pt x="1095651" y="860673"/>
                    <a:pt x="1128036" y="781044"/>
                    <a:pt x="1140799" y="701986"/>
                  </a:cubicBezTo>
                  <a:cubicBezTo>
                    <a:pt x="1179661" y="456813"/>
                    <a:pt x="1040596" y="198876"/>
                    <a:pt x="823426" y="80194"/>
                  </a:cubicBezTo>
                  <a:cubicBezTo>
                    <a:pt x="606256" y="-38487"/>
                    <a:pt x="325078" y="-21914"/>
                    <a:pt x="113242" y="107245"/>
                  </a:cubicBezTo>
                  <a:cubicBezTo>
                    <a:pt x="68093" y="134677"/>
                    <a:pt x="26564" y="166110"/>
                    <a:pt x="7896" y="217926"/>
                  </a:cubicBezTo>
                  <a:cubicBezTo>
                    <a:pt x="-26204" y="311842"/>
                    <a:pt x="58378" y="407664"/>
                    <a:pt x="135721" y="447288"/>
                  </a:cubicBezTo>
                  <a:close/>
                </a:path>
              </a:pathLst>
            </a:custGeom>
            <a:solidFill>
              <a:srgbClr val="FEDAF6"/>
            </a:solidFill>
            <a:ln w="19050" cap="flat">
              <a:noFill/>
              <a:prstDash val="solid"/>
              <a:miter/>
            </a:ln>
          </p:spPr>
          <p:txBody>
            <a:bodyPr rtlCol="0" anchor="ctr"/>
            <a:lstStyle/>
            <a:p>
              <a:endParaRPr lang="zh-CN" altLang="en-US"/>
            </a:p>
          </p:txBody>
        </p:sp>
        <p:sp>
          <p:nvSpPr>
            <p:cNvPr id="492" name="任意多边形: 形状 491">
              <a:extLst>
                <a:ext uri="{FF2B5EF4-FFF2-40B4-BE49-F238E27FC236}">
                  <a16:creationId xmlns:a16="http://schemas.microsoft.com/office/drawing/2014/main" id="{2CCBACEF-7D9D-556E-31BF-F9459A13E854}"/>
                </a:ext>
              </a:extLst>
            </p:cNvPr>
            <p:cNvSpPr/>
            <p:nvPr/>
          </p:nvSpPr>
          <p:spPr>
            <a:xfrm>
              <a:off x="5855450" y="2213946"/>
              <a:ext cx="1302404" cy="1625683"/>
            </a:xfrm>
            <a:custGeom>
              <a:avLst/>
              <a:gdLst>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2028 w 1302404"/>
                <a:gd name="connsiteY66" fmla="*/ 1538859 h 1625683"/>
                <a:gd name="connsiteX67" fmla="*/ 107131 w 1302404"/>
                <a:gd name="connsiteY67" fmla="*/ 1502390 h 1625683"/>
                <a:gd name="connsiteX68" fmla="*/ 139382 w 1302404"/>
                <a:gd name="connsiteY68" fmla="*/ 1471505 h 1625683"/>
                <a:gd name="connsiteX69" fmla="*/ 155289 w 1302404"/>
                <a:gd name="connsiteY69" fmla="*/ 1419760 h 1625683"/>
                <a:gd name="connsiteX70" fmla="*/ 137287 w 1302404"/>
                <a:gd name="connsiteY70" fmla="*/ 1400984 h 1625683"/>
                <a:gd name="connsiteX71" fmla="*/ 117093 w 1302404"/>
                <a:gd name="connsiteY71" fmla="*/ 1398846 h 1625683"/>
                <a:gd name="connsiteX72" fmla="*/ 117189 w 1302404"/>
                <a:gd name="connsiteY72" fmla="*/ 1397552 h 1625683"/>
                <a:gd name="connsiteX73" fmla="*/ 116684 w 1302404"/>
                <a:gd name="connsiteY73" fmla="*/ 1381408 h 1625683"/>
                <a:gd name="connsiteX74" fmla="*/ 144240 w 1302404"/>
                <a:gd name="connsiteY74" fmla="*/ 1384327 h 1625683"/>
                <a:gd name="connsiteX75" fmla="*/ 154146 w 1302404"/>
                <a:gd name="connsiteY75" fmla="*/ 1377850 h 1625683"/>
                <a:gd name="connsiteX76" fmla="*/ 540670 w 1302404"/>
                <a:gd name="connsiteY76" fmla="*/ 1126199 h 1625683"/>
                <a:gd name="connsiteX77" fmla="*/ 529431 w 1302404"/>
                <a:gd name="connsiteY77" fmla="*/ 1088099 h 1625683"/>
                <a:gd name="connsiteX78" fmla="*/ 196818 w 1302404"/>
                <a:gd name="connsiteY78" fmla="*/ 925984 h 1625683"/>
                <a:gd name="connsiteX79" fmla="*/ 86137 w 1302404"/>
                <a:gd name="connsiteY79" fmla="*/ 881597 h 1625683"/>
                <a:gd name="connsiteX80" fmla="*/ 4413 w 1302404"/>
                <a:gd name="connsiteY80" fmla="*/ 573749 h 1625683"/>
                <a:gd name="connsiteX81" fmla="*/ 106330 w 1302404"/>
                <a:gd name="connsiteY81" fmla="*/ 297524 h 1625683"/>
                <a:gd name="connsiteX82" fmla="*/ 111093 w 1302404"/>
                <a:gd name="connsiteY82" fmla="*/ 231611 h 1625683"/>
                <a:gd name="connsiteX83" fmla="*/ 288258 w 1302404"/>
                <a:gd name="connsiteY83" fmla="*/ 73687 h 1625683"/>
                <a:gd name="connsiteX84" fmla="*/ 663749 w 1302404"/>
                <a:gd name="connsiteY84"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7131 w 1302404"/>
                <a:gd name="connsiteY66" fmla="*/ 1502390 h 1625683"/>
                <a:gd name="connsiteX67" fmla="*/ 139382 w 1302404"/>
                <a:gd name="connsiteY67" fmla="*/ 1471505 h 1625683"/>
                <a:gd name="connsiteX68" fmla="*/ 155289 w 1302404"/>
                <a:gd name="connsiteY68" fmla="*/ 1419760 h 1625683"/>
                <a:gd name="connsiteX69" fmla="*/ 137287 w 1302404"/>
                <a:gd name="connsiteY69" fmla="*/ 1400984 h 1625683"/>
                <a:gd name="connsiteX70" fmla="*/ 117093 w 1302404"/>
                <a:gd name="connsiteY70" fmla="*/ 1398846 h 1625683"/>
                <a:gd name="connsiteX71" fmla="*/ 117189 w 1302404"/>
                <a:gd name="connsiteY71" fmla="*/ 1397552 h 1625683"/>
                <a:gd name="connsiteX72" fmla="*/ 116684 w 1302404"/>
                <a:gd name="connsiteY72" fmla="*/ 1381408 h 1625683"/>
                <a:gd name="connsiteX73" fmla="*/ 144240 w 1302404"/>
                <a:gd name="connsiteY73" fmla="*/ 1384327 h 1625683"/>
                <a:gd name="connsiteX74" fmla="*/ 154146 w 1302404"/>
                <a:gd name="connsiteY74" fmla="*/ 1377850 h 1625683"/>
                <a:gd name="connsiteX75" fmla="*/ 540670 w 1302404"/>
                <a:gd name="connsiteY75" fmla="*/ 1126199 h 1625683"/>
                <a:gd name="connsiteX76" fmla="*/ 529431 w 1302404"/>
                <a:gd name="connsiteY76" fmla="*/ 1088099 h 1625683"/>
                <a:gd name="connsiteX77" fmla="*/ 196818 w 1302404"/>
                <a:gd name="connsiteY77" fmla="*/ 925984 h 1625683"/>
                <a:gd name="connsiteX78" fmla="*/ 86137 w 1302404"/>
                <a:gd name="connsiteY78" fmla="*/ 881597 h 1625683"/>
                <a:gd name="connsiteX79" fmla="*/ 4413 w 1302404"/>
                <a:gd name="connsiteY79" fmla="*/ 573749 h 1625683"/>
                <a:gd name="connsiteX80" fmla="*/ 106330 w 1302404"/>
                <a:gd name="connsiteY80" fmla="*/ 297524 h 1625683"/>
                <a:gd name="connsiteX81" fmla="*/ 111093 w 1302404"/>
                <a:gd name="connsiteY81" fmla="*/ 231611 h 1625683"/>
                <a:gd name="connsiteX82" fmla="*/ 288258 w 1302404"/>
                <a:gd name="connsiteY82" fmla="*/ 73687 h 1625683"/>
                <a:gd name="connsiteX83" fmla="*/ 663749 w 1302404"/>
                <a:gd name="connsiteY83"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07131 w 1302404"/>
                <a:gd name="connsiteY65" fmla="*/ 1502390 h 1625683"/>
                <a:gd name="connsiteX66" fmla="*/ 139382 w 1302404"/>
                <a:gd name="connsiteY66" fmla="*/ 1471505 h 1625683"/>
                <a:gd name="connsiteX67" fmla="*/ 155289 w 1302404"/>
                <a:gd name="connsiteY67" fmla="*/ 1419760 h 1625683"/>
                <a:gd name="connsiteX68" fmla="*/ 137287 w 1302404"/>
                <a:gd name="connsiteY68" fmla="*/ 1400984 h 1625683"/>
                <a:gd name="connsiteX69" fmla="*/ 117093 w 1302404"/>
                <a:gd name="connsiteY69" fmla="*/ 1398846 h 1625683"/>
                <a:gd name="connsiteX70" fmla="*/ 117189 w 1302404"/>
                <a:gd name="connsiteY70" fmla="*/ 1397552 h 1625683"/>
                <a:gd name="connsiteX71" fmla="*/ 116684 w 1302404"/>
                <a:gd name="connsiteY71" fmla="*/ 1381408 h 1625683"/>
                <a:gd name="connsiteX72" fmla="*/ 144240 w 1302404"/>
                <a:gd name="connsiteY72" fmla="*/ 1384327 h 1625683"/>
                <a:gd name="connsiteX73" fmla="*/ 154146 w 1302404"/>
                <a:gd name="connsiteY73" fmla="*/ 1377850 h 1625683"/>
                <a:gd name="connsiteX74" fmla="*/ 540670 w 1302404"/>
                <a:gd name="connsiteY74" fmla="*/ 1126199 h 1625683"/>
                <a:gd name="connsiteX75" fmla="*/ 529431 w 1302404"/>
                <a:gd name="connsiteY75" fmla="*/ 1088099 h 1625683"/>
                <a:gd name="connsiteX76" fmla="*/ 196818 w 1302404"/>
                <a:gd name="connsiteY76" fmla="*/ 925984 h 1625683"/>
                <a:gd name="connsiteX77" fmla="*/ 86137 w 1302404"/>
                <a:gd name="connsiteY77" fmla="*/ 881597 h 1625683"/>
                <a:gd name="connsiteX78" fmla="*/ 4413 w 1302404"/>
                <a:gd name="connsiteY78" fmla="*/ 573749 h 1625683"/>
                <a:gd name="connsiteX79" fmla="*/ 106330 w 1302404"/>
                <a:gd name="connsiteY79" fmla="*/ 297524 h 1625683"/>
                <a:gd name="connsiteX80" fmla="*/ 111093 w 1302404"/>
                <a:gd name="connsiteY80" fmla="*/ 231611 h 1625683"/>
                <a:gd name="connsiteX81" fmla="*/ 288258 w 1302404"/>
                <a:gd name="connsiteY81" fmla="*/ 73687 h 1625683"/>
                <a:gd name="connsiteX82" fmla="*/ 663749 w 1302404"/>
                <a:gd name="connsiteY82"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9382 w 1302404"/>
                <a:gd name="connsiteY65" fmla="*/ 1471505 h 1625683"/>
                <a:gd name="connsiteX66" fmla="*/ 155289 w 1302404"/>
                <a:gd name="connsiteY66" fmla="*/ 1419760 h 1625683"/>
                <a:gd name="connsiteX67" fmla="*/ 137287 w 1302404"/>
                <a:gd name="connsiteY67" fmla="*/ 1400984 h 1625683"/>
                <a:gd name="connsiteX68" fmla="*/ 117093 w 1302404"/>
                <a:gd name="connsiteY68" fmla="*/ 1398846 h 1625683"/>
                <a:gd name="connsiteX69" fmla="*/ 117189 w 1302404"/>
                <a:gd name="connsiteY69" fmla="*/ 1397552 h 1625683"/>
                <a:gd name="connsiteX70" fmla="*/ 116684 w 1302404"/>
                <a:gd name="connsiteY70" fmla="*/ 1381408 h 1625683"/>
                <a:gd name="connsiteX71" fmla="*/ 144240 w 1302404"/>
                <a:gd name="connsiteY71" fmla="*/ 1384327 h 1625683"/>
                <a:gd name="connsiteX72" fmla="*/ 154146 w 1302404"/>
                <a:gd name="connsiteY72" fmla="*/ 1377850 h 1625683"/>
                <a:gd name="connsiteX73" fmla="*/ 540670 w 1302404"/>
                <a:gd name="connsiteY73" fmla="*/ 1126199 h 1625683"/>
                <a:gd name="connsiteX74" fmla="*/ 529431 w 1302404"/>
                <a:gd name="connsiteY74" fmla="*/ 1088099 h 1625683"/>
                <a:gd name="connsiteX75" fmla="*/ 196818 w 1302404"/>
                <a:gd name="connsiteY75" fmla="*/ 925984 h 1625683"/>
                <a:gd name="connsiteX76" fmla="*/ 86137 w 1302404"/>
                <a:gd name="connsiteY76" fmla="*/ 881597 h 1625683"/>
                <a:gd name="connsiteX77" fmla="*/ 4413 w 1302404"/>
                <a:gd name="connsiteY77" fmla="*/ 573749 h 1625683"/>
                <a:gd name="connsiteX78" fmla="*/ 106330 w 1302404"/>
                <a:gd name="connsiteY78" fmla="*/ 297524 h 1625683"/>
                <a:gd name="connsiteX79" fmla="*/ 111093 w 1302404"/>
                <a:gd name="connsiteY79" fmla="*/ 231611 h 1625683"/>
                <a:gd name="connsiteX80" fmla="*/ 288258 w 1302404"/>
                <a:gd name="connsiteY80" fmla="*/ 73687 h 1625683"/>
                <a:gd name="connsiteX81" fmla="*/ 663749 w 1302404"/>
                <a:gd name="connsiteY81"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16684 w 1302404"/>
                <a:gd name="connsiteY69" fmla="*/ 1381408 h 1625683"/>
                <a:gd name="connsiteX70" fmla="*/ 144240 w 1302404"/>
                <a:gd name="connsiteY70" fmla="*/ 1384327 h 1625683"/>
                <a:gd name="connsiteX71" fmla="*/ 154146 w 1302404"/>
                <a:gd name="connsiteY71" fmla="*/ 1377850 h 1625683"/>
                <a:gd name="connsiteX72" fmla="*/ 540670 w 1302404"/>
                <a:gd name="connsiteY72" fmla="*/ 1126199 h 1625683"/>
                <a:gd name="connsiteX73" fmla="*/ 529431 w 1302404"/>
                <a:gd name="connsiteY73" fmla="*/ 1088099 h 1625683"/>
                <a:gd name="connsiteX74" fmla="*/ 196818 w 1302404"/>
                <a:gd name="connsiteY74" fmla="*/ 925984 h 1625683"/>
                <a:gd name="connsiteX75" fmla="*/ 86137 w 1302404"/>
                <a:gd name="connsiteY75" fmla="*/ 881597 h 1625683"/>
                <a:gd name="connsiteX76" fmla="*/ 4413 w 1302404"/>
                <a:gd name="connsiteY76" fmla="*/ 573749 h 1625683"/>
                <a:gd name="connsiteX77" fmla="*/ 106330 w 1302404"/>
                <a:gd name="connsiteY77" fmla="*/ 297524 h 1625683"/>
                <a:gd name="connsiteX78" fmla="*/ 111093 w 1302404"/>
                <a:gd name="connsiteY78" fmla="*/ 231611 h 1625683"/>
                <a:gd name="connsiteX79" fmla="*/ 288258 w 1302404"/>
                <a:gd name="connsiteY79" fmla="*/ 73687 h 1625683"/>
                <a:gd name="connsiteX80" fmla="*/ 663749 w 1302404"/>
                <a:gd name="connsiteY80"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44240 w 1302404"/>
                <a:gd name="connsiteY69" fmla="*/ 1384327 h 1625683"/>
                <a:gd name="connsiteX70" fmla="*/ 154146 w 1302404"/>
                <a:gd name="connsiteY70" fmla="*/ 1377850 h 1625683"/>
                <a:gd name="connsiteX71" fmla="*/ 540670 w 1302404"/>
                <a:gd name="connsiteY71" fmla="*/ 1126199 h 1625683"/>
                <a:gd name="connsiteX72" fmla="*/ 529431 w 1302404"/>
                <a:gd name="connsiteY72" fmla="*/ 1088099 h 1625683"/>
                <a:gd name="connsiteX73" fmla="*/ 196818 w 1302404"/>
                <a:gd name="connsiteY73" fmla="*/ 925984 h 1625683"/>
                <a:gd name="connsiteX74" fmla="*/ 86137 w 1302404"/>
                <a:gd name="connsiteY74" fmla="*/ 881597 h 1625683"/>
                <a:gd name="connsiteX75" fmla="*/ 4413 w 1302404"/>
                <a:gd name="connsiteY75" fmla="*/ 573749 h 1625683"/>
                <a:gd name="connsiteX76" fmla="*/ 106330 w 1302404"/>
                <a:gd name="connsiteY76" fmla="*/ 297524 h 1625683"/>
                <a:gd name="connsiteX77" fmla="*/ 111093 w 1302404"/>
                <a:gd name="connsiteY77" fmla="*/ 231611 h 1625683"/>
                <a:gd name="connsiteX78" fmla="*/ 288258 w 1302404"/>
                <a:gd name="connsiteY78" fmla="*/ 73687 h 1625683"/>
                <a:gd name="connsiteX79" fmla="*/ 663749 w 1302404"/>
                <a:gd name="connsiteY79"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44240 w 1302404"/>
                <a:gd name="connsiteY68" fmla="*/ 1384327 h 1625683"/>
                <a:gd name="connsiteX69" fmla="*/ 154146 w 1302404"/>
                <a:gd name="connsiteY69" fmla="*/ 1377850 h 1625683"/>
                <a:gd name="connsiteX70" fmla="*/ 540670 w 1302404"/>
                <a:gd name="connsiteY70" fmla="*/ 1126199 h 1625683"/>
                <a:gd name="connsiteX71" fmla="*/ 529431 w 1302404"/>
                <a:gd name="connsiteY71" fmla="*/ 1088099 h 1625683"/>
                <a:gd name="connsiteX72" fmla="*/ 196818 w 1302404"/>
                <a:gd name="connsiteY72" fmla="*/ 925984 h 1625683"/>
                <a:gd name="connsiteX73" fmla="*/ 86137 w 1302404"/>
                <a:gd name="connsiteY73" fmla="*/ 881597 h 1625683"/>
                <a:gd name="connsiteX74" fmla="*/ 4413 w 1302404"/>
                <a:gd name="connsiteY74" fmla="*/ 573749 h 1625683"/>
                <a:gd name="connsiteX75" fmla="*/ 106330 w 1302404"/>
                <a:gd name="connsiteY75" fmla="*/ 297524 h 1625683"/>
                <a:gd name="connsiteX76" fmla="*/ 111093 w 1302404"/>
                <a:gd name="connsiteY76" fmla="*/ 231611 h 1625683"/>
                <a:gd name="connsiteX77" fmla="*/ 288258 w 1302404"/>
                <a:gd name="connsiteY77" fmla="*/ 73687 h 1625683"/>
                <a:gd name="connsiteX78" fmla="*/ 663749 w 1302404"/>
                <a:gd name="connsiteY78"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44240 w 1302404"/>
                <a:gd name="connsiteY67" fmla="*/ 1384327 h 1625683"/>
                <a:gd name="connsiteX68" fmla="*/ 154146 w 1302404"/>
                <a:gd name="connsiteY68" fmla="*/ 1377850 h 1625683"/>
                <a:gd name="connsiteX69" fmla="*/ 540670 w 1302404"/>
                <a:gd name="connsiteY69" fmla="*/ 1126199 h 1625683"/>
                <a:gd name="connsiteX70" fmla="*/ 529431 w 1302404"/>
                <a:gd name="connsiteY70" fmla="*/ 1088099 h 1625683"/>
                <a:gd name="connsiteX71" fmla="*/ 196818 w 1302404"/>
                <a:gd name="connsiteY71" fmla="*/ 925984 h 1625683"/>
                <a:gd name="connsiteX72" fmla="*/ 86137 w 1302404"/>
                <a:gd name="connsiteY72" fmla="*/ 881597 h 1625683"/>
                <a:gd name="connsiteX73" fmla="*/ 4413 w 1302404"/>
                <a:gd name="connsiteY73" fmla="*/ 573749 h 1625683"/>
                <a:gd name="connsiteX74" fmla="*/ 106330 w 1302404"/>
                <a:gd name="connsiteY74" fmla="*/ 297524 h 1625683"/>
                <a:gd name="connsiteX75" fmla="*/ 111093 w 1302404"/>
                <a:gd name="connsiteY75" fmla="*/ 231611 h 1625683"/>
                <a:gd name="connsiteX76" fmla="*/ 288258 w 1302404"/>
                <a:gd name="connsiteY76" fmla="*/ 73687 h 1625683"/>
                <a:gd name="connsiteX77" fmla="*/ 663749 w 1302404"/>
                <a:gd name="connsiteY77"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154146 w 1302404"/>
                <a:gd name="connsiteY67" fmla="*/ 1377850 h 1625683"/>
                <a:gd name="connsiteX68" fmla="*/ 540670 w 1302404"/>
                <a:gd name="connsiteY68" fmla="*/ 1126199 h 1625683"/>
                <a:gd name="connsiteX69" fmla="*/ 529431 w 1302404"/>
                <a:gd name="connsiteY69" fmla="*/ 1088099 h 1625683"/>
                <a:gd name="connsiteX70" fmla="*/ 196818 w 1302404"/>
                <a:gd name="connsiteY70" fmla="*/ 925984 h 1625683"/>
                <a:gd name="connsiteX71" fmla="*/ 86137 w 1302404"/>
                <a:gd name="connsiteY71" fmla="*/ 881597 h 1625683"/>
                <a:gd name="connsiteX72" fmla="*/ 4413 w 1302404"/>
                <a:gd name="connsiteY72" fmla="*/ 573749 h 1625683"/>
                <a:gd name="connsiteX73" fmla="*/ 106330 w 1302404"/>
                <a:gd name="connsiteY73" fmla="*/ 297524 h 1625683"/>
                <a:gd name="connsiteX74" fmla="*/ 111093 w 1302404"/>
                <a:gd name="connsiteY74" fmla="*/ 231611 h 1625683"/>
                <a:gd name="connsiteX75" fmla="*/ 288258 w 1302404"/>
                <a:gd name="connsiteY75" fmla="*/ 73687 h 1625683"/>
                <a:gd name="connsiteX76" fmla="*/ 663749 w 1302404"/>
                <a:gd name="connsiteY76"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1302404" h="1625683">
                  <a:moveTo>
                    <a:pt x="237013" y="1352894"/>
                  </a:moveTo>
                  <a:cubicBezTo>
                    <a:pt x="221964" y="1362800"/>
                    <a:pt x="206914" y="1371944"/>
                    <a:pt x="191865" y="1381850"/>
                  </a:cubicBezTo>
                  <a:cubicBezTo>
                    <a:pt x="184816" y="1386232"/>
                    <a:pt x="174720" y="1391375"/>
                    <a:pt x="165766" y="1397662"/>
                  </a:cubicBezTo>
                  <a:cubicBezTo>
                    <a:pt x="178948" y="1413646"/>
                    <a:pt x="182447" y="1435513"/>
                    <a:pt x="174910" y="1454812"/>
                  </a:cubicBezTo>
                  <a:cubicBezTo>
                    <a:pt x="206343" y="1465861"/>
                    <a:pt x="247872" y="1455193"/>
                    <a:pt x="279304" y="1448525"/>
                  </a:cubicBezTo>
                  <a:lnTo>
                    <a:pt x="277590" y="1448525"/>
                  </a:lnTo>
                  <a:cubicBezTo>
                    <a:pt x="280168" y="1411988"/>
                    <a:pt x="265080" y="1376428"/>
                    <a:pt x="237013" y="1352894"/>
                  </a:cubicBezTo>
                  <a:close/>
                  <a:moveTo>
                    <a:pt x="550386" y="1147916"/>
                  </a:moveTo>
                  <a:cubicBezTo>
                    <a:pt x="446754" y="1223735"/>
                    <a:pt x="382365" y="1260502"/>
                    <a:pt x="256254" y="1339750"/>
                  </a:cubicBezTo>
                  <a:cubicBezTo>
                    <a:pt x="286880" y="1365199"/>
                    <a:pt x="303688" y="1403617"/>
                    <a:pt x="301593" y="1443382"/>
                  </a:cubicBezTo>
                  <a:cubicBezTo>
                    <a:pt x="417607" y="1413854"/>
                    <a:pt x="521620" y="1350799"/>
                    <a:pt x="621061" y="1284886"/>
                  </a:cubicBezTo>
                  <a:lnTo>
                    <a:pt x="619347" y="1284886"/>
                  </a:lnTo>
                  <a:cubicBezTo>
                    <a:pt x="591273" y="1241973"/>
                    <a:pt x="568140" y="1196025"/>
                    <a:pt x="550386" y="1147916"/>
                  </a:cubicBezTo>
                  <a:close/>
                  <a:moveTo>
                    <a:pt x="139858" y="376963"/>
                  </a:moveTo>
                  <a:cubicBezTo>
                    <a:pt x="115864" y="421106"/>
                    <a:pt x="98288" y="468446"/>
                    <a:pt x="87661" y="517552"/>
                  </a:cubicBezTo>
                  <a:cubicBezTo>
                    <a:pt x="71633" y="592716"/>
                    <a:pt x="78263" y="670946"/>
                    <a:pt x="106711" y="742342"/>
                  </a:cubicBezTo>
                  <a:lnTo>
                    <a:pt x="104425" y="742342"/>
                  </a:lnTo>
                  <a:cubicBezTo>
                    <a:pt x="233584" y="1081813"/>
                    <a:pt x="702976" y="1170395"/>
                    <a:pt x="980154" y="965608"/>
                  </a:cubicBezTo>
                  <a:cubicBezTo>
                    <a:pt x="957387" y="959134"/>
                    <a:pt x="936404" y="947535"/>
                    <a:pt x="918813" y="931699"/>
                  </a:cubicBezTo>
                  <a:cubicBezTo>
                    <a:pt x="917272" y="930239"/>
                    <a:pt x="916176" y="928373"/>
                    <a:pt x="915652" y="926317"/>
                  </a:cubicBezTo>
                  <a:cubicBezTo>
                    <a:pt x="914118" y="920302"/>
                    <a:pt x="917750" y="914183"/>
                    <a:pt x="923765" y="912649"/>
                  </a:cubicBezTo>
                  <a:cubicBezTo>
                    <a:pt x="995754" y="879658"/>
                    <a:pt x="1042997" y="808904"/>
                    <a:pt x="1045876" y="729769"/>
                  </a:cubicBezTo>
                  <a:cubicBezTo>
                    <a:pt x="1046565" y="659736"/>
                    <a:pt x="1015113" y="593251"/>
                    <a:pt x="960532" y="549365"/>
                  </a:cubicBezTo>
                  <a:cubicBezTo>
                    <a:pt x="897858" y="496025"/>
                    <a:pt x="815943" y="485929"/>
                    <a:pt x="737076" y="492215"/>
                  </a:cubicBezTo>
                  <a:cubicBezTo>
                    <a:pt x="632491" y="500407"/>
                    <a:pt x="529812" y="533744"/>
                    <a:pt x="411130" y="519457"/>
                  </a:cubicBezTo>
                  <a:cubicBezTo>
                    <a:pt x="309975" y="507265"/>
                    <a:pt x="197961" y="460783"/>
                    <a:pt x="139858" y="376963"/>
                  </a:cubicBezTo>
                  <a:close/>
                  <a:moveTo>
                    <a:pt x="115855" y="328385"/>
                  </a:moveTo>
                  <a:cubicBezTo>
                    <a:pt x="66714" y="412291"/>
                    <a:pt x="36179" y="505778"/>
                    <a:pt x="26320" y="602515"/>
                  </a:cubicBezTo>
                  <a:cubicBezTo>
                    <a:pt x="18700" y="697765"/>
                    <a:pt x="35464" y="821780"/>
                    <a:pt x="121570" y="878930"/>
                  </a:cubicBezTo>
                  <a:lnTo>
                    <a:pt x="119856" y="878930"/>
                  </a:lnTo>
                  <a:cubicBezTo>
                    <a:pt x="136032" y="890027"/>
                    <a:pt x="154318" y="897679"/>
                    <a:pt x="173577" y="901409"/>
                  </a:cubicBezTo>
                  <a:cubicBezTo>
                    <a:pt x="105692" y="823338"/>
                    <a:pt x="64044" y="725916"/>
                    <a:pt x="54514" y="622898"/>
                  </a:cubicBezTo>
                  <a:cubicBezTo>
                    <a:pt x="54315" y="621700"/>
                    <a:pt x="54315" y="620477"/>
                    <a:pt x="54514" y="619279"/>
                  </a:cubicBezTo>
                  <a:cubicBezTo>
                    <a:pt x="47085" y="527077"/>
                    <a:pt x="78708" y="434494"/>
                    <a:pt x="126333" y="355627"/>
                  </a:cubicBezTo>
                  <a:cubicBezTo>
                    <a:pt x="122201" y="346805"/>
                    <a:pt x="118700" y="337702"/>
                    <a:pt x="115855" y="328385"/>
                  </a:cubicBezTo>
                  <a:close/>
                  <a:moveTo>
                    <a:pt x="612700" y="23235"/>
                  </a:moveTo>
                  <a:cubicBezTo>
                    <a:pt x="492716" y="23420"/>
                    <a:pt x="373951" y="53023"/>
                    <a:pt x="267112" y="110263"/>
                  </a:cubicBezTo>
                  <a:cubicBezTo>
                    <a:pt x="202533" y="144743"/>
                    <a:pt x="126333" y="193892"/>
                    <a:pt x="126333" y="275998"/>
                  </a:cubicBezTo>
                  <a:cubicBezTo>
                    <a:pt x="127666" y="403633"/>
                    <a:pt x="284829" y="481357"/>
                    <a:pt x="416655" y="497168"/>
                  </a:cubicBezTo>
                  <a:cubicBezTo>
                    <a:pt x="568864" y="515837"/>
                    <a:pt x="689451" y="455068"/>
                    <a:pt x="828325" y="470308"/>
                  </a:cubicBezTo>
                  <a:cubicBezTo>
                    <a:pt x="980725" y="484595"/>
                    <a:pt x="1102264" y="624803"/>
                    <a:pt x="1064164" y="779299"/>
                  </a:cubicBezTo>
                  <a:cubicBezTo>
                    <a:pt x="1048644" y="842784"/>
                    <a:pt x="1006694" y="896591"/>
                    <a:pt x="948912" y="927127"/>
                  </a:cubicBezTo>
                  <a:lnTo>
                    <a:pt x="946626" y="927127"/>
                  </a:lnTo>
                  <a:cubicBezTo>
                    <a:pt x="1007014" y="969037"/>
                    <a:pt x="1111027" y="957226"/>
                    <a:pt x="1172940" y="881407"/>
                  </a:cubicBezTo>
                  <a:cubicBezTo>
                    <a:pt x="1222279" y="822161"/>
                    <a:pt x="1243996" y="743294"/>
                    <a:pt x="1249140" y="667094"/>
                  </a:cubicBezTo>
                  <a:cubicBezTo>
                    <a:pt x="1266094" y="353912"/>
                    <a:pt x="1037494" y="84164"/>
                    <a:pt x="732694" y="32920"/>
                  </a:cubicBezTo>
                  <a:cubicBezTo>
                    <a:pt x="692825" y="26379"/>
                    <a:pt x="652695" y="23173"/>
                    <a:pt x="612700" y="23235"/>
                  </a:cubicBezTo>
                  <a:close/>
                  <a:moveTo>
                    <a:pt x="663749" y="1673"/>
                  </a:moveTo>
                  <a:cubicBezTo>
                    <a:pt x="706600" y="4530"/>
                    <a:pt x="749360" y="11056"/>
                    <a:pt x="791559" y="21299"/>
                  </a:cubicBezTo>
                  <a:cubicBezTo>
                    <a:pt x="1110265" y="103214"/>
                    <a:pt x="1329531" y="422873"/>
                    <a:pt x="1259236" y="752057"/>
                  </a:cubicBezTo>
                  <a:cubicBezTo>
                    <a:pt x="1239424" y="834544"/>
                    <a:pt x="1194847" y="914554"/>
                    <a:pt x="1118647" y="950939"/>
                  </a:cubicBezTo>
                  <a:cubicBezTo>
                    <a:pt x="1174640" y="965290"/>
                    <a:pt x="1232302" y="972082"/>
                    <a:pt x="1290097" y="971132"/>
                  </a:cubicBezTo>
                  <a:cubicBezTo>
                    <a:pt x="1291766" y="970973"/>
                    <a:pt x="1293449" y="971190"/>
                    <a:pt x="1295023" y="971765"/>
                  </a:cubicBezTo>
                  <a:cubicBezTo>
                    <a:pt x="1300853" y="973898"/>
                    <a:pt x="1303850" y="980352"/>
                    <a:pt x="1301718" y="986182"/>
                  </a:cubicBezTo>
                  <a:cubicBezTo>
                    <a:pt x="1301720" y="986310"/>
                    <a:pt x="1301720" y="986438"/>
                    <a:pt x="1301718" y="986566"/>
                  </a:cubicBezTo>
                  <a:cubicBezTo>
                    <a:pt x="1301612" y="992667"/>
                    <a:pt x="1296580" y="997527"/>
                    <a:pt x="1290479" y="997421"/>
                  </a:cubicBezTo>
                  <a:cubicBezTo>
                    <a:pt x="1220282" y="998531"/>
                    <a:pt x="1150346" y="988631"/>
                    <a:pt x="1083214" y="968084"/>
                  </a:cubicBezTo>
                  <a:cubicBezTo>
                    <a:pt x="1058991" y="974791"/>
                    <a:pt x="1033707" y="976796"/>
                    <a:pt x="1008729" y="973990"/>
                  </a:cubicBezTo>
                  <a:cubicBezTo>
                    <a:pt x="894429" y="1066192"/>
                    <a:pt x="729456" y="1115150"/>
                    <a:pt x="553624" y="1094957"/>
                  </a:cubicBezTo>
                  <a:cubicBezTo>
                    <a:pt x="617251" y="1323938"/>
                    <a:pt x="809275" y="1488340"/>
                    <a:pt x="1017301" y="1605116"/>
                  </a:cubicBezTo>
                  <a:cubicBezTo>
                    <a:pt x="1029874" y="1611784"/>
                    <a:pt x="1018444" y="1631215"/>
                    <a:pt x="1005681" y="1624166"/>
                  </a:cubicBezTo>
                  <a:cubicBezTo>
                    <a:pt x="861282" y="1543394"/>
                    <a:pt x="727932" y="1442239"/>
                    <a:pt x="632682" y="1307174"/>
                  </a:cubicBezTo>
                  <a:cubicBezTo>
                    <a:pt x="572594" y="1347048"/>
                    <a:pt x="510261" y="1383430"/>
                    <a:pt x="445992" y="1416140"/>
                  </a:cubicBezTo>
                  <a:cubicBezTo>
                    <a:pt x="376199" y="1451483"/>
                    <a:pt x="300771" y="1474369"/>
                    <a:pt x="223107" y="1483768"/>
                  </a:cubicBezTo>
                  <a:cubicBezTo>
                    <a:pt x="203251" y="1486658"/>
                    <a:pt x="183000" y="1485030"/>
                    <a:pt x="163861" y="1479005"/>
                  </a:cubicBezTo>
                  <a:cubicBezTo>
                    <a:pt x="152558" y="1468337"/>
                    <a:pt x="159718" y="1432763"/>
                    <a:pt x="155289" y="1419760"/>
                  </a:cubicBezTo>
                  <a:cubicBezTo>
                    <a:pt x="152019" y="1403980"/>
                    <a:pt x="144430" y="1391312"/>
                    <a:pt x="144240" y="1384327"/>
                  </a:cubicBezTo>
                  <a:cubicBezTo>
                    <a:pt x="208470" y="1335400"/>
                    <a:pt x="476471" y="1175570"/>
                    <a:pt x="540670" y="1126199"/>
                  </a:cubicBezTo>
                  <a:cubicBezTo>
                    <a:pt x="536670" y="1113055"/>
                    <a:pt x="532860" y="1100672"/>
                    <a:pt x="529431" y="1088099"/>
                  </a:cubicBezTo>
                  <a:cubicBezTo>
                    <a:pt x="403976" y="1071350"/>
                    <a:pt x="287301" y="1014482"/>
                    <a:pt x="196818" y="925984"/>
                  </a:cubicBezTo>
                  <a:cubicBezTo>
                    <a:pt x="155802" y="924908"/>
                    <a:pt x="116531" y="909160"/>
                    <a:pt x="86137" y="881597"/>
                  </a:cubicBezTo>
                  <a:cubicBezTo>
                    <a:pt x="4413" y="807683"/>
                    <a:pt x="-8732" y="677381"/>
                    <a:pt x="4413" y="573749"/>
                  </a:cubicBezTo>
                  <a:cubicBezTo>
                    <a:pt x="18561" y="475526"/>
                    <a:pt x="53291" y="381398"/>
                    <a:pt x="106330" y="297524"/>
                  </a:cubicBezTo>
                  <a:cubicBezTo>
                    <a:pt x="102522" y="275493"/>
                    <a:pt x="104157" y="252866"/>
                    <a:pt x="111093" y="231611"/>
                  </a:cubicBezTo>
                  <a:cubicBezTo>
                    <a:pt x="135858" y="151982"/>
                    <a:pt x="218344" y="106834"/>
                    <a:pt x="288258" y="73687"/>
                  </a:cubicBezTo>
                  <a:cubicBezTo>
                    <a:pt x="405813" y="17544"/>
                    <a:pt x="535194" y="-6899"/>
                    <a:pt x="663749" y="1673"/>
                  </a:cubicBezTo>
                  <a:close/>
                </a:path>
              </a:pathLst>
            </a:custGeom>
            <a:solidFill>
              <a:srgbClr val="5E503B"/>
            </a:solidFill>
            <a:ln w="19050" cap="flat">
              <a:noFill/>
              <a:prstDash val="solid"/>
              <a:miter/>
            </a:ln>
          </p:spPr>
          <p:txBody>
            <a:bodyPr rtlCol="0" anchor="ctr"/>
            <a:lstStyle/>
            <a:p>
              <a:endParaRPr lang="zh-CN" altLang="en-US"/>
            </a:p>
          </p:txBody>
        </p:sp>
        <p:sp>
          <p:nvSpPr>
            <p:cNvPr id="493" name="任意多边形: 形状 492">
              <a:extLst>
                <a:ext uri="{FF2B5EF4-FFF2-40B4-BE49-F238E27FC236}">
                  <a16:creationId xmlns:a16="http://schemas.microsoft.com/office/drawing/2014/main" id="{A7608C02-79CC-A13D-9999-343847897D1A}"/>
                </a:ext>
              </a:extLst>
            </p:cNvPr>
            <p:cNvSpPr/>
            <p:nvPr/>
          </p:nvSpPr>
          <p:spPr>
            <a:xfrm>
              <a:off x="6690955" y="3260979"/>
              <a:ext cx="364593" cy="303436"/>
            </a:xfrm>
            <a:custGeom>
              <a:avLst/>
              <a:gdLst>
                <a:gd name="connsiteX0" fmla="*/ 341874 w 364593"/>
                <a:gd name="connsiteY0" fmla="*/ 28674 h 303436"/>
                <a:gd name="connsiteX1" fmla="*/ 329111 w 364593"/>
                <a:gd name="connsiteY1" fmla="*/ 125448 h 303436"/>
                <a:gd name="connsiteX2" fmla="*/ 308346 w 364593"/>
                <a:gd name="connsiteY2" fmla="*/ 202982 h 303436"/>
                <a:gd name="connsiteX3" fmla="*/ 164519 w 364593"/>
                <a:gd name="connsiteY3" fmla="*/ 277658 h 303436"/>
                <a:gd name="connsiteX4" fmla="*/ 148326 w 364593"/>
                <a:gd name="connsiteY4" fmla="*/ 167930 h 303436"/>
                <a:gd name="connsiteX5" fmla="*/ 204143 w 364593"/>
                <a:gd name="connsiteY5" fmla="*/ 11339 h 303436"/>
                <a:gd name="connsiteX6" fmla="*/ 192903 w 364593"/>
                <a:gd name="connsiteY6" fmla="*/ 99 h 303436"/>
                <a:gd name="connsiteX7" fmla="*/ 181664 w 364593"/>
                <a:gd name="connsiteY7" fmla="*/ 11339 h 303436"/>
                <a:gd name="connsiteX8" fmla="*/ 174996 w 364593"/>
                <a:gd name="connsiteY8" fmla="*/ 108303 h 303436"/>
                <a:gd name="connsiteX9" fmla="*/ 105845 w 364593"/>
                <a:gd name="connsiteY9" fmla="*/ 160881 h 303436"/>
                <a:gd name="connsiteX10" fmla="*/ 26216 w 364593"/>
                <a:gd name="connsiteY10" fmla="*/ 195362 h 303436"/>
                <a:gd name="connsiteX11" fmla="*/ 3737 w 364593"/>
                <a:gd name="connsiteY11" fmla="*/ 264894 h 303436"/>
                <a:gd name="connsiteX12" fmla="*/ 60887 w 364593"/>
                <a:gd name="connsiteY12" fmla="*/ 299374 h 303436"/>
                <a:gd name="connsiteX13" fmla="*/ 157471 w 364593"/>
                <a:gd name="connsiteY13" fmla="*/ 300899 h 303436"/>
                <a:gd name="connsiteX14" fmla="*/ 315395 w 364593"/>
                <a:gd name="connsiteY14" fmla="*/ 235176 h 303436"/>
                <a:gd name="connsiteX15" fmla="*/ 347780 w 364593"/>
                <a:gd name="connsiteY15" fmla="*/ 146784 h 303436"/>
                <a:gd name="connsiteX16" fmla="*/ 364734 w 364593"/>
                <a:gd name="connsiteY16" fmla="*/ 28484 h 303436"/>
                <a:gd name="connsiteX17" fmla="*/ 353209 w 364593"/>
                <a:gd name="connsiteY17" fmla="*/ 17149 h 303436"/>
                <a:gd name="connsiteX18" fmla="*/ 341874 w 364593"/>
                <a:gd name="connsiteY18" fmla="*/ 28674 h 303436"/>
                <a:gd name="connsiteX19" fmla="*/ 22406 w 364593"/>
                <a:gd name="connsiteY19" fmla="*/ 251559 h 303436"/>
                <a:gd name="connsiteX20" fmla="*/ 79556 w 364593"/>
                <a:gd name="connsiteY20" fmla="*/ 192885 h 303436"/>
                <a:gd name="connsiteX21" fmla="*/ 126800 w 364593"/>
                <a:gd name="connsiteY21" fmla="*/ 177264 h 303436"/>
                <a:gd name="connsiteX22" fmla="*/ 140706 w 364593"/>
                <a:gd name="connsiteY22" fmla="*/ 279944 h 303436"/>
                <a:gd name="connsiteX23" fmla="*/ 22406 w 364593"/>
                <a:gd name="connsiteY23" fmla="*/ 251559 h 30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4593" h="303436">
                  <a:moveTo>
                    <a:pt x="341874" y="28674"/>
                  </a:moveTo>
                  <a:cubicBezTo>
                    <a:pt x="339721" y="61175"/>
                    <a:pt x="335457" y="93501"/>
                    <a:pt x="329111" y="125448"/>
                  </a:cubicBezTo>
                  <a:cubicBezTo>
                    <a:pt x="325476" y="152063"/>
                    <a:pt x="318500" y="178113"/>
                    <a:pt x="308346" y="202982"/>
                  </a:cubicBezTo>
                  <a:cubicBezTo>
                    <a:pt x="281867" y="258608"/>
                    <a:pt x="223955" y="270038"/>
                    <a:pt x="164519" y="277658"/>
                  </a:cubicBezTo>
                  <a:cubicBezTo>
                    <a:pt x="174425" y="239558"/>
                    <a:pt x="173853" y="197457"/>
                    <a:pt x="148326" y="167930"/>
                  </a:cubicBezTo>
                  <a:cubicBezTo>
                    <a:pt x="208524" y="140498"/>
                    <a:pt x="205476" y="70965"/>
                    <a:pt x="204143" y="11339"/>
                  </a:cubicBezTo>
                  <a:cubicBezTo>
                    <a:pt x="204143" y="5131"/>
                    <a:pt x="199111" y="99"/>
                    <a:pt x="192903" y="99"/>
                  </a:cubicBezTo>
                  <a:cubicBezTo>
                    <a:pt x="186696" y="99"/>
                    <a:pt x="181664" y="5131"/>
                    <a:pt x="181664" y="11339"/>
                  </a:cubicBezTo>
                  <a:cubicBezTo>
                    <a:pt x="185560" y="43792"/>
                    <a:pt x="183298" y="76689"/>
                    <a:pt x="174996" y="108303"/>
                  </a:cubicBezTo>
                  <a:cubicBezTo>
                    <a:pt x="161270" y="135540"/>
                    <a:pt x="135761" y="154936"/>
                    <a:pt x="105845" y="160881"/>
                  </a:cubicBezTo>
                  <a:cubicBezTo>
                    <a:pt x="77328" y="167135"/>
                    <a:pt x="50289" y="178844"/>
                    <a:pt x="26216" y="195362"/>
                  </a:cubicBezTo>
                  <a:cubicBezTo>
                    <a:pt x="3677" y="210651"/>
                    <a:pt x="-5586" y="239304"/>
                    <a:pt x="3737" y="264894"/>
                  </a:cubicBezTo>
                  <a:cubicBezTo>
                    <a:pt x="16326" y="284713"/>
                    <a:pt x="37484" y="297479"/>
                    <a:pt x="60887" y="299374"/>
                  </a:cubicBezTo>
                  <a:cubicBezTo>
                    <a:pt x="92855" y="304355"/>
                    <a:pt x="125361" y="304867"/>
                    <a:pt x="157471" y="300899"/>
                  </a:cubicBezTo>
                  <a:cubicBezTo>
                    <a:pt x="216335" y="295565"/>
                    <a:pt x="277485" y="285659"/>
                    <a:pt x="315395" y="235176"/>
                  </a:cubicBezTo>
                  <a:cubicBezTo>
                    <a:pt x="332349" y="208349"/>
                    <a:pt x="343390" y="178215"/>
                    <a:pt x="347780" y="146784"/>
                  </a:cubicBezTo>
                  <a:cubicBezTo>
                    <a:pt x="356372" y="107828"/>
                    <a:pt x="362040" y="68285"/>
                    <a:pt x="364734" y="28484"/>
                  </a:cubicBezTo>
                  <a:cubicBezTo>
                    <a:pt x="364682" y="22171"/>
                    <a:pt x="359521" y="17096"/>
                    <a:pt x="353209" y="17149"/>
                  </a:cubicBezTo>
                  <a:cubicBezTo>
                    <a:pt x="346896" y="17201"/>
                    <a:pt x="341822" y="22361"/>
                    <a:pt x="341874" y="28674"/>
                  </a:cubicBezTo>
                  <a:close/>
                  <a:moveTo>
                    <a:pt x="22406" y="251559"/>
                  </a:moveTo>
                  <a:cubicBezTo>
                    <a:pt x="13452" y="220698"/>
                    <a:pt x="57077" y="200696"/>
                    <a:pt x="79556" y="192885"/>
                  </a:cubicBezTo>
                  <a:cubicBezTo>
                    <a:pt x="95576" y="188540"/>
                    <a:pt x="111347" y="183325"/>
                    <a:pt x="126800" y="177264"/>
                  </a:cubicBezTo>
                  <a:cubicBezTo>
                    <a:pt x="155375" y="201839"/>
                    <a:pt x="151184" y="246416"/>
                    <a:pt x="140706" y="279944"/>
                  </a:cubicBezTo>
                  <a:cubicBezTo>
                    <a:pt x="106797" y="282420"/>
                    <a:pt x="31931" y="283944"/>
                    <a:pt x="22406" y="251559"/>
                  </a:cubicBezTo>
                  <a:close/>
                </a:path>
              </a:pathLst>
            </a:custGeom>
            <a:solidFill>
              <a:srgbClr val="5E503B"/>
            </a:solidFill>
            <a:ln w="19050" cap="flat">
              <a:noFill/>
              <a:prstDash val="solid"/>
              <a:miter/>
            </a:ln>
          </p:spPr>
          <p:txBody>
            <a:bodyPr rtlCol="0" anchor="ctr"/>
            <a:lstStyle/>
            <a:p>
              <a:endParaRPr lang="zh-CN" altLang="en-US"/>
            </a:p>
          </p:txBody>
        </p:sp>
        <p:sp>
          <p:nvSpPr>
            <p:cNvPr id="494" name="任意多边形: 形状 493">
              <a:extLst>
                <a:ext uri="{FF2B5EF4-FFF2-40B4-BE49-F238E27FC236}">
                  <a16:creationId xmlns:a16="http://schemas.microsoft.com/office/drawing/2014/main" id="{DFDDA0DB-9A5C-51BE-DE71-06DE685E8EFC}"/>
                </a:ext>
              </a:extLst>
            </p:cNvPr>
            <p:cNvSpPr/>
            <p:nvPr/>
          </p:nvSpPr>
          <p:spPr>
            <a:xfrm>
              <a:off x="6030468" y="2848733"/>
              <a:ext cx="94107" cy="94107"/>
            </a:xfrm>
            <a:custGeom>
              <a:avLst/>
              <a:gdLst>
                <a:gd name="connsiteX0" fmla="*/ 46581 w 94107"/>
                <a:gd name="connsiteY0" fmla="*/ 75 h 94107"/>
                <a:gd name="connsiteX1" fmla="*/ 103 w 94107"/>
                <a:gd name="connsiteY1" fmla="*/ 47697 h 94107"/>
                <a:gd name="connsiteX2" fmla="*/ 47725 w 94107"/>
                <a:gd name="connsiteY2" fmla="*/ 94176 h 94107"/>
                <a:gd name="connsiteX3" fmla="*/ 94206 w 94107"/>
                <a:gd name="connsiteY3" fmla="*/ 46938 h 94107"/>
                <a:gd name="connsiteX4" fmla="*/ 46966 w 94107"/>
                <a:gd name="connsiteY4" fmla="*/ 72 h 94107"/>
                <a:gd name="connsiteX5" fmla="*/ 46581 w 94107"/>
                <a:gd name="connsiteY5" fmla="*/ 75 h 9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107" h="94107">
                  <a:moveTo>
                    <a:pt x="46581" y="75"/>
                  </a:moveTo>
                  <a:cubicBezTo>
                    <a:pt x="20596" y="391"/>
                    <a:pt x="-213" y="21712"/>
                    <a:pt x="103" y="47697"/>
                  </a:cubicBezTo>
                  <a:cubicBezTo>
                    <a:pt x="418" y="73682"/>
                    <a:pt x="21739" y="94491"/>
                    <a:pt x="47725" y="94176"/>
                  </a:cubicBezTo>
                  <a:cubicBezTo>
                    <a:pt x="73559" y="93861"/>
                    <a:pt x="94308" y="72775"/>
                    <a:pt x="94206" y="46938"/>
                  </a:cubicBezTo>
                  <a:cubicBezTo>
                    <a:pt x="94103" y="20952"/>
                    <a:pt x="72952" y="-31"/>
                    <a:pt x="46966" y="72"/>
                  </a:cubicBezTo>
                  <a:cubicBezTo>
                    <a:pt x="46837" y="73"/>
                    <a:pt x="46709" y="74"/>
                    <a:pt x="46581" y="75"/>
                  </a:cubicBezTo>
                  <a:close/>
                </a:path>
              </a:pathLst>
            </a:custGeom>
            <a:solidFill>
              <a:srgbClr val="5E503B"/>
            </a:solidFill>
            <a:ln w="19050" cap="flat">
              <a:noFill/>
              <a:prstDash val="solid"/>
              <a:miter/>
            </a:ln>
          </p:spPr>
          <p:txBody>
            <a:bodyPr rtlCol="0" anchor="ctr"/>
            <a:lstStyle/>
            <a:p>
              <a:endParaRPr lang="zh-CN" altLang="en-US"/>
            </a:p>
          </p:txBody>
        </p:sp>
        <p:sp>
          <p:nvSpPr>
            <p:cNvPr id="495" name="任意多边形: 形状 494">
              <a:extLst>
                <a:ext uri="{FF2B5EF4-FFF2-40B4-BE49-F238E27FC236}">
                  <a16:creationId xmlns:a16="http://schemas.microsoft.com/office/drawing/2014/main" id="{89AFA024-6CE3-5BE0-430A-E5FCF1140A23}"/>
                </a:ext>
              </a:extLst>
            </p:cNvPr>
            <p:cNvSpPr/>
            <p:nvPr/>
          </p:nvSpPr>
          <p:spPr>
            <a:xfrm>
              <a:off x="6434899" y="2869310"/>
              <a:ext cx="93725" cy="93726"/>
            </a:xfrm>
            <a:custGeom>
              <a:avLst/>
              <a:gdLst>
                <a:gd name="connsiteX0" fmla="*/ 46793 w 93725"/>
                <a:gd name="connsiteY0" fmla="*/ 74 h 93726"/>
                <a:gd name="connsiteX1" fmla="*/ 121 w 93725"/>
                <a:gd name="connsiteY1" fmla="*/ 47127 h 93726"/>
                <a:gd name="connsiteX2" fmla="*/ 47174 w 93725"/>
                <a:gd name="connsiteY2" fmla="*/ 93799 h 93726"/>
                <a:gd name="connsiteX3" fmla="*/ 93846 w 93725"/>
                <a:gd name="connsiteY3" fmla="*/ 46937 h 93726"/>
                <a:gd name="connsiteX4" fmla="*/ 46984 w 93725"/>
                <a:gd name="connsiteY4" fmla="*/ 73 h 93726"/>
                <a:gd name="connsiteX5" fmla="*/ 46793 w 93725"/>
                <a:gd name="connsiteY5" fmla="*/ 74 h 9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25" h="93726">
                  <a:moveTo>
                    <a:pt x="46793" y="74"/>
                  </a:moveTo>
                  <a:cubicBezTo>
                    <a:pt x="20911" y="179"/>
                    <a:pt x="15" y="21245"/>
                    <a:pt x="121" y="47127"/>
                  </a:cubicBezTo>
                  <a:cubicBezTo>
                    <a:pt x="226" y="73008"/>
                    <a:pt x="21292" y="93904"/>
                    <a:pt x="47174" y="93799"/>
                  </a:cubicBezTo>
                  <a:cubicBezTo>
                    <a:pt x="72981" y="93694"/>
                    <a:pt x="93846" y="72744"/>
                    <a:pt x="93846" y="46937"/>
                  </a:cubicBezTo>
                  <a:cubicBezTo>
                    <a:pt x="93846" y="21055"/>
                    <a:pt x="72865" y="73"/>
                    <a:pt x="46984" y="73"/>
                  </a:cubicBezTo>
                  <a:cubicBezTo>
                    <a:pt x="46920" y="73"/>
                    <a:pt x="46856" y="73"/>
                    <a:pt x="46793" y="74"/>
                  </a:cubicBezTo>
                  <a:close/>
                </a:path>
              </a:pathLst>
            </a:custGeom>
            <a:solidFill>
              <a:srgbClr val="5E503B"/>
            </a:solidFill>
            <a:ln w="19050" cap="flat">
              <a:noFill/>
              <a:prstDash val="solid"/>
              <a:miter/>
            </a:ln>
          </p:spPr>
          <p:txBody>
            <a:bodyPr rtlCol="0" anchor="ctr"/>
            <a:lstStyle/>
            <a:p>
              <a:endParaRPr lang="zh-CN" altLang="en-US"/>
            </a:p>
          </p:txBody>
        </p:sp>
        <p:sp>
          <p:nvSpPr>
            <p:cNvPr id="496" name="任意多边形: 形状 495">
              <a:extLst>
                <a:ext uri="{FF2B5EF4-FFF2-40B4-BE49-F238E27FC236}">
                  <a16:creationId xmlns:a16="http://schemas.microsoft.com/office/drawing/2014/main" id="{AAE4D3D8-12F4-0E5D-6242-BE7508599E64}"/>
                </a:ext>
              </a:extLst>
            </p:cNvPr>
            <p:cNvSpPr/>
            <p:nvPr/>
          </p:nvSpPr>
          <p:spPr>
            <a:xfrm>
              <a:off x="6173152" y="2974034"/>
              <a:ext cx="192345" cy="140961"/>
            </a:xfrm>
            <a:custGeom>
              <a:avLst/>
              <a:gdLst>
                <a:gd name="connsiteX0" fmla="*/ 175179 w 192345"/>
                <a:gd name="connsiteY0" fmla="*/ 16895 h 140961"/>
                <a:gd name="connsiteX1" fmla="*/ 25255 w 192345"/>
                <a:gd name="connsiteY1" fmla="*/ 5465 h 140961"/>
                <a:gd name="connsiteX2" fmla="*/ 109 w 192345"/>
                <a:gd name="connsiteY2" fmla="*/ 11371 h 140961"/>
                <a:gd name="connsiteX3" fmla="*/ 22779 w 192345"/>
                <a:gd name="connsiteY3" fmla="*/ 95000 h 140961"/>
                <a:gd name="connsiteX4" fmla="*/ 84310 w 192345"/>
                <a:gd name="connsiteY4" fmla="*/ 140149 h 140961"/>
                <a:gd name="connsiteX5" fmla="*/ 191752 w 192345"/>
                <a:gd name="connsiteY5" fmla="*/ 29849 h 140961"/>
                <a:gd name="connsiteX6" fmla="*/ 175179 w 192345"/>
                <a:gd name="connsiteY6" fmla="*/ 16895 h 140961"/>
                <a:gd name="connsiteX7" fmla="*/ 86977 w 192345"/>
                <a:gd name="connsiteY7" fmla="*/ 118051 h 140961"/>
                <a:gd name="connsiteX8" fmla="*/ 26970 w 192345"/>
                <a:gd name="connsiteY8" fmla="*/ 37088 h 140961"/>
                <a:gd name="connsiteX9" fmla="*/ 160320 w 192345"/>
                <a:gd name="connsiteY9" fmla="*/ 48328 h 140961"/>
                <a:gd name="connsiteX10" fmla="*/ 86977 w 192345"/>
                <a:gd name="connsiteY10" fmla="*/ 117289 h 14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45" h="140961">
                  <a:moveTo>
                    <a:pt x="175179" y="16895"/>
                  </a:moveTo>
                  <a:cubicBezTo>
                    <a:pt x="127744" y="43184"/>
                    <a:pt x="65070" y="47566"/>
                    <a:pt x="25255" y="5465"/>
                  </a:cubicBezTo>
                  <a:cubicBezTo>
                    <a:pt x="17064" y="-3298"/>
                    <a:pt x="109" y="-1393"/>
                    <a:pt x="109" y="11371"/>
                  </a:cubicBezTo>
                  <a:cubicBezTo>
                    <a:pt x="1971" y="40487"/>
                    <a:pt x="9681" y="68930"/>
                    <a:pt x="22779" y="95000"/>
                  </a:cubicBezTo>
                  <a:cubicBezTo>
                    <a:pt x="34948" y="118974"/>
                    <a:pt x="57790" y="135734"/>
                    <a:pt x="84310" y="140149"/>
                  </a:cubicBezTo>
                  <a:cubicBezTo>
                    <a:pt x="146032" y="150055"/>
                    <a:pt x="174416" y="75188"/>
                    <a:pt x="191752" y="29849"/>
                  </a:cubicBezTo>
                  <a:cubicBezTo>
                    <a:pt x="195562" y="19372"/>
                    <a:pt x="182989" y="11942"/>
                    <a:pt x="175179" y="16895"/>
                  </a:cubicBezTo>
                  <a:close/>
                  <a:moveTo>
                    <a:pt x="86977" y="118051"/>
                  </a:moveTo>
                  <a:cubicBezTo>
                    <a:pt x="48877" y="112336"/>
                    <a:pt x="34208" y="73093"/>
                    <a:pt x="26970" y="37088"/>
                  </a:cubicBezTo>
                  <a:cubicBezTo>
                    <a:pt x="66960" y="62260"/>
                    <a:pt x="116680" y="66450"/>
                    <a:pt x="160320" y="48328"/>
                  </a:cubicBezTo>
                  <a:cubicBezTo>
                    <a:pt x="146032" y="81475"/>
                    <a:pt x="124315" y="122813"/>
                    <a:pt x="86977" y="117289"/>
                  </a:cubicBezTo>
                  <a:close/>
                </a:path>
              </a:pathLst>
            </a:custGeom>
            <a:solidFill>
              <a:srgbClr val="5E503B"/>
            </a:solidFill>
            <a:ln w="19050" cap="flat">
              <a:noFill/>
              <a:prstDash val="solid"/>
              <a:miter/>
            </a:ln>
          </p:spPr>
          <p:txBody>
            <a:bodyPr rtlCol="0" anchor="ctr"/>
            <a:lstStyle/>
            <a:p>
              <a:endParaRPr lang="zh-CN" altLang="en-US"/>
            </a:p>
          </p:txBody>
        </p:sp>
      </p:grpSp>
      <p:grpSp>
        <p:nvGrpSpPr>
          <p:cNvPr id="500" name="组合 499">
            <a:extLst>
              <a:ext uri="{FF2B5EF4-FFF2-40B4-BE49-F238E27FC236}">
                <a16:creationId xmlns:a16="http://schemas.microsoft.com/office/drawing/2014/main" id="{98B9CCDF-2456-4EE4-E260-B06D3DC7F20F}"/>
              </a:ext>
            </a:extLst>
          </p:cNvPr>
          <p:cNvGrpSpPr/>
          <p:nvPr/>
        </p:nvGrpSpPr>
        <p:grpSpPr>
          <a:xfrm>
            <a:off x="8237561" y="4353916"/>
            <a:ext cx="1683921" cy="1689555"/>
            <a:chOff x="733814" y="3075572"/>
            <a:chExt cx="1683921" cy="1689555"/>
          </a:xfrm>
        </p:grpSpPr>
        <p:sp>
          <p:nvSpPr>
            <p:cNvPr id="501" name="任意多边形: 形状 500">
              <a:extLst>
                <a:ext uri="{FF2B5EF4-FFF2-40B4-BE49-F238E27FC236}">
                  <a16:creationId xmlns:a16="http://schemas.microsoft.com/office/drawing/2014/main" id="{925AA437-A9F5-D2B7-4B03-7B761D71EBA9}"/>
                </a:ext>
              </a:extLst>
            </p:cNvPr>
            <p:cNvSpPr/>
            <p:nvPr/>
          </p:nvSpPr>
          <p:spPr>
            <a:xfrm>
              <a:off x="733814" y="3075572"/>
              <a:ext cx="1683921" cy="1689555"/>
            </a:xfrm>
            <a:custGeom>
              <a:avLst/>
              <a:gdLst>
                <a:gd name="connsiteX0" fmla="*/ 428596 w 1844159"/>
                <a:gd name="connsiteY0" fmla="*/ 1571831 h 1583351"/>
                <a:gd name="connsiteX1" fmla="*/ 767263 w 1844159"/>
                <a:gd name="connsiteY1" fmla="*/ 1521031 h 1583351"/>
                <a:gd name="connsiteX2" fmla="*/ 834996 w 1844159"/>
                <a:gd name="connsiteY2" fmla="*/ 1300898 h 1583351"/>
                <a:gd name="connsiteX3" fmla="*/ 1101696 w 1844159"/>
                <a:gd name="connsiteY3" fmla="*/ 1444831 h 1583351"/>
                <a:gd name="connsiteX4" fmla="*/ 1525030 w 1844159"/>
                <a:gd name="connsiteY4" fmla="*/ 1453298 h 1583351"/>
                <a:gd name="connsiteX5" fmla="*/ 1736696 w 1844159"/>
                <a:gd name="connsiteY5" fmla="*/ 1305131 h 1583351"/>
                <a:gd name="connsiteX6" fmla="*/ 1652030 w 1844159"/>
                <a:gd name="connsiteY6" fmla="*/ 1068064 h 1583351"/>
                <a:gd name="connsiteX7" fmla="*/ 1406496 w 1844159"/>
                <a:gd name="connsiteY7" fmla="*/ 805598 h 1583351"/>
                <a:gd name="connsiteX8" fmla="*/ 1410730 w 1844159"/>
                <a:gd name="connsiteY8" fmla="*/ 759031 h 1583351"/>
                <a:gd name="connsiteX9" fmla="*/ 1715530 w 1844159"/>
                <a:gd name="connsiteY9" fmla="*/ 623564 h 1583351"/>
                <a:gd name="connsiteX10" fmla="*/ 1829830 w 1844159"/>
                <a:gd name="connsiteY10" fmla="*/ 170598 h 1583351"/>
                <a:gd name="connsiteX11" fmla="*/ 1410730 w 1844159"/>
                <a:gd name="connsiteY11" fmla="*/ 9731 h 1583351"/>
                <a:gd name="connsiteX12" fmla="*/ 1135563 w 1844159"/>
                <a:gd name="connsiteY12" fmla="*/ 56298 h 1583351"/>
                <a:gd name="connsiteX13" fmla="*/ 1012796 w 1844159"/>
                <a:gd name="connsiteY13" fmla="*/ 369564 h 1583351"/>
                <a:gd name="connsiteX14" fmla="*/ 809596 w 1844159"/>
                <a:gd name="connsiteY14" fmla="*/ 179064 h 1583351"/>
                <a:gd name="connsiteX15" fmla="*/ 441296 w 1844159"/>
                <a:gd name="connsiteY15" fmla="*/ 18198 h 1583351"/>
                <a:gd name="connsiteX16" fmla="*/ 293130 w 1844159"/>
                <a:gd name="connsiteY16" fmla="*/ 221398 h 1583351"/>
                <a:gd name="connsiteX17" fmla="*/ 271963 w 1844159"/>
                <a:gd name="connsiteY17" fmla="*/ 699764 h 1583351"/>
                <a:gd name="connsiteX18" fmla="*/ 420130 w 1844159"/>
                <a:gd name="connsiteY18" fmla="*/ 869098 h 1583351"/>
                <a:gd name="connsiteX19" fmla="*/ 64530 w 1844159"/>
                <a:gd name="connsiteY19" fmla="*/ 957998 h 1583351"/>
                <a:gd name="connsiteX20" fmla="*/ 34896 w 1844159"/>
                <a:gd name="connsiteY20" fmla="*/ 1334764 h 1583351"/>
                <a:gd name="connsiteX21" fmla="*/ 428596 w 1844159"/>
                <a:gd name="connsiteY21" fmla="*/ 1571831 h 1583351"/>
                <a:gd name="connsiteX0" fmla="*/ 428596 w 1843623"/>
                <a:gd name="connsiteY0" fmla="*/ 1621132 h 1632652"/>
                <a:gd name="connsiteX1" fmla="*/ 767263 w 1843623"/>
                <a:gd name="connsiteY1" fmla="*/ 1570332 h 1632652"/>
                <a:gd name="connsiteX2" fmla="*/ 834996 w 1843623"/>
                <a:gd name="connsiteY2" fmla="*/ 1350199 h 1632652"/>
                <a:gd name="connsiteX3" fmla="*/ 1101696 w 1843623"/>
                <a:gd name="connsiteY3" fmla="*/ 1494132 h 1632652"/>
                <a:gd name="connsiteX4" fmla="*/ 1525030 w 1843623"/>
                <a:gd name="connsiteY4" fmla="*/ 1502599 h 1632652"/>
                <a:gd name="connsiteX5" fmla="*/ 1736696 w 1843623"/>
                <a:gd name="connsiteY5" fmla="*/ 1354432 h 1632652"/>
                <a:gd name="connsiteX6" fmla="*/ 1652030 w 1843623"/>
                <a:gd name="connsiteY6" fmla="*/ 1117365 h 1632652"/>
                <a:gd name="connsiteX7" fmla="*/ 1406496 w 1843623"/>
                <a:gd name="connsiteY7" fmla="*/ 854899 h 1632652"/>
                <a:gd name="connsiteX8" fmla="*/ 1410730 w 1843623"/>
                <a:gd name="connsiteY8" fmla="*/ 808332 h 1632652"/>
                <a:gd name="connsiteX9" fmla="*/ 1715530 w 1843623"/>
                <a:gd name="connsiteY9" fmla="*/ 672865 h 1632652"/>
                <a:gd name="connsiteX10" fmla="*/ 1829830 w 1843623"/>
                <a:gd name="connsiteY10" fmla="*/ 219899 h 1632652"/>
                <a:gd name="connsiteX11" fmla="*/ 1419197 w 1843623"/>
                <a:gd name="connsiteY11" fmla="*/ 3998 h 1632652"/>
                <a:gd name="connsiteX12" fmla="*/ 1135563 w 1843623"/>
                <a:gd name="connsiteY12" fmla="*/ 105599 h 1632652"/>
                <a:gd name="connsiteX13" fmla="*/ 1012796 w 1843623"/>
                <a:gd name="connsiteY13" fmla="*/ 418865 h 1632652"/>
                <a:gd name="connsiteX14" fmla="*/ 809596 w 1843623"/>
                <a:gd name="connsiteY14" fmla="*/ 228365 h 1632652"/>
                <a:gd name="connsiteX15" fmla="*/ 441296 w 1843623"/>
                <a:gd name="connsiteY15" fmla="*/ 67499 h 1632652"/>
                <a:gd name="connsiteX16" fmla="*/ 293130 w 1843623"/>
                <a:gd name="connsiteY16" fmla="*/ 270699 h 1632652"/>
                <a:gd name="connsiteX17" fmla="*/ 271963 w 1843623"/>
                <a:gd name="connsiteY17" fmla="*/ 749065 h 1632652"/>
                <a:gd name="connsiteX18" fmla="*/ 420130 w 1843623"/>
                <a:gd name="connsiteY18" fmla="*/ 918399 h 1632652"/>
                <a:gd name="connsiteX19" fmla="*/ 64530 w 1843623"/>
                <a:gd name="connsiteY19" fmla="*/ 1007299 h 1632652"/>
                <a:gd name="connsiteX20" fmla="*/ 34896 w 1843623"/>
                <a:gd name="connsiteY20" fmla="*/ 1384065 h 1632652"/>
                <a:gd name="connsiteX21" fmla="*/ 428596 w 1843623"/>
                <a:gd name="connsiteY21" fmla="*/ 1621132 h 1632652"/>
                <a:gd name="connsiteX0" fmla="*/ 428596 w 1791791"/>
                <a:gd name="connsiteY0" fmla="*/ 1622275 h 1633795"/>
                <a:gd name="connsiteX1" fmla="*/ 767263 w 1791791"/>
                <a:gd name="connsiteY1" fmla="*/ 1571475 h 1633795"/>
                <a:gd name="connsiteX2" fmla="*/ 834996 w 1791791"/>
                <a:gd name="connsiteY2" fmla="*/ 1351342 h 1633795"/>
                <a:gd name="connsiteX3" fmla="*/ 1101696 w 1791791"/>
                <a:gd name="connsiteY3" fmla="*/ 1495275 h 1633795"/>
                <a:gd name="connsiteX4" fmla="*/ 1525030 w 1791791"/>
                <a:gd name="connsiteY4" fmla="*/ 1503742 h 1633795"/>
                <a:gd name="connsiteX5" fmla="*/ 1736696 w 1791791"/>
                <a:gd name="connsiteY5" fmla="*/ 1355575 h 1633795"/>
                <a:gd name="connsiteX6" fmla="*/ 1652030 w 1791791"/>
                <a:gd name="connsiteY6" fmla="*/ 1118508 h 1633795"/>
                <a:gd name="connsiteX7" fmla="*/ 1406496 w 1791791"/>
                <a:gd name="connsiteY7" fmla="*/ 856042 h 1633795"/>
                <a:gd name="connsiteX8" fmla="*/ 1410730 w 1791791"/>
                <a:gd name="connsiteY8" fmla="*/ 809475 h 1633795"/>
                <a:gd name="connsiteX9" fmla="*/ 1715530 w 1791791"/>
                <a:gd name="connsiteY9" fmla="*/ 674008 h 1633795"/>
                <a:gd name="connsiteX10" fmla="*/ 1770563 w 1791791"/>
                <a:gd name="connsiteY10" fmla="*/ 242209 h 1633795"/>
                <a:gd name="connsiteX11" fmla="*/ 1419197 w 1791791"/>
                <a:gd name="connsiteY11" fmla="*/ 5141 h 1633795"/>
                <a:gd name="connsiteX12" fmla="*/ 1135563 w 1791791"/>
                <a:gd name="connsiteY12" fmla="*/ 106742 h 1633795"/>
                <a:gd name="connsiteX13" fmla="*/ 1012796 w 1791791"/>
                <a:gd name="connsiteY13" fmla="*/ 420008 h 1633795"/>
                <a:gd name="connsiteX14" fmla="*/ 809596 w 1791791"/>
                <a:gd name="connsiteY14" fmla="*/ 229508 h 1633795"/>
                <a:gd name="connsiteX15" fmla="*/ 441296 w 1791791"/>
                <a:gd name="connsiteY15" fmla="*/ 68642 h 1633795"/>
                <a:gd name="connsiteX16" fmla="*/ 293130 w 1791791"/>
                <a:gd name="connsiteY16" fmla="*/ 271842 h 1633795"/>
                <a:gd name="connsiteX17" fmla="*/ 271963 w 1791791"/>
                <a:gd name="connsiteY17" fmla="*/ 750208 h 1633795"/>
                <a:gd name="connsiteX18" fmla="*/ 420130 w 1791791"/>
                <a:gd name="connsiteY18" fmla="*/ 919542 h 1633795"/>
                <a:gd name="connsiteX19" fmla="*/ 64530 w 1791791"/>
                <a:gd name="connsiteY19" fmla="*/ 1008442 h 1633795"/>
                <a:gd name="connsiteX20" fmla="*/ 34896 w 1791791"/>
                <a:gd name="connsiteY20" fmla="*/ 1385208 h 1633795"/>
                <a:gd name="connsiteX21" fmla="*/ 428596 w 1791791"/>
                <a:gd name="connsiteY21" fmla="*/ 1622275 h 1633795"/>
                <a:gd name="connsiteX0" fmla="*/ 428596 w 1787398"/>
                <a:gd name="connsiteY0" fmla="*/ 1622275 h 1633795"/>
                <a:gd name="connsiteX1" fmla="*/ 767263 w 1787398"/>
                <a:gd name="connsiteY1" fmla="*/ 1571475 h 1633795"/>
                <a:gd name="connsiteX2" fmla="*/ 834996 w 1787398"/>
                <a:gd name="connsiteY2" fmla="*/ 1351342 h 1633795"/>
                <a:gd name="connsiteX3" fmla="*/ 1101696 w 1787398"/>
                <a:gd name="connsiteY3" fmla="*/ 1495275 h 1633795"/>
                <a:gd name="connsiteX4" fmla="*/ 1525030 w 1787398"/>
                <a:gd name="connsiteY4" fmla="*/ 1503742 h 1633795"/>
                <a:gd name="connsiteX5" fmla="*/ 1736696 w 1787398"/>
                <a:gd name="connsiteY5" fmla="*/ 1355575 h 1633795"/>
                <a:gd name="connsiteX6" fmla="*/ 1652030 w 1787398"/>
                <a:gd name="connsiteY6" fmla="*/ 1118508 h 1633795"/>
                <a:gd name="connsiteX7" fmla="*/ 1406496 w 1787398"/>
                <a:gd name="connsiteY7" fmla="*/ 856042 h 1633795"/>
                <a:gd name="connsiteX8" fmla="*/ 1410730 w 1787398"/>
                <a:gd name="connsiteY8" fmla="*/ 809475 h 1633795"/>
                <a:gd name="connsiteX9" fmla="*/ 1698596 w 1787398"/>
                <a:gd name="connsiteY9" fmla="*/ 674008 h 1633795"/>
                <a:gd name="connsiteX10" fmla="*/ 1770563 w 1787398"/>
                <a:gd name="connsiteY10" fmla="*/ 242209 h 1633795"/>
                <a:gd name="connsiteX11" fmla="*/ 1419197 w 1787398"/>
                <a:gd name="connsiteY11" fmla="*/ 5141 h 1633795"/>
                <a:gd name="connsiteX12" fmla="*/ 1135563 w 1787398"/>
                <a:gd name="connsiteY12" fmla="*/ 106742 h 1633795"/>
                <a:gd name="connsiteX13" fmla="*/ 1012796 w 1787398"/>
                <a:gd name="connsiteY13" fmla="*/ 420008 h 1633795"/>
                <a:gd name="connsiteX14" fmla="*/ 809596 w 1787398"/>
                <a:gd name="connsiteY14" fmla="*/ 229508 h 1633795"/>
                <a:gd name="connsiteX15" fmla="*/ 441296 w 1787398"/>
                <a:gd name="connsiteY15" fmla="*/ 68642 h 1633795"/>
                <a:gd name="connsiteX16" fmla="*/ 293130 w 1787398"/>
                <a:gd name="connsiteY16" fmla="*/ 271842 h 1633795"/>
                <a:gd name="connsiteX17" fmla="*/ 271963 w 1787398"/>
                <a:gd name="connsiteY17" fmla="*/ 750208 h 1633795"/>
                <a:gd name="connsiteX18" fmla="*/ 420130 w 1787398"/>
                <a:gd name="connsiteY18" fmla="*/ 919542 h 1633795"/>
                <a:gd name="connsiteX19" fmla="*/ 64530 w 1787398"/>
                <a:gd name="connsiteY19" fmla="*/ 1008442 h 1633795"/>
                <a:gd name="connsiteX20" fmla="*/ 34896 w 1787398"/>
                <a:gd name="connsiteY20" fmla="*/ 1385208 h 1633795"/>
                <a:gd name="connsiteX21" fmla="*/ 428596 w 1787398"/>
                <a:gd name="connsiteY21" fmla="*/ 1622275 h 1633795"/>
                <a:gd name="connsiteX0" fmla="*/ 428596 w 1787398"/>
                <a:gd name="connsiteY0" fmla="*/ 1620561 h 1632081"/>
                <a:gd name="connsiteX1" fmla="*/ 767263 w 1787398"/>
                <a:gd name="connsiteY1" fmla="*/ 1569761 h 1632081"/>
                <a:gd name="connsiteX2" fmla="*/ 834996 w 1787398"/>
                <a:gd name="connsiteY2" fmla="*/ 1349628 h 1632081"/>
                <a:gd name="connsiteX3" fmla="*/ 1101696 w 1787398"/>
                <a:gd name="connsiteY3" fmla="*/ 1493561 h 1632081"/>
                <a:gd name="connsiteX4" fmla="*/ 1525030 w 1787398"/>
                <a:gd name="connsiteY4" fmla="*/ 1502028 h 1632081"/>
                <a:gd name="connsiteX5" fmla="*/ 1736696 w 1787398"/>
                <a:gd name="connsiteY5" fmla="*/ 1353861 h 1632081"/>
                <a:gd name="connsiteX6" fmla="*/ 1652030 w 1787398"/>
                <a:gd name="connsiteY6" fmla="*/ 1116794 h 1632081"/>
                <a:gd name="connsiteX7" fmla="*/ 1406496 w 1787398"/>
                <a:gd name="connsiteY7" fmla="*/ 854328 h 1632081"/>
                <a:gd name="connsiteX8" fmla="*/ 1410730 w 1787398"/>
                <a:gd name="connsiteY8" fmla="*/ 807761 h 1632081"/>
                <a:gd name="connsiteX9" fmla="*/ 1698596 w 1787398"/>
                <a:gd name="connsiteY9" fmla="*/ 672294 h 1632081"/>
                <a:gd name="connsiteX10" fmla="*/ 1770563 w 1787398"/>
                <a:gd name="connsiteY10" fmla="*/ 240495 h 1632081"/>
                <a:gd name="connsiteX11" fmla="*/ 1419197 w 1787398"/>
                <a:gd name="connsiteY11" fmla="*/ 3427 h 1632081"/>
                <a:gd name="connsiteX12" fmla="*/ 1122863 w 1787398"/>
                <a:gd name="connsiteY12" fmla="*/ 121961 h 1632081"/>
                <a:gd name="connsiteX13" fmla="*/ 1012796 w 1787398"/>
                <a:gd name="connsiteY13" fmla="*/ 418294 h 1632081"/>
                <a:gd name="connsiteX14" fmla="*/ 809596 w 1787398"/>
                <a:gd name="connsiteY14" fmla="*/ 227794 h 1632081"/>
                <a:gd name="connsiteX15" fmla="*/ 441296 w 1787398"/>
                <a:gd name="connsiteY15" fmla="*/ 66928 h 1632081"/>
                <a:gd name="connsiteX16" fmla="*/ 293130 w 1787398"/>
                <a:gd name="connsiteY16" fmla="*/ 270128 h 1632081"/>
                <a:gd name="connsiteX17" fmla="*/ 271963 w 1787398"/>
                <a:gd name="connsiteY17" fmla="*/ 748494 h 1632081"/>
                <a:gd name="connsiteX18" fmla="*/ 420130 w 1787398"/>
                <a:gd name="connsiteY18" fmla="*/ 917828 h 1632081"/>
                <a:gd name="connsiteX19" fmla="*/ 64530 w 1787398"/>
                <a:gd name="connsiteY19" fmla="*/ 1006728 h 1632081"/>
                <a:gd name="connsiteX20" fmla="*/ 34896 w 1787398"/>
                <a:gd name="connsiteY20" fmla="*/ 1383494 h 1632081"/>
                <a:gd name="connsiteX21" fmla="*/ 428596 w 1787398"/>
                <a:gd name="connsiteY21" fmla="*/ 1620561 h 1632081"/>
                <a:gd name="connsiteX0" fmla="*/ 428596 w 1784427"/>
                <a:gd name="connsiteY0" fmla="*/ 1612391 h 1623911"/>
                <a:gd name="connsiteX1" fmla="*/ 767263 w 1784427"/>
                <a:gd name="connsiteY1" fmla="*/ 1561591 h 1623911"/>
                <a:gd name="connsiteX2" fmla="*/ 834996 w 1784427"/>
                <a:gd name="connsiteY2" fmla="*/ 1341458 h 1623911"/>
                <a:gd name="connsiteX3" fmla="*/ 1101696 w 1784427"/>
                <a:gd name="connsiteY3" fmla="*/ 1485391 h 1623911"/>
                <a:gd name="connsiteX4" fmla="*/ 1525030 w 1784427"/>
                <a:gd name="connsiteY4" fmla="*/ 1493858 h 1623911"/>
                <a:gd name="connsiteX5" fmla="*/ 1736696 w 1784427"/>
                <a:gd name="connsiteY5" fmla="*/ 1345691 h 1623911"/>
                <a:gd name="connsiteX6" fmla="*/ 1652030 w 1784427"/>
                <a:gd name="connsiteY6" fmla="*/ 1108624 h 1623911"/>
                <a:gd name="connsiteX7" fmla="*/ 1406496 w 1784427"/>
                <a:gd name="connsiteY7" fmla="*/ 846158 h 1623911"/>
                <a:gd name="connsiteX8" fmla="*/ 1410730 w 1784427"/>
                <a:gd name="connsiteY8" fmla="*/ 799591 h 1623911"/>
                <a:gd name="connsiteX9" fmla="*/ 1698596 w 1784427"/>
                <a:gd name="connsiteY9" fmla="*/ 664124 h 1623911"/>
                <a:gd name="connsiteX10" fmla="*/ 1770563 w 1784427"/>
                <a:gd name="connsiteY10" fmla="*/ 232325 h 1623911"/>
                <a:gd name="connsiteX11" fmla="*/ 1461530 w 1784427"/>
                <a:gd name="connsiteY11" fmla="*/ 3724 h 1623911"/>
                <a:gd name="connsiteX12" fmla="*/ 1122863 w 1784427"/>
                <a:gd name="connsiteY12" fmla="*/ 113791 h 1623911"/>
                <a:gd name="connsiteX13" fmla="*/ 1012796 w 1784427"/>
                <a:gd name="connsiteY13" fmla="*/ 410124 h 1623911"/>
                <a:gd name="connsiteX14" fmla="*/ 809596 w 1784427"/>
                <a:gd name="connsiteY14" fmla="*/ 219624 h 1623911"/>
                <a:gd name="connsiteX15" fmla="*/ 441296 w 1784427"/>
                <a:gd name="connsiteY15" fmla="*/ 58758 h 1623911"/>
                <a:gd name="connsiteX16" fmla="*/ 293130 w 1784427"/>
                <a:gd name="connsiteY16" fmla="*/ 261958 h 1623911"/>
                <a:gd name="connsiteX17" fmla="*/ 271963 w 1784427"/>
                <a:gd name="connsiteY17" fmla="*/ 740324 h 1623911"/>
                <a:gd name="connsiteX18" fmla="*/ 420130 w 1784427"/>
                <a:gd name="connsiteY18" fmla="*/ 909658 h 1623911"/>
                <a:gd name="connsiteX19" fmla="*/ 64530 w 1784427"/>
                <a:gd name="connsiteY19" fmla="*/ 998558 h 1623911"/>
                <a:gd name="connsiteX20" fmla="*/ 34896 w 1784427"/>
                <a:gd name="connsiteY20" fmla="*/ 1375324 h 1623911"/>
                <a:gd name="connsiteX21" fmla="*/ 428596 w 1784427"/>
                <a:gd name="connsiteY21" fmla="*/ 1612391 h 1623911"/>
                <a:gd name="connsiteX0" fmla="*/ 428596 w 1784427"/>
                <a:gd name="connsiteY0" fmla="*/ 1615049 h 1626569"/>
                <a:gd name="connsiteX1" fmla="*/ 767263 w 1784427"/>
                <a:gd name="connsiteY1" fmla="*/ 1564249 h 1626569"/>
                <a:gd name="connsiteX2" fmla="*/ 834996 w 1784427"/>
                <a:gd name="connsiteY2" fmla="*/ 1344116 h 1626569"/>
                <a:gd name="connsiteX3" fmla="*/ 1101696 w 1784427"/>
                <a:gd name="connsiteY3" fmla="*/ 1488049 h 1626569"/>
                <a:gd name="connsiteX4" fmla="*/ 1525030 w 1784427"/>
                <a:gd name="connsiteY4" fmla="*/ 1496516 h 1626569"/>
                <a:gd name="connsiteX5" fmla="*/ 1736696 w 1784427"/>
                <a:gd name="connsiteY5" fmla="*/ 1348349 h 1626569"/>
                <a:gd name="connsiteX6" fmla="*/ 1652030 w 1784427"/>
                <a:gd name="connsiteY6" fmla="*/ 1111282 h 1626569"/>
                <a:gd name="connsiteX7" fmla="*/ 1406496 w 1784427"/>
                <a:gd name="connsiteY7" fmla="*/ 848816 h 1626569"/>
                <a:gd name="connsiteX8" fmla="*/ 1410730 w 1784427"/>
                <a:gd name="connsiteY8" fmla="*/ 802249 h 1626569"/>
                <a:gd name="connsiteX9" fmla="*/ 1698596 w 1784427"/>
                <a:gd name="connsiteY9" fmla="*/ 666782 h 1626569"/>
                <a:gd name="connsiteX10" fmla="*/ 1770563 w 1784427"/>
                <a:gd name="connsiteY10" fmla="*/ 234983 h 1626569"/>
                <a:gd name="connsiteX11" fmla="*/ 1461530 w 1784427"/>
                <a:gd name="connsiteY11" fmla="*/ 6382 h 1626569"/>
                <a:gd name="connsiteX12" fmla="*/ 1122863 w 1784427"/>
                <a:gd name="connsiteY12" fmla="*/ 116449 h 1626569"/>
                <a:gd name="connsiteX13" fmla="*/ 1012796 w 1784427"/>
                <a:gd name="connsiteY13" fmla="*/ 412782 h 1626569"/>
                <a:gd name="connsiteX14" fmla="*/ 809596 w 1784427"/>
                <a:gd name="connsiteY14" fmla="*/ 222282 h 1626569"/>
                <a:gd name="connsiteX15" fmla="*/ 441296 w 1784427"/>
                <a:gd name="connsiteY15" fmla="*/ 61416 h 1626569"/>
                <a:gd name="connsiteX16" fmla="*/ 293130 w 1784427"/>
                <a:gd name="connsiteY16" fmla="*/ 264616 h 1626569"/>
                <a:gd name="connsiteX17" fmla="*/ 271963 w 1784427"/>
                <a:gd name="connsiteY17" fmla="*/ 742982 h 1626569"/>
                <a:gd name="connsiteX18" fmla="*/ 420130 w 1784427"/>
                <a:gd name="connsiteY18" fmla="*/ 912316 h 1626569"/>
                <a:gd name="connsiteX19" fmla="*/ 64530 w 1784427"/>
                <a:gd name="connsiteY19" fmla="*/ 1001216 h 1626569"/>
                <a:gd name="connsiteX20" fmla="*/ 34896 w 1784427"/>
                <a:gd name="connsiteY20" fmla="*/ 1377982 h 1626569"/>
                <a:gd name="connsiteX21" fmla="*/ 428596 w 1784427"/>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246564 w 1784523"/>
                <a:gd name="connsiteY17" fmla="*/ 671017 h 1626569"/>
                <a:gd name="connsiteX18" fmla="*/ 420130 w 1784523"/>
                <a:gd name="connsiteY18" fmla="*/ 912316 h 1626569"/>
                <a:gd name="connsiteX19" fmla="*/ 64530 w 1784523"/>
                <a:gd name="connsiteY19" fmla="*/ 1001216 h 1626569"/>
                <a:gd name="connsiteX20" fmla="*/ 34896 w 1784523"/>
                <a:gd name="connsiteY20" fmla="*/ 1377982 h 1626569"/>
                <a:gd name="connsiteX21" fmla="*/ 428596 w 1784523"/>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64250 w 1784523"/>
                <a:gd name="connsiteY17" fmla="*/ 95803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38850 w 1784523"/>
                <a:gd name="connsiteY17" fmla="*/ 95295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5626"/>
                <a:gd name="connsiteX1" fmla="*/ 767263 w 1784523"/>
                <a:gd name="connsiteY1" fmla="*/ 1564249 h 1625626"/>
                <a:gd name="connsiteX2" fmla="*/ 855316 w 1784523"/>
                <a:gd name="connsiteY2" fmla="*/ 1384756 h 1625626"/>
                <a:gd name="connsiteX3" fmla="*/ 1101696 w 1784523"/>
                <a:gd name="connsiteY3" fmla="*/ 1488049 h 1625626"/>
                <a:gd name="connsiteX4" fmla="*/ 1525030 w 1784523"/>
                <a:gd name="connsiteY4" fmla="*/ 1496516 h 1625626"/>
                <a:gd name="connsiteX5" fmla="*/ 1736696 w 1784523"/>
                <a:gd name="connsiteY5" fmla="*/ 1348349 h 1625626"/>
                <a:gd name="connsiteX6" fmla="*/ 1652030 w 1784523"/>
                <a:gd name="connsiteY6" fmla="*/ 1111282 h 1625626"/>
                <a:gd name="connsiteX7" fmla="*/ 1406496 w 1784523"/>
                <a:gd name="connsiteY7" fmla="*/ 848816 h 1625626"/>
                <a:gd name="connsiteX8" fmla="*/ 1698596 w 1784523"/>
                <a:gd name="connsiteY8" fmla="*/ 666782 h 1625626"/>
                <a:gd name="connsiteX9" fmla="*/ 1770563 w 1784523"/>
                <a:gd name="connsiteY9" fmla="*/ 234983 h 1625626"/>
                <a:gd name="connsiteX10" fmla="*/ 1461530 w 1784523"/>
                <a:gd name="connsiteY10" fmla="*/ 6382 h 1625626"/>
                <a:gd name="connsiteX11" fmla="*/ 1122863 w 1784523"/>
                <a:gd name="connsiteY11" fmla="*/ 116449 h 1625626"/>
                <a:gd name="connsiteX12" fmla="*/ 1012796 w 1784523"/>
                <a:gd name="connsiteY12" fmla="*/ 412782 h 1625626"/>
                <a:gd name="connsiteX13" fmla="*/ 809596 w 1784523"/>
                <a:gd name="connsiteY13" fmla="*/ 222282 h 1625626"/>
                <a:gd name="connsiteX14" fmla="*/ 441296 w 1784523"/>
                <a:gd name="connsiteY14" fmla="*/ 61416 h 1625626"/>
                <a:gd name="connsiteX15" fmla="*/ 247410 w 1784523"/>
                <a:gd name="connsiteY15" fmla="*/ 259536 h 1625626"/>
                <a:gd name="connsiteX16" fmla="*/ 231746 w 1784523"/>
                <a:gd name="connsiteY16" fmla="*/ 561795 h 1625626"/>
                <a:gd name="connsiteX17" fmla="*/ 338850 w 1784523"/>
                <a:gd name="connsiteY17" fmla="*/ 952956 h 1625626"/>
                <a:gd name="connsiteX18" fmla="*/ 64530 w 1784523"/>
                <a:gd name="connsiteY18" fmla="*/ 1001216 h 1625626"/>
                <a:gd name="connsiteX19" fmla="*/ 34896 w 1784523"/>
                <a:gd name="connsiteY19" fmla="*/ 1377982 h 1625626"/>
                <a:gd name="connsiteX20" fmla="*/ 428596 w 1784523"/>
                <a:gd name="connsiteY20" fmla="*/ 1615049 h 1625626"/>
                <a:gd name="connsiteX0" fmla="*/ 428596 w 1784523"/>
                <a:gd name="connsiteY0" fmla="*/ 1615049 h 1636715"/>
                <a:gd name="connsiteX1" fmla="*/ 762183 w 1784523"/>
                <a:gd name="connsiteY1" fmla="*/ 1599809 h 1636715"/>
                <a:gd name="connsiteX2" fmla="*/ 855316 w 1784523"/>
                <a:gd name="connsiteY2" fmla="*/ 1384756 h 1636715"/>
                <a:gd name="connsiteX3" fmla="*/ 1101696 w 1784523"/>
                <a:gd name="connsiteY3" fmla="*/ 1488049 h 1636715"/>
                <a:gd name="connsiteX4" fmla="*/ 1525030 w 1784523"/>
                <a:gd name="connsiteY4" fmla="*/ 1496516 h 1636715"/>
                <a:gd name="connsiteX5" fmla="*/ 1736696 w 1784523"/>
                <a:gd name="connsiteY5" fmla="*/ 1348349 h 1636715"/>
                <a:gd name="connsiteX6" fmla="*/ 1652030 w 1784523"/>
                <a:gd name="connsiteY6" fmla="*/ 1111282 h 1636715"/>
                <a:gd name="connsiteX7" fmla="*/ 1406496 w 1784523"/>
                <a:gd name="connsiteY7" fmla="*/ 848816 h 1636715"/>
                <a:gd name="connsiteX8" fmla="*/ 1698596 w 1784523"/>
                <a:gd name="connsiteY8" fmla="*/ 666782 h 1636715"/>
                <a:gd name="connsiteX9" fmla="*/ 1770563 w 1784523"/>
                <a:gd name="connsiteY9" fmla="*/ 234983 h 1636715"/>
                <a:gd name="connsiteX10" fmla="*/ 1461530 w 1784523"/>
                <a:gd name="connsiteY10" fmla="*/ 6382 h 1636715"/>
                <a:gd name="connsiteX11" fmla="*/ 1122863 w 1784523"/>
                <a:gd name="connsiteY11" fmla="*/ 116449 h 1636715"/>
                <a:gd name="connsiteX12" fmla="*/ 1012796 w 1784523"/>
                <a:gd name="connsiteY12" fmla="*/ 412782 h 1636715"/>
                <a:gd name="connsiteX13" fmla="*/ 809596 w 1784523"/>
                <a:gd name="connsiteY13" fmla="*/ 222282 h 1636715"/>
                <a:gd name="connsiteX14" fmla="*/ 441296 w 1784523"/>
                <a:gd name="connsiteY14" fmla="*/ 61416 h 1636715"/>
                <a:gd name="connsiteX15" fmla="*/ 247410 w 1784523"/>
                <a:gd name="connsiteY15" fmla="*/ 259536 h 1636715"/>
                <a:gd name="connsiteX16" fmla="*/ 231746 w 1784523"/>
                <a:gd name="connsiteY16" fmla="*/ 561795 h 1636715"/>
                <a:gd name="connsiteX17" fmla="*/ 338850 w 1784523"/>
                <a:gd name="connsiteY17" fmla="*/ 952956 h 1636715"/>
                <a:gd name="connsiteX18" fmla="*/ 64530 w 1784523"/>
                <a:gd name="connsiteY18" fmla="*/ 1001216 h 1636715"/>
                <a:gd name="connsiteX19" fmla="*/ 34896 w 1784523"/>
                <a:gd name="connsiteY19" fmla="*/ 1377982 h 1636715"/>
                <a:gd name="connsiteX20" fmla="*/ 428596 w 1784523"/>
                <a:gd name="connsiteY20" fmla="*/ 1615049 h 1636715"/>
                <a:gd name="connsiteX0" fmla="*/ 428596 w 1784523"/>
                <a:gd name="connsiteY0" fmla="*/ 1615049 h 1635740"/>
                <a:gd name="connsiteX1" fmla="*/ 762183 w 1784523"/>
                <a:gd name="connsiteY1" fmla="*/ 1599809 h 1635740"/>
                <a:gd name="connsiteX2" fmla="*/ 875636 w 1784523"/>
                <a:gd name="connsiteY2" fmla="*/ 1405076 h 1635740"/>
                <a:gd name="connsiteX3" fmla="*/ 1101696 w 1784523"/>
                <a:gd name="connsiteY3" fmla="*/ 1488049 h 1635740"/>
                <a:gd name="connsiteX4" fmla="*/ 1525030 w 1784523"/>
                <a:gd name="connsiteY4" fmla="*/ 1496516 h 1635740"/>
                <a:gd name="connsiteX5" fmla="*/ 1736696 w 1784523"/>
                <a:gd name="connsiteY5" fmla="*/ 1348349 h 1635740"/>
                <a:gd name="connsiteX6" fmla="*/ 1652030 w 1784523"/>
                <a:gd name="connsiteY6" fmla="*/ 1111282 h 1635740"/>
                <a:gd name="connsiteX7" fmla="*/ 1406496 w 1784523"/>
                <a:gd name="connsiteY7" fmla="*/ 848816 h 1635740"/>
                <a:gd name="connsiteX8" fmla="*/ 1698596 w 1784523"/>
                <a:gd name="connsiteY8" fmla="*/ 666782 h 1635740"/>
                <a:gd name="connsiteX9" fmla="*/ 1770563 w 1784523"/>
                <a:gd name="connsiteY9" fmla="*/ 234983 h 1635740"/>
                <a:gd name="connsiteX10" fmla="*/ 1461530 w 1784523"/>
                <a:gd name="connsiteY10" fmla="*/ 6382 h 1635740"/>
                <a:gd name="connsiteX11" fmla="*/ 1122863 w 1784523"/>
                <a:gd name="connsiteY11" fmla="*/ 116449 h 1635740"/>
                <a:gd name="connsiteX12" fmla="*/ 1012796 w 1784523"/>
                <a:gd name="connsiteY12" fmla="*/ 412782 h 1635740"/>
                <a:gd name="connsiteX13" fmla="*/ 809596 w 1784523"/>
                <a:gd name="connsiteY13" fmla="*/ 222282 h 1635740"/>
                <a:gd name="connsiteX14" fmla="*/ 441296 w 1784523"/>
                <a:gd name="connsiteY14" fmla="*/ 61416 h 1635740"/>
                <a:gd name="connsiteX15" fmla="*/ 247410 w 1784523"/>
                <a:gd name="connsiteY15" fmla="*/ 259536 h 1635740"/>
                <a:gd name="connsiteX16" fmla="*/ 231746 w 1784523"/>
                <a:gd name="connsiteY16" fmla="*/ 561795 h 1635740"/>
                <a:gd name="connsiteX17" fmla="*/ 338850 w 1784523"/>
                <a:gd name="connsiteY17" fmla="*/ 952956 h 1635740"/>
                <a:gd name="connsiteX18" fmla="*/ 64530 w 1784523"/>
                <a:gd name="connsiteY18" fmla="*/ 1001216 h 1635740"/>
                <a:gd name="connsiteX19" fmla="*/ 34896 w 1784523"/>
                <a:gd name="connsiteY19" fmla="*/ 1377982 h 1635740"/>
                <a:gd name="connsiteX20" fmla="*/ 428596 w 1784523"/>
                <a:gd name="connsiteY20" fmla="*/ 1615049 h 1635740"/>
                <a:gd name="connsiteX0" fmla="*/ 395694 w 1751621"/>
                <a:gd name="connsiteY0" fmla="*/ 1615049 h 1630632"/>
                <a:gd name="connsiteX1" fmla="*/ 729281 w 1751621"/>
                <a:gd name="connsiteY1" fmla="*/ 1599809 h 1630632"/>
                <a:gd name="connsiteX2" fmla="*/ 842734 w 1751621"/>
                <a:gd name="connsiteY2" fmla="*/ 1405076 h 1630632"/>
                <a:gd name="connsiteX3" fmla="*/ 1068794 w 1751621"/>
                <a:gd name="connsiteY3" fmla="*/ 1488049 h 1630632"/>
                <a:gd name="connsiteX4" fmla="*/ 1492128 w 1751621"/>
                <a:gd name="connsiteY4" fmla="*/ 1496516 h 1630632"/>
                <a:gd name="connsiteX5" fmla="*/ 1703794 w 1751621"/>
                <a:gd name="connsiteY5" fmla="*/ 1348349 h 1630632"/>
                <a:gd name="connsiteX6" fmla="*/ 1619128 w 1751621"/>
                <a:gd name="connsiteY6" fmla="*/ 1111282 h 1630632"/>
                <a:gd name="connsiteX7" fmla="*/ 1373594 w 1751621"/>
                <a:gd name="connsiteY7" fmla="*/ 848816 h 1630632"/>
                <a:gd name="connsiteX8" fmla="*/ 1665694 w 1751621"/>
                <a:gd name="connsiteY8" fmla="*/ 666782 h 1630632"/>
                <a:gd name="connsiteX9" fmla="*/ 1737661 w 1751621"/>
                <a:gd name="connsiteY9" fmla="*/ 234983 h 1630632"/>
                <a:gd name="connsiteX10" fmla="*/ 1428628 w 1751621"/>
                <a:gd name="connsiteY10" fmla="*/ 6382 h 1630632"/>
                <a:gd name="connsiteX11" fmla="*/ 1089961 w 1751621"/>
                <a:gd name="connsiteY11" fmla="*/ 116449 h 1630632"/>
                <a:gd name="connsiteX12" fmla="*/ 979894 w 1751621"/>
                <a:gd name="connsiteY12" fmla="*/ 412782 h 1630632"/>
                <a:gd name="connsiteX13" fmla="*/ 776694 w 1751621"/>
                <a:gd name="connsiteY13" fmla="*/ 222282 h 1630632"/>
                <a:gd name="connsiteX14" fmla="*/ 408394 w 1751621"/>
                <a:gd name="connsiteY14" fmla="*/ 61416 h 1630632"/>
                <a:gd name="connsiteX15" fmla="*/ 214508 w 1751621"/>
                <a:gd name="connsiteY15" fmla="*/ 259536 h 1630632"/>
                <a:gd name="connsiteX16" fmla="*/ 198844 w 1751621"/>
                <a:gd name="connsiteY16" fmla="*/ 561795 h 1630632"/>
                <a:gd name="connsiteX17" fmla="*/ 305948 w 1751621"/>
                <a:gd name="connsiteY17" fmla="*/ 952956 h 1630632"/>
                <a:gd name="connsiteX18" fmla="*/ 31628 w 1751621"/>
                <a:gd name="connsiteY18" fmla="*/ 1001216 h 1630632"/>
                <a:gd name="connsiteX19" fmla="*/ 73114 w 1751621"/>
                <a:gd name="connsiteY19" fmla="*/ 1449102 h 1630632"/>
                <a:gd name="connsiteX20" fmla="*/ 395694 w 1751621"/>
                <a:gd name="connsiteY20" fmla="*/ 1615049 h 1630632"/>
                <a:gd name="connsiteX0" fmla="*/ 400640 w 1751487"/>
                <a:gd name="connsiteY0" fmla="*/ 1670929 h 1677497"/>
                <a:gd name="connsiteX1" fmla="*/ 729147 w 1751487"/>
                <a:gd name="connsiteY1" fmla="*/ 1599809 h 1677497"/>
                <a:gd name="connsiteX2" fmla="*/ 842600 w 1751487"/>
                <a:gd name="connsiteY2" fmla="*/ 1405076 h 1677497"/>
                <a:gd name="connsiteX3" fmla="*/ 1068660 w 1751487"/>
                <a:gd name="connsiteY3" fmla="*/ 1488049 h 1677497"/>
                <a:gd name="connsiteX4" fmla="*/ 1491994 w 1751487"/>
                <a:gd name="connsiteY4" fmla="*/ 1496516 h 1677497"/>
                <a:gd name="connsiteX5" fmla="*/ 1703660 w 1751487"/>
                <a:gd name="connsiteY5" fmla="*/ 1348349 h 1677497"/>
                <a:gd name="connsiteX6" fmla="*/ 1618994 w 1751487"/>
                <a:gd name="connsiteY6" fmla="*/ 1111282 h 1677497"/>
                <a:gd name="connsiteX7" fmla="*/ 1373460 w 1751487"/>
                <a:gd name="connsiteY7" fmla="*/ 848816 h 1677497"/>
                <a:gd name="connsiteX8" fmla="*/ 1665560 w 1751487"/>
                <a:gd name="connsiteY8" fmla="*/ 666782 h 1677497"/>
                <a:gd name="connsiteX9" fmla="*/ 1737527 w 1751487"/>
                <a:gd name="connsiteY9" fmla="*/ 234983 h 1677497"/>
                <a:gd name="connsiteX10" fmla="*/ 1428494 w 1751487"/>
                <a:gd name="connsiteY10" fmla="*/ 6382 h 1677497"/>
                <a:gd name="connsiteX11" fmla="*/ 1089827 w 1751487"/>
                <a:gd name="connsiteY11" fmla="*/ 116449 h 1677497"/>
                <a:gd name="connsiteX12" fmla="*/ 979760 w 1751487"/>
                <a:gd name="connsiteY12" fmla="*/ 412782 h 1677497"/>
                <a:gd name="connsiteX13" fmla="*/ 776560 w 1751487"/>
                <a:gd name="connsiteY13" fmla="*/ 222282 h 1677497"/>
                <a:gd name="connsiteX14" fmla="*/ 408260 w 1751487"/>
                <a:gd name="connsiteY14" fmla="*/ 61416 h 1677497"/>
                <a:gd name="connsiteX15" fmla="*/ 214374 w 1751487"/>
                <a:gd name="connsiteY15" fmla="*/ 259536 h 1677497"/>
                <a:gd name="connsiteX16" fmla="*/ 198710 w 1751487"/>
                <a:gd name="connsiteY16" fmla="*/ 561795 h 1677497"/>
                <a:gd name="connsiteX17" fmla="*/ 305814 w 1751487"/>
                <a:gd name="connsiteY17" fmla="*/ 952956 h 1677497"/>
                <a:gd name="connsiteX18" fmla="*/ 31494 w 1751487"/>
                <a:gd name="connsiteY18" fmla="*/ 1001216 h 1677497"/>
                <a:gd name="connsiteX19" fmla="*/ 72980 w 1751487"/>
                <a:gd name="connsiteY19" fmla="*/ 1449102 h 1677497"/>
                <a:gd name="connsiteX20" fmla="*/ 400640 w 1751487"/>
                <a:gd name="connsiteY20" fmla="*/ 1670929 h 1677497"/>
                <a:gd name="connsiteX0" fmla="*/ 364347 w 1715194"/>
                <a:gd name="connsiteY0" fmla="*/ 1670929 h 1677497"/>
                <a:gd name="connsiteX1" fmla="*/ 692854 w 1715194"/>
                <a:gd name="connsiteY1" fmla="*/ 1599809 h 1677497"/>
                <a:gd name="connsiteX2" fmla="*/ 806307 w 1715194"/>
                <a:gd name="connsiteY2" fmla="*/ 1405076 h 1677497"/>
                <a:gd name="connsiteX3" fmla="*/ 1032367 w 1715194"/>
                <a:gd name="connsiteY3" fmla="*/ 1488049 h 1677497"/>
                <a:gd name="connsiteX4" fmla="*/ 1455701 w 1715194"/>
                <a:gd name="connsiteY4" fmla="*/ 1496516 h 1677497"/>
                <a:gd name="connsiteX5" fmla="*/ 1667367 w 1715194"/>
                <a:gd name="connsiteY5" fmla="*/ 1348349 h 1677497"/>
                <a:gd name="connsiteX6" fmla="*/ 1582701 w 1715194"/>
                <a:gd name="connsiteY6" fmla="*/ 1111282 h 1677497"/>
                <a:gd name="connsiteX7" fmla="*/ 1337167 w 1715194"/>
                <a:gd name="connsiteY7" fmla="*/ 848816 h 1677497"/>
                <a:gd name="connsiteX8" fmla="*/ 1629267 w 1715194"/>
                <a:gd name="connsiteY8" fmla="*/ 666782 h 1677497"/>
                <a:gd name="connsiteX9" fmla="*/ 1701234 w 1715194"/>
                <a:gd name="connsiteY9" fmla="*/ 234983 h 1677497"/>
                <a:gd name="connsiteX10" fmla="*/ 1392201 w 1715194"/>
                <a:gd name="connsiteY10" fmla="*/ 6382 h 1677497"/>
                <a:gd name="connsiteX11" fmla="*/ 1053534 w 1715194"/>
                <a:gd name="connsiteY11" fmla="*/ 116449 h 1677497"/>
                <a:gd name="connsiteX12" fmla="*/ 943467 w 1715194"/>
                <a:gd name="connsiteY12" fmla="*/ 412782 h 1677497"/>
                <a:gd name="connsiteX13" fmla="*/ 740267 w 1715194"/>
                <a:gd name="connsiteY13" fmla="*/ 222282 h 1677497"/>
                <a:gd name="connsiteX14" fmla="*/ 371967 w 1715194"/>
                <a:gd name="connsiteY14" fmla="*/ 61416 h 1677497"/>
                <a:gd name="connsiteX15" fmla="*/ 178081 w 1715194"/>
                <a:gd name="connsiteY15" fmla="*/ 259536 h 1677497"/>
                <a:gd name="connsiteX16" fmla="*/ 162417 w 1715194"/>
                <a:gd name="connsiteY16" fmla="*/ 561795 h 1677497"/>
                <a:gd name="connsiteX17" fmla="*/ 269521 w 1715194"/>
                <a:gd name="connsiteY17" fmla="*/ 952956 h 1677497"/>
                <a:gd name="connsiteX18" fmla="*/ 51081 w 1715194"/>
                <a:gd name="connsiteY18" fmla="*/ 1087576 h 1677497"/>
                <a:gd name="connsiteX19" fmla="*/ 36687 w 1715194"/>
                <a:gd name="connsiteY19" fmla="*/ 1449102 h 1677497"/>
                <a:gd name="connsiteX20" fmla="*/ 364347 w 1715194"/>
                <a:gd name="connsiteY20" fmla="*/ 1670929 h 1677497"/>
                <a:gd name="connsiteX0" fmla="*/ 351267 w 1702114"/>
                <a:gd name="connsiteY0" fmla="*/ 1670929 h 1677497"/>
                <a:gd name="connsiteX1" fmla="*/ 679774 w 1702114"/>
                <a:gd name="connsiteY1" fmla="*/ 1599809 h 1677497"/>
                <a:gd name="connsiteX2" fmla="*/ 793227 w 1702114"/>
                <a:gd name="connsiteY2" fmla="*/ 1405076 h 1677497"/>
                <a:gd name="connsiteX3" fmla="*/ 1019287 w 1702114"/>
                <a:gd name="connsiteY3" fmla="*/ 1488049 h 1677497"/>
                <a:gd name="connsiteX4" fmla="*/ 1442621 w 1702114"/>
                <a:gd name="connsiteY4" fmla="*/ 1496516 h 1677497"/>
                <a:gd name="connsiteX5" fmla="*/ 1654287 w 1702114"/>
                <a:gd name="connsiteY5" fmla="*/ 1348349 h 1677497"/>
                <a:gd name="connsiteX6" fmla="*/ 1569621 w 1702114"/>
                <a:gd name="connsiteY6" fmla="*/ 1111282 h 1677497"/>
                <a:gd name="connsiteX7" fmla="*/ 1324087 w 1702114"/>
                <a:gd name="connsiteY7" fmla="*/ 848816 h 1677497"/>
                <a:gd name="connsiteX8" fmla="*/ 1616187 w 1702114"/>
                <a:gd name="connsiteY8" fmla="*/ 666782 h 1677497"/>
                <a:gd name="connsiteX9" fmla="*/ 1688154 w 1702114"/>
                <a:gd name="connsiteY9" fmla="*/ 234983 h 1677497"/>
                <a:gd name="connsiteX10" fmla="*/ 1379121 w 1702114"/>
                <a:gd name="connsiteY10" fmla="*/ 6382 h 1677497"/>
                <a:gd name="connsiteX11" fmla="*/ 1040454 w 1702114"/>
                <a:gd name="connsiteY11" fmla="*/ 116449 h 1677497"/>
                <a:gd name="connsiteX12" fmla="*/ 930387 w 1702114"/>
                <a:gd name="connsiteY12" fmla="*/ 412782 h 1677497"/>
                <a:gd name="connsiteX13" fmla="*/ 727187 w 1702114"/>
                <a:gd name="connsiteY13" fmla="*/ 222282 h 1677497"/>
                <a:gd name="connsiteX14" fmla="*/ 358887 w 1702114"/>
                <a:gd name="connsiteY14" fmla="*/ 61416 h 1677497"/>
                <a:gd name="connsiteX15" fmla="*/ 165001 w 1702114"/>
                <a:gd name="connsiteY15" fmla="*/ 259536 h 1677497"/>
                <a:gd name="connsiteX16" fmla="*/ 149337 w 1702114"/>
                <a:gd name="connsiteY16" fmla="*/ 561795 h 1677497"/>
                <a:gd name="connsiteX17" fmla="*/ 256441 w 1702114"/>
                <a:gd name="connsiteY17" fmla="*/ 952956 h 1677497"/>
                <a:gd name="connsiteX18" fmla="*/ 68481 w 1702114"/>
                <a:gd name="connsiteY18" fmla="*/ 1082496 h 1677497"/>
                <a:gd name="connsiteX19" fmla="*/ 23607 w 1702114"/>
                <a:gd name="connsiteY19" fmla="*/ 1449102 h 1677497"/>
                <a:gd name="connsiteX20" fmla="*/ 351267 w 1702114"/>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35193 w 1694686"/>
                <a:gd name="connsiteY4" fmla="*/ 14965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51939 w 1694686"/>
                <a:gd name="connsiteY5" fmla="*/ 13229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719759 w 1693912"/>
                <a:gd name="connsiteY13" fmla="*/ 222282 h 1677497"/>
                <a:gd name="connsiteX14" fmla="*/ 351459 w 1693912"/>
                <a:gd name="connsiteY14" fmla="*/ 61416 h 1677497"/>
                <a:gd name="connsiteX15" fmla="*/ 157573 w 1693912"/>
                <a:gd name="connsiteY15" fmla="*/ 259536 h 1677497"/>
                <a:gd name="connsiteX16" fmla="*/ 141909 w 1693912"/>
                <a:gd name="connsiteY16" fmla="*/ 561795 h 1677497"/>
                <a:gd name="connsiteX17" fmla="*/ 249013 w 1693912"/>
                <a:gd name="connsiteY17" fmla="*/ 952956 h 1677497"/>
                <a:gd name="connsiteX18" fmla="*/ 86453 w 1693912"/>
                <a:gd name="connsiteY18" fmla="*/ 1072336 h 1677497"/>
                <a:gd name="connsiteX19" fmla="*/ 16179 w 1693912"/>
                <a:gd name="connsiteY19" fmla="*/ 1449102 h 1677497"/>
                <a:gd name="connsiteX20" fmla="*/ 343839 w 1693912"/>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351459 w 1693912"/>
                <a:gd name="connsiteY13" fmla="*/ 6141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88619 w 1693912"/>
                <a:gd name="connsiteY13" fmla="*/ 8173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4429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35582 w 1685655"/>
                <a:gd name="connsiteY0" fmla="*/ 1670929 h 1681341"/>
                <a:gd name="connsiteX1" fmla="*/ 664089 w 1685655"/>
                <a:gd name="connsiteY1" fmla="*/ 1599809 h 1681341"/>
                <a:gd name="connsiteX2" fmla="*/ 777542 w 1685655"/>
                <a:gd name="connsiteY2" fmla="*/ 1405076 h 1681341"/>
                <a:gd name="connsiteX3" fmla="*/ 1013762 w 1685655"/>
                <a:gd name="connsiteY3" fmla="*/ 1513449 h 1681341"/>
                <a:gd name="connsiteX4" fmla="*/ 1442176 w 1685655"/>
                <a:gd name="connsiteY4" fmla="*/ 1547316 h 1681341"/>
                <a:gd name="connsiteX5" fmla="*/ 1643682 w 1685655"/>
                <a:gd name="connsiteY5" fmla="*/ 1322949 h 1681341"/>
                <a:gd name="connsiteX6" fmla="*/ 1553936 w 1685655"/>
                <a:gd name="connsiteY6" fmla="*/ 1111282 h 1681341"/>
                <a:gd name="connsiteX7" fmla="*/ 1343962 w 1685655"/>
                <a:gd name="connsiteY7" fmla="*/ 828496 h 1681341"/>
                <a:gd name="connsiteX8" fmla="*/ 1600502 w 1685655"/>
                <a:gd name="connsiteY8" fmla="*/ 666782 h 1681341"/>
                <a:gd name="connsiteX9" fmla="*/ 1672469 w 1685655"/>
                <a:gd name="connsiteY9" fmla="*/ 234983 h 1681341"/>
                <a:gd name="connsiteX10" fmla="*/ 1363436 w 1685655"/>
                <a:gd name="connsiteY10" fmla="*/ 6382 h 1681341"/>
                <a:gd name="connsiteX11" fmla="*/ 1024769 w 1685655"/>
                <a:gd name="connsiteY11" fmla="*/ 116449 h 1681341"/>
                <a:gd name="connsiteX12" fmla="*/ 914702 w 1685655"/>
                <a:gd name="connsiteY12" fmla="*/ 412782 h 1681341"/>
                <a:gd name="connsiteX13" fmla="*/ 465122 w 1685655"/>
                <a:gd name="connsiteY13" fmla="*/ 41096 h 1681341"/>
                <a:gd name="connsiteX14" fmla="*/ 149316 w 1685655"/>
                <a:gd name="connsiteY14" fmla="*/ 244296 h 1681341"/>
                <a:gd name="connsiteX15" fmla="*/ 133652 w 1685655"/>
                <a:gd name="connsiteY15" fmla="*/ 561795 h 1681341"/>
                <a:gd name="connsiteX16" fmla="*/ 240756 w 1685655"/>
                <a:gd name="connsiteY16" fmla="*/ 952956 h 1681341"/>
                <a:gd name="connsiteX17" fmla="*/ 78196 w 1685655"/>
                <a:gd name="connsiteY17" fmla="*/ 1072336 h 1681341"/>
                <a:gd name="connsiteX18" fmla="*/ 18082 w 1685655"/>
                <a:gd name="connsiteY18" fmla="*/ 1388142 h 1681341"/>
                <a:gd name="connsiteX19" fmla="*/ 335582 w 1685655"/>
                <a:gd name="connsiteY19" fmla="*/ 1670929 h 1681341"/>
                <a:gd name="connsiteX0" fmla="*/ 333354 w 1683427"/>
                <a:gd name="connsiteY0" fmla="*/ 1670929 h 1681341"/>
                <a:gd name="connsiteX1" fmla="*/ 661861 w 1683427"/>
                <a:gd name="connsiteY1" fmla="*/ 1599809 h 1681341"/>
                <a:gd name="connsiteX2" fmla="*/ 775314 w 1683427"/>
                <a:gd name="connsiteY2" fmla="*/ 1405076 h 1681341"/>
                <a:gd name="connsiteX3" fmla="*/ 1011534 w 1683427"/>
                <a:gd name="connsiteY3" fmla="*/ 1513449 h 1681341"/>
                <a:gd name="connsiteX4" fmla="*/ 1439948 w 1683427"/>
                <a:gd name="connsiteY4" fmla="*/ 1547316 h 1681341"/>
                <a:gd name="connsiteX5" fmla="*/ 1641454 w 1683427"/>
                <a:gd name="connsiteY5" fmla="*/ 1322949 h 1681341"/>
                <a:gd name="connsiteX6" fmla="*/ 1551708 w 1683427"/>
                <a:gd name="connsiteY6" fmla="*/ 1111282 h 1681341"/>
                <a:gd name="connsiteX7" fmla="*/ 1341734 w 1683427"/>
                <a:gd name="connsiteY7" fmla="*/ 828496 h 1681341"/>
                <a:gd name="connsiteX8" fmla="*/ 1598274 w 1683427"/>
                <a:gd name="connsiteY8" fmla="*/ 666782 h 1681341"/>
                <a:gd name="connsiteX9" fmla="*/ 1670241 w 1683427"/>
                <a:gd name="connsiteY9" fmla="*/ 234983 h 1681341"/>
                <a:gd name="connsiteX10" fmla="*/ 1361208 w 1683427"/>
                <a:gd name="connsiteY10" fmla="*/ 6382 h 1681341"/>
                <a:gd name="connsiteX11" fmla="*/ 1022541 w 1683427"/>
                <a:gd name="connsiteY11" fmla="*/ 116449 h 1681341"/>
                <a:gd name="connsiteX12" fmla="*/ 912474 w 1683427"/>
                <a:gd name="connsiteY12" fmla="*/ 412782 h 1681341"/>
                <a:gd name="connsiteX13" fmla="*/ 462894 w 1683427"/>
                <a:gd name="connsiteY13" fmla="*/ 41096 h 1681341"/>
                <a:gd name="connsiteX14" fmla="*/ 147088 w 1683427"/>
                <a:gd name="connsiteY14" fmla="*/ 244296 h 1681341"/>
                <a:gd name="connsiteX15" fmla="*/ 131424 w 1683427"/>
                <a:gd name="connsiteY15" fmla="*/ 561795 h 1681341"/>
                <a:gd name="connsiteX16" fmla="*/ 238528 w 1683427"/>
                <a:gd name="connsiteY16" fmla="*/ 952956 h 1681341"/>
                <a:gd name="connsiteX17" fmla="*/ 75968 w 1683427"/>
                <a:gd name="connsiteY17" fmla="*/ 1072336 h 1681341"/>
                <a:gd name="connsiteX18" fmla="*/ 15854 w 1683427"/>
                <a:gd name="connsiteY18" fmla="*/ 1388142 h 1681341"/>
                <a:gd name="connsiteX19" fmla="*/ 333354 w 1683427"/>
                <a:gd name="connsiteY19" fmla="*/ 1670929 h 1681341"/>
                <a:gd name="connsiteX0" fmla="*/ 351937 w 1686770"/>
                <a:gd name="connsiteY0" fmla="*/ 1691249 h 1700049"/>
                <a:gd name="connsiteX1" fmla="*/ 665204 w 1686770"/>
                <a:gd name="connsiteY1" fmla="*/ 1599809 h 1700049"/>
                <a:gd name="connsiteX2" fmla="*/ 778657 w 1686770"/>
                <a:gd name="connsiteY2" fmla="*/ 1405076 h 1700049"/>
                <a:gd name="connsiteX3" fmla="*/ 1014877 w 1686770"/>
                <a:gd name="connsiteY3" fmla="*/ 1513449 h 1700049"/>
                <a:gd name="connsiteX4" fmla="*/ 1443291 w 1686770"/>
                <a:gd name="connsiteY4" fmla="*/ 1547316 h 1700049"/>
                <a:gd name="connsiteX5" fmla="*/ 1644797 w 1686770"/>
                <a:gd name="connsiteY5" fmla="*/ 1322949 h 1700049"/>
                <a:gd name="connsiteX6" fmla="*/ 1555051 w 1686770"/>
                <a:gd name="connsiteY6" fmla="*/ 1111282 h 1700049"/>
                <a:gd name="connsiteX7" fmla="*/ 1345077 w 1686770"/>
                <a:gd name="connsiteY7" fmla="*/ 828496 h 1700049"/>
                <a:gd name="connsiteX8" fmla="*/ 1601617 w 1686770"/>
                <a:gd name="connsiteY8" fmla="*/ 666782 h 1700049"/>
                <a:gd name="connsiteX9" fmla="*/ 1673584 w 1686770"/>
                <a:gd name="connsiteY9" fmla="*/ 234983 h 1700049"/>
                <a:gd name="connsiteX10" fmla="*/ 1364551 w 1686770"/>
                <a:gd name="connsiteY10" fmla="*/ 6382 h 1700049"/>
                <a:gd name="connsiteX11" fmla="*/ 1025884 w 1686770"/>
                <a:gd name="connsiteY11" fmla="*/ 116449 h 1700049"/>
                <a:gd name="connsiteX12" fmla="*/ 915817 w 1686770"/>
                <a:gd name="connsiteY12" fmla="*/ 412782 h 1700049"/>
                <a:gd name="connsiteX13" fmla="*/ 466237 w 1686770"/>
                <a:gd name="connsiteY13" fmla="*/ 41096 h 1700049"/>
                <a:gd name="connsiteX14" fmla="*/ 150431 w 1686770"/>
                <a:gd name="connsiteY14" fmla="*/ 244296 h 1700049"/>
                <a:gd name="connsiteX15" fmla="*/ 134767 w 1686770"/>
                <a:gd name="connsiteY15" fmla="*/ 561795 h 1700049"/>
                <a:gd name="connsiteX16" fmla="*/ 241871 w 1686770"/>
                <a:gd name="connsiteY16" fmla="*/ 952956 h 1700049"/>
                <a:gd name="connsiteX17" fmla="*/ 79311 w 1686770"/>
                <a:gd name="connsiteY17" fmla="*/ 1072336 h 1700049"/>
                <a:gd name="connsiteX18" fmla="*/ 19197 w 1686770"/>
                <a:gd name="connsiteY18" fmla="*/ 1388142 h 1700049"/>
                <a:gd name="connsiteX19" fmla="*/ 351937 w 1686770"/>
                <a:gd name="connsiteY19" fmla="*/ 1691249 h 1700049"/>
                <a:gd name="connsiteX0" fmla="*/ 351937 w 1686770"/>
                <a:gd name="connsiteY0" fmla="*/ 1691249 h 1693624"/>
                <a:gd name="connsiteX1" fmla="*/ 665204 w 1686770"/>
                <a:gd name="connsiteY1" fmla="*/ 1599809 h 1693624"/>
                <a:gd name="connsiteX2" fmla="*/ 778657 w 1686770"/>
                <a:gd name="connsiteY2" fmla="*/ 1405076 h 1693624"/>
                <a:gd name="connsiteX3" fmla="*/ 1014877 w 1686770"/>
                <a:gd name="connsiteY3" fmla="*/ 1513449 h 1693624"/>
                <a:gd name="connsiteX4" fmla="*/ 1443291 w 1686770"/>
                <a:gd name="connsiteY4" fmla="*/ 1547316 h 1693624"/>
                <a:gd name="connsiteX5" fmla="*/ 1644797 w 1686770"/>
                <a:gd name="connsiteY5" fmla="*/ 1322949 h 1693624"/>
                <a:gd name="connsiteX6" fmla="*/ 1555051 w 1686770"/>
                <a:gd name="connsiteY6" fmla="*/ 1111282 h 1693624"/>
                <a:gd name="connsiteX7" fmla="*/ 1345077 w 1686770"/>
                <a:gd name="connsiteY7" fmla="*/ 828496 h 1693624"/>
                <a:gd name="connsiteX8" fmla="*/ 1601617 w 1686770"/>
                <a:gd name="connsiteY8" fmla="*/ 666782 h 1693624"/>
                <a:gd name="connsiteX9" fmla="*/ 1673584 w 1686770"/>
                <a:gd name="connsiteY9" fmla="*/ 234983 h 1693624"/>
                <a:gd name="connsiteX10" fmla="*/ 1364551 w 1686770"/>
                <a:gd name="connsiteY10" fmla="*/ 6382 h 1693624"/>
                <a:gd name="connsiteX11" fmla="*/ 1025884 w 1686770"/>
                <a:gd name="connsiteY11" fmla="*/ 116449 h 1693624"/>
                <a:gd name="connsiteX12" fmla="*/ 915817 w 1686770"/>
                <a:gd name="connsiteY12" fmla="*/ 412782 h 1693624"/>
                <a:gd name="connsiteX13" fmla="*/ 466237 w 1686770"/>
                <a:gd name="connsiteY13" fmla="*/ 41096 h 1693624"/>
                <a:gd name="connsiteX14" fmla="*/ 150431 w 1686770"/>
                <a:gd name="connsiteY14" fmla="*/ 244296 h 1693624"/>
                <a:gd name="connsiteX15" fmla="*/ 134767 w 1686770"/>
                <a:gd name="connsiteY15" fmla="*/ 561795 h 1693624"/>
                <a:gd name="connsiteX16" fmla="*/ 241871 w 1686770"/>
                <a:gd name="connsiteY16" fmla="*/ 952956 h 1693624"/>
                <a:gd name="connsiteX17" fmla="*/ 79311 w 1686770"/>
                <a:gd name="connsiteY17" fmla="*/ 1072336 h 1693624"/>
                <a:gd name="connsiteX18" fmla="*/ 19197 w 1686770"/>
                <a:gd name="connsiteY18" fmla="*/ 1388142 h 1693624"/>
                <a:gd name="connsiteX19" fmla="*/ 351937 w 1686770"/>
                <a:gd name="connsiteY19" fmla="*/ 1691249 h 1693624"/>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50431 w 1686770"/>
                <a:gd name="connsiteY14" fmla="*/ 244296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48676 w 1683509"/>
                <a:gd name="connsiteY0" fmla="*/ 1691249 h 1695100"/>
                <a:gd name="connsiteX1" fmla="*/ 661943 w 1683509"/>
                <a:gd name="connsiteY1" fmla="*/ 1599809 h 1695100"/>
                <a:gd name="connsiteX2" fmla="*/ 775396 w 1683509"/>
                <a:gd name="connsiteY2" fmla="*/ 1405076 h 1695100"/>
                <a:gd name="connsiteX3" fmla="*/ 1011616 w 1683509"/>
                <a:gd name="connsiteY3" fmla="*/ 1513449 h 1695100"/>
                <a:gd name="connsiteX4" fmla="*/ 1440030 w 1683509"/>
                <a:gd name="connsiteY4" fmla="*/ 1547316 h 1695100"/>
                <a:gd name="connsiteX5" fmla="*/ 1641536 w 1683509"/>
                <a:gd name="connsiteY5" fmla="*/ 1344116 h 1695100"/>
                <a:gd name="connsiteX6" fmla="*/ 1551790 w 1683509"/>
                <a:gd name="connsiteY6" fmla="*/ 1111282 h 1695100"/>
                <a:gd name="connsiteX7" fmla="*/ 1341816 w 1683509"/>
                <a:gd name="connsiteY7" fmla="*/ 828496 h 1695100"/>
                <a:gd name="connsiteX8" fmla="*/ 1598356 w 1683509"/>
                <a:gd name="connsiteY8" fmla="*/ 666782 h 1695100"/>
                <a:gd name="connsiteX9" fmla="*/ 1670323 w 1683509"/>
                <a:gd name="connsiteY9" fmla="*/ 234983 h 1695100"/>
                <a:gd name="connsiteX10" fmla="*/ 1361290 w 1683509"/>
                <a:gd name="connsiteY10" fmla="*/ 6382 h 1695100"/>
                <a:gd name="connsiteX11" fmla="*/ 1022623 w 1683509"/>
                <a:gd name="connsiteY11" fmla="*/ 116449 h 1695100"/>
                <a:gd name="connsiteX12" fmla="*/ 912556 w 1683509"/>
                <a:gd name="connsiteY12" fmla="*/ 412782 h 1695100"/>
                <a:gd name="connsiteX13" fmla="*/ 462976 w 1683509"/>
                <a:gd name="connsiteY13" fmla="*/ 41096 h 1695100"/>
                <a:gd name="connsiteX14" fmla="*/ 172570 w 1683509"/>
                <a:gd name="connsiteY14" fmla="*/ 214663 h 1695100"/>
                <a:gd name="connsiteX15" fmla="*/ 135739 w 1683509"/>
                <a:gd name="connsiteY15" fmla="*/ 549095 h 1695100"/>
                <a:gd name="connsiteX16" fmla="*/ 238610 w 1683509"/>
                <a:gd name="connsiteY16" fmla="*/ 952956 h 1695100"/>
                <a:gd name="connsiteX17" fmla="*/ 88750 w 1683509"/>
                <a:gd name="connsiteY17" fmla="*/ 1080802 h 1695100"/>
                <a:gd name="connsiteX18" fmla="*/ 15936 w 1683509"/>
                <a:gd name="connsiteY18" fmla="*/ 1388142 h 1695100"/>
                <a:gd name="connsiteX19" fmla="*/ 348676 w 1683509"/>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89268 h 1695100"/>
                <a:gd name="connsiteX18" fmla="*/ 19197 w 1686770"/>
                <a:gd name="connsiteY18" fmla="*/ 1388142 h 1695100"/>
                <a:gd name="connsiteX19" fmla="*/ 351937 w 1686770"/>
                <a:gd name="connsiteY19" fmla="*/ 1691249 h 1695100"/>
                <a:gd name="connsiteX0" fmla="*/ 351937 w 1686770"/>
                <a:gd name="connsiteY0" fmla="*/ 1691186 h 1695037"/>
                <a:gd name="connsiteX1" fmla="*/ 665204 w 1686770"/>
                <a:gd name="connsiteY1" fmla="*/ 1599746 h 1695037"/>
                <a:gd name="connsiteX2" fmla="*/ 778657 w 1686770"/>
                <a:gd name="connsiteY2" fmla="*/ 1405013 h 1695037"/>
                <a:gd name="connsiteX3" fmla="*/ 1014877 w 1686770"/>
                <a:gd name="connsiteY3" fmla="*/ 1513386 h 1695037"/>
                <a:gd name="connsiteX4" fmla="*/ 1443291 w 1686770"/>
                <a:gd name="connsiteY4" fmla="*/ 1547253 h 1695037"/>
                <a:gd name="connsiteX5" fmla="*/ 1644797 w 1686770"/>
                <a:gd name="connsiteY5" fmla="*/ 1344053 h 1695037"/>
                <a:gd name="connsiteX6" fmla="*/ 1555051 w 1686770"/>
                <a:gd name="connsiteY6" fmla="*/ 1111219 h 1695037"/>
                <a:gd name="connsiteX7" fmla="*/ 1345077 w 1686770"/>
                <a:gd name="connsiteY7" fmla="*/ 828433 h 1695037"/>
                <a:gd name="connsiteX8" fmla="*/ 1601617 w 1686770"/>
                <a:gd name="connsiteY8" fmla="*/ 666719 h 1695037"/>
                <a:gd name="connsiteX9" fmla="*/ 1673584 w 1686770"/>
                <a:gd name="connsiteY9" fmla="*/ 234920 h 1695037"/>
                <a:gd name="connsiteX10" fmla="*/ 1364551 w 1686770"/>
                <a:gd name="connsiteY10" fmla="*/ 6319 h 1695037"/>
                <a:gd name="connsiteX11" fmla="*/ 1025884 w 1686770"/>
                <a:gd name="connsiteY11" fmla="*/ 116386 h 1695037"/>
                <a:gd name="connsiteX12" fmla="*/ 890417 w 1686770"/>
                <a:gd name="connsiteY12" fmla="*/ 406369 h 1695037"/>
                <a:gd name="connsiteX13" fmla="*/ 466237 w 1686770"/>
                <a:gd name="connsiteY13" fmla="*/ 41033 h 1695037"/>
                <a:gd name="connsiteX14" fmla="*/ 175831 w 1686770"/>
                <a:gd name="connsiteY14" fmla="*/ 214600 h 1695037"/>
                <a:gd name="connsiteX15" fmla="*/ 139000 w 1686770"/>
                <a:gd name="connsiteY15" fmla="*/ 549032 h 1695037"/>
                <a:gd name="connsiteX16" fmla="*/ 241871 w 1686770"/>
                <a:gd name="connsiteY16" fmla="*/ 952893 h 1695037"/>
                <a:gd name="connsiteX17" fmla="*/ 79311 w 1686770"/>
                <a:gd name="connsiteY17" fmla="*/ 1089205 h 1695037"/>
                <a:gd name="connsiteX18" fmla="*/ 19197 w 1686770"/>
                <a:gd name="connsiteY18" fmla="*/ 1388079 h 1695037"/>
                <a:gd name="connsiteX19" fmla="*/ 351937 w 1686770"/>
                <a:gd name="connsiteY19" fmla="*/ 1691186 h 1695037"/>
                <a:gd name="connsiteX0" fmla="*/ 351937 w 1686770"/>
                <a:gd name="connsiteY0" fmla="*/ 1688354 h 1692205"/>
                <a:gd name="connsiteX1" fmla="*/ 665204 w 1686770"/>
                <a:gd name="connsiteY1" fmla="*/ 1596914 h 1692205"/>
                <a:gd name="connsiteX2" fmla="*/ 778657 w 1686770"/>
                <a:gd name="connsiteY2" fmla="*/ 1402181 h 1692205"/>
                <a:gd name="connsiteX3" fmla="*/ 1014877 w 1686770"/>
                <a:gd name="connsiteY3" fmla="*/ 1510554 h 1692205"/>
                <a:gd name="connsiteX4" fmla="*/ 1443291 w 1686770"/>
                <a:gd name="connsiteY4" fmla="*/ 1544421 h 1692205"/>
                <a:gd name="connsiteX5" fmla="*/ 1644797 w 1686770"/>
                <a:gd name="connsiteY5" fmla="*/ 1341221 h 1692205"/>
                <a:gd name="connsiteX6" fmla="*/ 1555051 w 1686770"/>
                <a:gd name="connsiteY6" fmla="*/ 1108387 h 1692205"/>
                <a:gd name="connsiteX7" fmla="*/ 1345077 w 1686770"/>
                <a:gd name="connsiteY7" fmla="*/ 825601 h 1692205"/>
                <a:gd name="connsiteX8" fmla="*/ 1601617 w 1686770"/>
                <a:gd name="connsiteY8" fmla="*/ 663887 h 1692205"/>
                <a:gd name="connsiteX9" fmla="*/ 1673584 w 1686770"/>
                <a:gd name="connsiteY9" fmla="*/ 232088 h 1692205"/>
                <a:gd name="connsiteX10" fmla="*/ 1364551 w 1686770"/>
                <a:gd name="connsiteY10" fmla="*/ 3487 h 1692205"/>
                <a:gd name="connsiteX11" fmla="*/ 1032234 w 1686770"/>
                <a:gd name="connsiteY11" fmla="*/ 115671 h 1692205"/>
                <a:gd name="connsiteX12" fmla="*/ 890417 w 1686770"/>
                <a:gd name="connsiteY12" fmla="*/ 403537 h 1692205"/>
                <a:gd name="connsiteX13" fmla="*/ 466237 w 1686770"/>
                <a:gd name="connsiteY13" fmla="*/ 38201 h 1692205"/>
                <a:gd name="connsiteX14" fmla="*/ 175831 w 1686770"/>
                <a:gd name="connsiteY14" fmla="*/ 211768 h 1692205"/>
                <a:gd name="connsiteX15" fmla="*/ 139000 w 1686770"/>
                <a:gd name="connsiteY15" fmla="*/ 546200 h 1692205"/>
                <a:gd name="connsiteX16" fmla="*/ 241871 w 1686770"/>
                <a:gd name="connsiteY16" fmla="*/ 950061 h 1692205"/>
                <a:gd name="connsiteX17" fmla="*/ 79311 w 1686770"/>
                <a:gd name="connsiteY17" fmla="*/ 1086373 h 1692205"/>
                <a:gd name="connsiteX18" fmla="*/ 19197 w 1686770"/>
                <a:gd name="connsiteY18" fmla="*/ 1385247 h 1692205"/>
                <a:gd name="connsiteX19" fmla="*/ 351937 w 1686770"/>
                <a:gd name="connsiteY19" fmla="*/ 1688354 h 1692205"/>
                <a:gd name="connsiteX0" fmla="*/ 351937 w 1684905"/>
                <a:gd name="connsiteY0" fmla="*/ 1689710 h 1693561"/>
                <a:gd name="connsiteX1" fmla="*/ 665204 w 1684905"/>
                <a:gd name="connsiteY1" fmla="*/ 1598270 h 1693561"/>
                <a:gd name="connsiteX2" fmla="*/ 778657 w 1684905"/>
                <a:gd name="connsiteY2" fmla="*/ 1403537 h 1693561"/>
                <a:gd name="connsiteX3" fmla="*/ 1014877 w 1684905"/>
                <a:gd name="connsiteY3" fmla="*/ 1511910 h 1693561"/>
                <a:gd name="connsiteX4" fmla="*/ 1443291 w 1684905"/>
                <a:gd name="connsiteY4" fmla="*/ 1545777 h 1693561"/>
                <a:gd name="connsiteX5" fmla="*/ 1644797 w 1684905"/>
                <a:gd name="connsiteY5" fmla="*/ 1342577 h 1693561"/>
                <a:gd name="connsiteX6" fmla="*/ 1555051 w 1684905"/>
                <a:gd name="connsiteY6" fmla="*/ 1109743 h 1693561"/>
                <a:gd name="connsiteX7" fmla="*/ 1345077 w 1684905"/>
                <a:gd name="connsiteY7" fmla="*/ 826957 h 1693561"/>
                <a:gd name="connsiteX8" fmla="*/ 1601617 w 1684905"/>
                <a:gd name="connsiteY8" fmla="*/ 665243 h 1693561"/>
                <a:gd name="connsiteX9" fmla="*/ 1671467 w 1684905"/>
                <a:gd name="connsiteY9" fmla="*/ 260961 h 1693561"/>
                <a:gd name="connsiteX10" fmla="*/ 1364551 w 1684905"/>
                <a:gd name="connsiteY10" fmla="*/ 4843 h 1693561"/>
                <a:gd name="connsiteX11" fmla="*/ 1032234 w 1684905"/>
                <a:gd name="connsiteY11" fmla="*/ 117027 h 1693561"/>
                <a:gd name="connsiteX12" fmla="*/ 890417 w 1684905"/>
                <a:gd name="connsiteY12" fmla="*/ 404893 h 1693561"/>
                <a:gd name="connsiteX13" fmla="*/ 466237 w 1684905"/>
                <a:gd name="connsiteY13" fmla="*/ 39557 h 1693561"/>
                <a:gd name="connsiteX14" fmla="*/ 175831 w 1684905"/>
                <a:gd name="connsiteY14" fmla="*/ 213124 h 1693561"/>
                <a:gd name="connsiteX15" fmla="*/ 139000 w 1684905"/>
                <a:gd name="connsiteY15" fmla="*/ 547556 h 1693561"/>
                <a:gd name="connsiteX16" fmla="*/ 241871 w 1684905"/>
                <a:gd name="connsiteY16" fmla="*/ 951417 h 1693561"/>
                <a:gd name="connsiteX17" fmla="*/ 79311 w 1684905"/>
                <a:gd name="connsiteY17" fmla="*/ 1087729 h 1693561"/>
                <a:gd name="connsiteX18" fmla="*/ 19197 w 1684905"/>
                <a:gd name="connsiteY18" fmla="*/ 1386603 h 1693561"/>
                <a:gd name="connsiteX19" fmla="*/ 351937 w 1684905"/>
                <a:gd name="connsiteY19" fmla="*/ 1689710 h 1693561"/>
                <a:gd name="connsiteX0" fmla="*/ 351937 w 1684905"/>
                <a:gd name="connsiteY0" fmla="*/ 1689659 h 1693510"/>
                <a:gd name="connsiteX1" fmla="*/ 665204 w 1684905"/>
                <a:gd name="connsiteY1" fmla="*/ 1598219 h 1693510"/>
                <a:gd name="connsiteX2" fmla="*/ 778657 w 1684905"/>
                <a:gd name="connsiteY2" fmla="*/ 1403486 h 1693510"/>
                <a:gd name="connsiteX3" fmla="*/ 1014877 w 1684905"/>
                <a:gd name="connsiteY3" fmla="*/ 1511859 h 1693510"/>
                <a:gd name="connsiteX4" fmla="*/ 1443291 w 1684905"/>
                <a:gd name="connsiteY4" fmla="*/ 1545726 h 1693510"/>
                <a:gd name="connsiteX5" fmla="*/ 1644797 w 1684905"/>
                <a:gd name="connsiteY5" fmla="*/ 1342526 h 1693510"/>
                <a:gd name="connsiteX6" fmla="*/ 1555051 w 1684905"/>
                <a:gd name="connsiteY6" fmla="*/ 1109692 h 1693510"/>
                <a:gd name="connsiteX7" fmla="*/ 1345077 w 1684905"/>
                <a:gd name="connsiteY7" fmla="*/ 826906 h 1693510"/>
                <a:gd name="connsiteX8" fmla="*/ 1601617 w 1684905"/>
                <a:gd name="connsiteY8" fmla="*/ 665192 h 1693510"/>
                <a:gd name="connsiteX9" fmla="*/ 1671467 w 1684905"/>
                <a:gd name="connsiteY9" fmla="*/ 260910 h 1693510"/>
                <a:gd name="connsiteX10" fmla="*/ 1364551 w 1684905"/>
                <a:gd name="connsiteY10" fmla="*/ 4792 h 1693510"/>
                <a:gd name="connsiteX11" fmla="*/ 1032234 w 1684905"/>
                <a:gd name="connsiteY11" fmla="*/ 116976 h 1693510"/>
                <a:gd name="connsiteX12" fmla="*/ 886183 w 1684905"/>
                <a:gd name="connsiteY12" fmla="*/ 398492 h 1693510"/>
                <a:gd name="connsiteX13" fmla="*/ 466237 w 1684905"/>
                <a:gd name="connsiteY13" fmla="*/ 39506 h 1693510"/>
                <a:gd name="connsiteX14" fmla="*/ 175831 w 1684905"/>
                <a:gd name="connsiteY14" fmla="*/ 213073 h 1693510"/>
                <a:gd name="connsiteX15" fmla="*/ 139000 w 1684905"/>
                <a:gd name="connsiteY15" fmla="*/ 547505 h 1693510"/>
                <a:gd name="connsiteX16" fmla="*/ 241871 w 1684905"/>
                <a:gd name="connsiteY16" fmla="*/ 951366 h 1693510"/>
                <a:gd name="connsiteX17" fmla="*/ 79311 w 1684905"/>
                <a:gd name="connsiteY17" fmla="*/ 1087678 h 1693510"/>
                <a:gd name="connsiteX18" fmla="*/ 19197 w 1684905"/>
                <a:gd name="connsiteY18" fmla="*/ 1386552 h 1693510"/>
                <a:gd name="connsiteX19" fmla="*/ 351937 w 1684905"/>
                <a:gd name="connsiteY19" fmla="*/ 1689659 h 1693510"/>
                <a:gd name="connsiteX0" fmla="*/ 351937 w 1684905"/>
                <a:gd name="connsiteY0" fmla="*/ 1689510 h 1693361"/>
                <a:gd name="connsiteX1" fmla="*/ 665204 w 1684905"/>
                <a:gd name="connsiteY1" fmla="*/ 1598070 h 1693361"/>
                <a:gd name="connsiteX2" fmla="*/ 778657 w 1684905"/>
                <a:gd name="connsiteY2" fmla="*/ 1403337 h 1693361"/>
                <a:gd name="connsiteX3" fmla="*/ 1014877 w 1684905"/>
                <a:gd name="connsiteY3" fmla="*/ 1511710 h 1693361"/>
                <a:gd name="connsiteX4" fmla="*/ 1443291 w 1684905"/>
                <a:gd name="connsiteY4" fmla="*/ 1545577 h 1693361"/>
                <a:gd name="connsiteX5" fmla="*/ 1644797 w 1684905"/>
                <a:gd name="connsiteY5" fmla="*/ 1342377 h 1693361"/>
                <a:gd name="connsiteX6" fmla="*/ 1555051 w 1684905"/>
                <a:gd name="connsiteY6" fmla="*/ 1109543 h 1693361"/>
                <a:gd name="connsiteX7" fmla="*/ 1345077 w 1684905"/>
                <a:gd name="connsiteY7" fmla="*/ 826757 h 1693361"/>
                <a:gd name="connsiteX8" fmla="*/ 1601617 w 1684905"/>
                <a:gd name="connsiteY8" fmla="*/ 665043 h 1693361"/>
                <a:gd name="connsiteX9" fmla="*/ 1671467 w 1684905"/>
                <a:gd name="connsiteY9" fmla="*/ 260761 h 1693361"/>
                <a:gd name="connsiteX10" fmla="*/ 1364551 w 1684905"/>
                <a:gd name="connsiteY10" fmla="*/ 4643 h 1693361"/>
                <a:gd name="connsiteX11" fmla="*/ 1032234 w 1684905"/>
                <a:gd name="connsiteY11" fmla="*/ 116827 h 1693361"/>
                <a:gd name="connsiteX12" fmla="*/ 896767 w 1684905"/>
                <a:gd name="connsiteY12" fmla="*/ 379293 h 1693361"/>
                <a:gd name="connsiteX13" fmla="*/ 466237 w 1684905"/>
                <a:gd name="connsiteY13" fmla="*/ 39357 h 1693361"/>
                <a:gd name="connsiteX14" fmla="*/ 175831 w 1684905"/>
                <a:gd name="connsiteY14" fmla="*/ 212924 h 1693361"/>
                <a:gd name="connsiteX15" fmla="*/ 139000 w 1684905"/>
                <a:gd name="connsiteY15" fmla="*/ 547356 h 1693361"/>
                <a:gd name="connsiteX16" fmla="*/ 241871 w 1684905"/>
                <a:gd name="connsiteY16" fmla="*/ 951217 h 1693361"/>
                <a:gd name="connsiteX17" fmla="*/ 79311 w 1684905"/>
                <a:gd name="connsiteY17" fmla="*/ 1087529 h 1693361"/>
                <a:gd name="connsiteX18" fmla="*/ 19197 w 1684905"/>
                <a:gd name="connsiteY18" fmla="*/ 1386403 h 1693361"/>
                <a:gd name="connsiteX19" fmla="*/ 351937 w 1684905"/>
                <a:gd name="connsiteY19" fmla="*/ 1689510 h 1693361"/>
                <a:gd name="connsiteX0" fmla="*/ 351937 w 1684905"/>
                <a:gd name="connsiteY0" fmla="*/ 1690406 h 1694257"/>
                <a:gd name="connsiteX1" fmla="*/ 665204 w 1684905"/>
                <a:gd name="connsiteY1" fmla="*/ 1598966 h 1694257"/>
                <a:gd name="connsiteX2" fmla="*/ 778657 w 1684905"/>
                <a:gd name="connsiteY2" fmla="*/ 1404233 h 1694257"/>
                <a:gd name="connsiteX3" fmla="*/ 1014877 w 1684905"/>
                <a:gd name="connsiteY3" fmla="*/ 1512606 h 1694257"/>
                <a:gd name="connsiteX4" fmla="*/ 1443291 w 1684905"/>
                <a:gd name="connsiteY4" fmla="*/ 1546473 h 1694257"/>
                <a:gd name="connsiteX5" fmla="*/ 1644797 w 1684905"/>
                <a:gd name="connsiteY5" fmla="*/ 1343273 h 1694257"/>
                <a:gd name="connsiteX6" fmla="*/ 1555051 w 1684905"/>
                <a:gd name="connsiteY6" fmla="*/ 1110439 h 1694257"/>
                <a:gd name="connsiteX7" fmla="*/ 1345077 w 1684905"/>
                <a:gd name="connsiteY7" fmla="*/ 827653 h 1694257"/>
                <a:gd name="connsiteX8" fmla="*/ 1601617 w 1684905"/>
                <a:gd name="connsiteY8" fmla="*/ 665939 h 1694257"/>
                <a:gd name="connsiteX9" fmla="*/ 1671467 w 1684905"/>
                <a:gd name="connsiteY9" fmla="*/ 261657 h 1694257"/>
                <a:gd name="connsiteX10" fmla="*/ 1364551 w 1684905"/>
                <a:gd name="connsiteY10" fmla="*/ 5539 h 1694257"/>
                <a:gd name="connsiteX11" fmla="*/ 1023768 w 1684905"/>
                <a:gd name="connsiteY11" fmla="*/ 109257 h 1694257"/>
                <a:gd name="connsiteX12" fmla="*/ 896767 w 1684905"/>
                <a:gd name="connsiteY12" fmla="*/ 380189 h 1694257"/>
                <a:gd name="connsiteX13" fmla="*/ 466237 w 1684905"/>
                <a:gd name="connsiteY13" fmla="*/ 40253 h 1694257"/>
                <a:gd name="connsiteX14" fmla="*/ 175831 w 1684905"/>
                <a:gd name="connsiteY14" fmla="*/ 213820 h 1694257"/>
                <a:gd name="connsiteX15" fmla="*/ 139000 w 1684905"/>
                <a:gd name="connsiteY15" fmla="*/ 548252 h 1694257"/>
                <a:gd name="connsiteX16" fmla="*/ 241871 w 1684905"/>
                <a:gd name="connsiteY16" fmla="*/ 952113 h 1694257"/>
                <a:gd name="connsiteX17" fmla="*/ 79311 w 1684905"/>
                <a:gd name="connsiteY17" fmla="*/ 1088425 h 1694257"/>
                <a:gd name="connsiteX18" fmla="*/ 19197 w 1684905"/>
                <a:gd name="connsiteY18" fmla="*/ 1387299 h 1694257"/>
                <a:gd name="connsiteX19" fmla="*/ 351937 w 1684905"/>
                <a:gd name="connsiteY19" fmla="*/ 1690406 h 1694257"/>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3322 h 1697173"/>
                <a:gd name="connsiteX1" fmla="*/ 665204 w 1684905"/>
                <a:gd name="connsiteY1" fmla="*/ 1601882 h 1697173"/>
                <a:gd name="connsiteX2" fmla="*/ 778657 w 1684905"/>
                <a:gd name="connsiteY2" fmla="*/ 1407149 h 1697173"/>
                <a:gd name="connsiteX3" fmla="*/ 1014877 w 1684905"/>
                <a:gd name="connsiteY3" fmla="*/ 1515522 h 1697173"/>
                <a:gd name="connsiteX4" fmla="*/ 1443291 w 1684905"/>
                <a:gd name="connsiteY4" fmla="*/ 1549389 h 1697173"/>
                <a:gd name="connsiteX5" fmla="*/ 1644797 w 1684905"/>
                <a:gd name="connsiteY5" fmla="*/ 1346189 h 1697173"/>
                <a:gd name="connsiteX6" fmla="*/ 1555051 w 1684905"/>
                <a:gd name="connsiteY6" fmla="*/ 1113355 h 1697173"/>
                <a:gd name="connsiteX7" fmla="*/ 1345077 w 1684905"/>
                <a:gd name="connsiteY7" fmla="*/ 830569 h 1697173"/>
                <a:gd name="connsiteX8" fmla="*/ 1601617 w 1684905"/>
                <a:gd name="connsiteY8" fmla="*/ 668855 h 1697173"/>
                <a:gd name="connsiteX9" fmla="*/ 1671467 w 1684905"/>
                <a:gd name="connsiteY9" fmla="*/ 264573 h 1697173"/>
                <a:gd name="connsiteX10" fmla="*/ 1364551 w 1684905"/>
                <a:gd name="connsiteY10" fmla="*/ 8455 h 1697173"/>
                <a:gd name="connsiteX11" fmla="*/ 1023768 w 1684905"/>
                <a:gd name="connsiteY11" fmla="*/ 112173 h 1697173"/>
                <a:gd name="connsiteX12" fmla="*/ 877717 w 1684905"/>
                <a:gd name="connsiteY12" fmla="*/ 368288 h 1697173"/>
                <a:gd name="connsiteX13" fmla="*/ 466237 w 1684905"/>
                <a:gd name="connsiteY13" fmla="*/ 43169 h 1697173"/>
                <a:gd name="connsiteX14" fmla="*/ 175831 w 1684905"/>
                <a:gd name="connsiteY14" fmla="*/ 216736 h 1697173"/>
                <a:gd name="connsiteX15" fmla="*/ 139000 w 1684905"/>
                <a:gd name="connsiteY15" fmla="*/ 551168 h 1697173"/>
                <a:gd name="connsiteX16" fmla="*/ 241871 w 1684905"/>
                <a:gd name="connsiteY16" fmla="*/ 955029 h 1697173"/>
                <a:gd name="connsiteX17" fmla="*/ 79311 w 1684905"/>
                <a:gd name="connsiteY17" fmla="*/ 1091341 h 1697173"/>
                <a:gd name="connsiteX18" fmla="*/ 19197 w 1684905"/>
                <a:gd name="connsiteY18" fmla="*/ 1390215 h 1697173"/>
                <a:gd name="connsiteX19" fmla="*/ 351937 w 1684905"/>
                <a:gd name="connsiteY19" fmla="*/ 1693322 h 1697173"/>
                <a:gd name="connsiteX0" fmla="*/ 351937 w 1684905"/>
                <a:gd name="connsiteY0" fmla="*/ 1694367 h 1698218"/>
                <a:gd name="connsiteX1" fmla="*/ 665204 w 1684905"/>
                <a:gd name="connsiteY1" fmla="*/ 1602927 h 1698218"/>
                <a:gd name="connsiteX2" fmla="*/ 778657 w 1684905"/>
                <a:gd name="connsiteY2" fmla="*/ 1408194 h 1698218"/>
                <a:gd name="connsiteX3" fmla="*/ 1014877 w 1684905"/>
                <a:gd name="connsiteY3" fmla="*/ 1516567 h 1698218"/>
                <a:gd name="connsiteX4" fmla="*/ 1443291 w 1684905"/>
                <a:gd name="connsiteY4" fmla="*/ 1550434 h 1698218"/>
                <a:gd name="connsiteX5" fmla="*/ 1644797 w 1684905"/>
                <a:gd name="connsiteY5" fmla="*/ 1347234 h 1698218"/>
                <a:gd name="connsiteX6" fmla="*/ 1555051 w 1684905"/>
                <a:gd name="connsiteY6" fmla="*/ 1114400 h 1698218"/>
                <a:gd name="connsiteX7" fmla="*/ 1345077 w 1684905"/>
                <a:gd name="connsiteY7" fmla="*/ 831614 h 1698218"/>
                <a:gd name="connsiteX8" fmla="*/ 1601617 w 1684905"/>
                <a:gd name="connsiteY8" fmla="*/ 669900 h 1698218"/>
                <a:gd name="connsiteX9" fmla="*/ 1671467 w 1684905"/>
                <a:gd name="connsiteY9" fmla="*/ 265618 h 1698218"/>
                <a:gd name="connsiteX10" fmla="*/ 1364551 w 1684905"/>
                <a:gd name="connsiteY10" fmla="*/ 9500 h 1698218"/>
                <a:gd name="connsiteX11" fmla="*/ 1023768 w 1684905"/>
                <a:gd name="connsiteY11" fmla="*/ 113218 h 1698218"/>
                <a:gd name="connsiteX12" fmla="*/ 877717 w 1684905"/>
                <a:gd name="connsiteY12" fmla="*/ 369333 h 1698218"/>
                <a:gd name="connsiteX13" fmla="*/ 466237 w 1684905"/>
                <a:gd name="connsiteY13" fmla="*/ 44214 h 1698218"/>
                <a:gd name="connsiteX14" fmla="*/ 175831 w 1684905"/>
                <a:gd name="connsiteY14" fmla="*/ 217781 h 1698218"/>
                <a:gd name="connsiteX15" fmla="*/ 139000 w 1684905"/>
                <a:gd name="connsiteY15" fmla="*/ 552213 h 1698218"/>
                <a:gd name="connsiteX16" fmla="*/ 241871 w 1684905"/>
                <a:gd name="connsiteY16" fmla="*/ 956074 h 1698218"/>
                <a:gd name="connsiteX17" fmla="*/ 79311 w 1684905"/>
                <a:gd name="connsiteY17" fmla="*/ 1092386 h 1698218"/>
                <a:gd name="connsiteX18" fmla="*/ 19197 w 1684905"/>
                <a:gd name="connsiteY18" fmla="*/ 1391260 h 1698218"/>
                <a:gd name="connsiteX19" fmla="*/ 351937 w 1684905"/>
                <a:gd name="connsiteY19" fmla="*/ 1694367 h 1698218"/>
                <a:gd name="connsiteX0" fmla="*/ 351937 w 1689336"/>
                <a:gd name="connsiteY0" fmla="*/ 1694367 h 1698218"/>
                <a:gd name="connsiteX1" fmla="*/ 665204 w 1689336"/>
                <a:gd name="connsiteY1" fmla="*/ 1602927 h 1698218"/>
                <a:gd name="connsiteX2" fmla="*/ 778657 w 1689336"/>
                <a:gd name="connsiteY2" fmla="*/ 1408194 h 1698218"/>
                <a:gd name="connsiteX3" fmla="*/ 1014877 w 1689336"/>
                <a:gd name="connsiteY3" fmla="*/ 1516567 h 1698218"/>
                <a:gd name="connsiteX4" fmla="*/ 1443291 w 1689336"/>
                <a:gd name="connsiteY4" fmla="*/ 1550434 h 1698218"/>
                <a:gd name="connsiteX5" fmla="*/ 1644797 w 1689336"/>
                <a:gd name="connsiteY5" fmla="*/ 1347234 h 1698218"/>
                <a:gd name="connsiteX6" fmla="*/ 1555051 w 1689336"/>
                <a:gd name="connsiteY6" fmla="*/ 1114400 h 1698218"/>
                <a:gd name="connsiteX7" fmla="*/ 1345077 w 1689336"/>
                <a:gd name="connsiteY7" fmla="*/ 831614 h 1698218"/>
                <a:gd name="connsiteX8" fmla="*/ 1601617 w 1689336"/>
                <a:gd name="connsiteY8" fmla="*/ 669900 h 1698218"/>
                <a:gd name="connsiteX9" fmla="*/ 1671467 w 1689336"/>
                <a:gd name="connsiteY9" fmla="*/ 265618 h 1698218"/>
                <a:gd name="connsiteX10" fmla="*/ 1364551 w 1689336"/>
                <a:gd name="connsiteY10" fmla="*/ 9500 h 1698218"/>
                <a:gd name="connsiteX11" fmla="*/ 1023768 w 1689336"/>
                <a:gd name="connsiteY11" fmla="*/ 113218 h 1698218"/>
                <a:gd name="connsiteX12" fmla="*/ 877717 w 1689336"/>
                <a:gd name="connsiteY12" fmla="*/ 369333 h 1698218"/>
                <a:gd name="connsiteX13" fmla="*/ 466237 w 1689336"/>
                <a:gd name="connsiteY13" fmla="*/ 44214 h 1698218"/>
                <a:gd name="connsiteX14" fmla="*/ 175831 w 1689336"/>
                <a:gd name="connsiteY14" fmla="*/ 217781 h 1698218"/>
                <a:gd name="connsiteX15" fmla="*/ 139000 w 1689336"/>
                <a:gd name="connsiteY15" fmla="*/ 552213 h 1698218"/>
                <a:gd name="connsiteX16" fmla="*/ 241871 w 1689336"/>
                <a:gd name="connsiteY16" fmla="*/ 956074 h 1698218"/>
                <a:gd name="connsiteX17" fmla="*/ 79311 w 1689336"/>
                <a:gd name="connsiteY17" fmla="*/ 1092386 h 1698218"/>
                <a:gd name="connsiteX18" fmla="*/ 19197 w 1689336"/>
                <a:gd name="connsiteY18" fmla="*/ 1391260 h 1698218"/>
                <a:gd name="connsiteX19" fmla="*/ 351937 w 1689336"/>
                <a:gd name="connsiteY19" fmla="*/ 1694367 h 1698218"/>
                <a:gd name="connsiteX0" fmla="*/ 351937 w 1693555"/>
                <a:gd name="connsiteY0" fmla="*/ 1694367 h 1698218"/>
                <a:gd name="connsiteX1" fmla="*/ 665204 w 1693555"/>
                <a:gd name="connsiteY1" fmla="*/ 1602927 h 1698218"/>
                <a:gd name="connsiteX2" fmla="*/ 778657 w 1693555"/>
                <a:gd name="connsiteY2" fmla="*/ 1408194 h 1698218"/>
                <a:gd name="connsiteX3" fmla="*/ 1014877 w 1693555"/>
                <a:gd name="connsiteY3" fmla="*/ 1516567 h 1698218"/>
                <a:gd name="connsiteX4" fmla="*/ 1443291 w 1693555"/>
                <a:gd name="connsiteY4" fmla="*/ 1550434 h 1698218"/>
                <a:gd name="connsiteX5" fmla="*/ 1644797 w 1693555"/>
                <a:gd name="connsiteY5" fmla="*/ 1347234 h 1698218"/>
                <a:gd name="connsiteX6" fmla="*/ 1555051 w 1693555"/>
                <a:gd name="connsiteY6" fmla="*/ 1114400 h 1698218"/>
                <a:gd name="connsiteX7" fmla="*/ 1345077 w 1693555"/>
                <a:gd name="connsiteY7" fmla="*/ 831614 h 1698218"/>
                <a:gd name="connsiteX8" fmla="*/ 1601617 w 1693555"/>
                <a:gd name="connsiteY8" fmla="*/ 669900 h 1698218"/>
                <a:gd name="connsiteX9" fmla="*/ 1671467 w 1693555"/>
                <a:gd name="connsiteY9" fmla="*/ 265618 h 1698218"/>
                <a:gd name="connsiteX10" fmla="*/ 1364551 w 1693555"/>
                <a:gd name="connsiteY10" fmla="*/ 9500 h 1698218"/>
                <a:gd name="connsiteX11" fmla="*/ 1023768 w 1693555"/>
                <a:gd name="connsiteY11" fmla="*/ 113218 h 1698218"/>
                <a:gd name="connsiteX12" fmla="*/ 877717 w 1693555"/>
                <a:gd name="connsiteY12" fmla="*/ 369333 h 1698218"/>
                <a:gd name="connsiteX13" fmla="*/ 466237 w 1693555"/>
                <a:gd name="connsiteY13" fmla="*/ 44214 h 1698218"/>
                <a:gd name="connsiteX14" fmla="*/ 175831 w 1693555"/>
                <a:gd name="connsiteY14" fmla="*/ 217781 h 1698218"/>
                <a:gd name="connsiteX15" fmla="*/ 139000 w 1693555"/>
                <a:gd name="connsiteY15" fmla="*/ 552213 h 1698218"/>
                <a:gd name="connsiteX16" fmla="*/ 241871 w 1693555"/>
                <a:gd name="connsiteY16" fmla="*/ 956074 h 1698218"/>
                <a:gd name="connsiteX17" fmla="*/ 79311 w 1693555"/>
                <a:gd name="connsiteY17" fmla="*/ 1092386 h 1698218"/>
                <a:gd name="connsiteX18" fmla="*/ 19197 w 1693555"/>
                <a:gd name="connsiteY18" fmla="*/ 1391260 h 1698218"/>
                <a:gd name="connsiteX19" fmla="*/ 351937 w 1693555"/>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703063"/>
                <a:gd name="connsiteX1" fmla="*/ 654621 w 1696177"/>
                <a:gd name="connsiteY1" fmla="*/ 1602927 h 1703063"/>
                <a:gd name="connsiteX2" fmla="*/ 768074 w 1696177"/>
                <a:gd name="connsiteY2" fmla="*/ 1416661 h 1703063"/>
                <a:gd name="connsiteX3" fmla="*/ 1014877 w 1696177"/>
                <a:gd name="connsiteY3" fmla="*/ 1516567 h 1703063"/>
                <a:gd name="connsiteX4" fmla="*/ 1443291 w 1696177"/>
                <a:gd name="connsiteY4" fmla="*/ 1550434 h 1703063"/>
                <a:gd name="connsiteX5" fmla="*/ 1644797 w 1696177"/>
                <a:gd name="connsiteY5" fmla="*/ 1347234 h 1703063"/>
                <a:gd name="connsiteX6" fmla="*/ 1565634 w 1696177"/>
                <a:gd name="connsiteY6" fmla="*/ 1116516 h 1703063"/>
                <a:gd name="connsiteX7" fmla="*/ 1345077 w 1696177"/>
                <a:gd name="connsiteY7" fmla="*/ 831614 h 1703063"/>
                <a:gd name="connsiteX8" fmla="*/ 1601617 w 1696177"/>
                <a:gd name="connsiteY8" fmla="*/ 669900 h 1703063"/>
                <a:gd name="connsiteX9" fmla="*/ 1671467 w 1696177"/>
                <a:gd name="connsiteY9" fmla="*/ 265618 h 1703063"/>
                <a:gd name="connsiteX10" fmla="*/ 1364551 w 1696177"/>
                <a:gd name="connsiteY10" fmla="*/ 9500 h 1703063"/>
                <a:gd name="connsiteX11" fmla="*/ 1023768 w 1696177"/>
                <a:gd name="connsiteY11" fmla="*/ 113218 h 1703063"/>
                <a:gd name="connsiteX12" fmla="*/ 877717 w 1696177"/>
                <a:gd name="connsiteY12" fmla="*/ 369333 h 1703063"/>
                <a:gd name="connsiteX13" fmla="*/ 466237 w 1696177"/>
                <a:gd name="connsiteY13" fmla="*/ 44214 h 1703063"/>
                <a:gd name="connsiteX14" fmla="*/ 175831 w 1696177"/>
                <a:gd name="connsiteY14" fmla="*/ 217781 h 1703063"/>
                <a:gd name="connsiteX15" fmla="*/ 139000 w 1696177"/>
                <a:gd name="connsiteY15" fmla="*/ 552213 h 1703063"/>
                <a:gd name="connsiteX16" fmla="*/ 241871 w 1696177"/>
                <a:gd name="connsiteY16" fmla="*/ 956074 h 1703063"/>
                <a:gd name="connsiteX17" fmla="*/ 79311 w 1696177"/>
                <a:gd name="connsiteY17" fmla="*/ 1092386 h 1703063"/>
                <a:gd name="connsiteX18" fmla="*/ 19197 w 1696177"/>
                <a:gd name="connsiteY18" fmla="*/ 1391260 h 1703063"/>
                <a:gd name="connsiteX19" fmla="*/ 351937 w 1696177"/>
                <a:gd name="connsiteY19" fmla="*/ 1694367 h 1703063"/>
                <a:gd name="connsiteX0" fmla="*/ 351937 w 1696177"/>
                <a:gd name="connsiteY0" fmla="*/ 1694367 h 1703723"/>
                <a:gd name="connsiteX1" fmla="*/ 654621 w 1696177"/>
                <a:gd name="connsiteY1" fmla="*/ 1602927 h 1703723"/>
                <a:gd name="connsiteX2" fmla="*/ 768074 w 1696177"/>
                <a:gd name="connsiteY2" fmla="*/ 1416661 h 1703723"/>
                <a:gd name="connsiteX3" fmla="*/ 1014877 w 1696177"/>
                <a:gd name="connsiteY3" fmla="*/ 1516567 h 1703723"/>
                <a:gd name="connsiteX4" fmla="*/ 1443291 w 1696177"/>
                <a:gd name="connsiteY4" fmla="*/ 1550434 h 1703723"/>
                <a:gd name="connsiteX5" fmla="*/ 1644797 w 1696177"/>
                <a:gd name="connsiteY5" fmla="*/ 1347234 h 1703723"/>
                <a:gd name="connsiteX6" fmla="*/ 1565634 w 1696177"/>
                <a:gd name="connsiteY6" fmla="*/ 1116516 h 1703723"/>
                <a:gd name="connsiteX7" fmla="*/ 1345077 w 1696177"/>
                <a:gd name="connsiteY7" fmla="*/ 831614 h 1703723"/>
                <a:gd name="connsiteX8" fmla="*/ 1601617 w 1696177"/>
                <a:gd name="connsiteY8" fmla="*/ 669900 h 1703723"/>
                <a:gd name="connsiteX9" fmla="*/ 1671467 w 1696177"/>
                <a:gd name="connsiteY9" fmla="*/ 265618 h 1703723"/>
                <a:gd name="connsiteX10" fmla="*/ 1364551 w 1696177"/>
                <a:gd name="connsiteY10" fmla="*/ 9500 h 1703723"/>
                <a:gd name="connsiteX11" fmla="*/ 1023768 w 1696177"/>
                <a:gd name="connsiteY11" fmla="*/ 113218 h 1703723"/>
                <a:gd name="connsiteX12" fmla="*/ 877717 w 1696177"/>
                <a:gd name="connsiteY12" fmla="*/ 369333 h 1703723"/>
                <a:gd name="connsiteX13" fmla="*/ 466237 w 1696177"/>
                <a:gd name="connsiteY13" fmla="*/ 44214 h 1703723"/>
                <a:gd name="connsiteX14" fmla="*/ 175831 w 1696177"/>
                <a:gd name="connsiteY14" fmla="*/ 217781 h 1703723"/>
                <a:gd name="connsiteX15" fmla="*/ 139000 w 1696177"/>
                <a:gd name="connsiteY15" fmla="*/ 552213 h 1703723"/>
                <a:gd name="connsiteX16" fmla="*/ 241871 w 1696177"/>
                <a:gd name="connsiteY16" fmla="*/ 956074 h 1703723"/>
                <a:gd name="connsiteX17" fmla="*/ 79311 w 1696177"/>
                <a:gd name="connsiteY17" fmla="*/ 1092386 h 1703723"/>
                <a:gd name="connsiteX18" fmla="*/ 19197 w 1696177"/>
                <a:gd name="connsiteY18" fmla="*/ 1391260 h 1703723"/>
                <a:gd name="connsiteX19" fmla="*/ 351937 w 1696177"/>
                <a:gd name="connsiteY19" fmla="*/ 1694367 h 1703723"/>
                <a:gd name="connsiteX0" fmla="*/ 256548 w 1689688"/>
                <a:gd name="connsiteY0" fmla="*/ 1677433 h 1687404"/>
                <a:gd name="connsiteX1" fmla="*/ 648132 w 1689688"/>
                <a:gd name="connsiteY1" fmla="*/ 1602927 h 1687404"/>
                <a:gd name="connsiteX2" fmla="*/ 761585 w 1689688"/>
                <a:gd name="connsiteY2" fmla="*/ 1416661 h 1687404"/>
                <a:gd name="connsiteX3" fmla="*/ 1008388 w 1689688"/>
                <a:gd name="connsiteY3" fmla="*/ 1516567 h 1687404"/>
                <a:gd name="connsiteX4" fmla="*/ 1436802 w 1689688"/>
                <a:gd name="connsiteY4" fmla="*/ 1550434 h 1687404"/>
                <a:gd name="connsiteX5" fmla="*/ 1638308 w 1689688"/>
                <a:gd name="connsiteY5" fmla="*/ 1347234 h 1687404"/>
                <a:gd name="connsiteX6" fmla="*/ 1559145 w 1689688"/>
                <a:gd name="connsiteY6" fmla="*/ 1116516 h 1687404"/>
                <a:gd name="connsiteX7" fmla="*/ 1338588 w 1689688"/>
                <a:gd name="connsiteY7" fmla="*/ 831614 h 1687404"/>
                <a:gd name="connsiteX8" fmla="*/ 1595128 w 1689688"/>
                <a:gd name="connsiteY8" fmla="*/ 669900 h 1687404"/>
                <a:gd name="connsiteX9" fmla="*/ 1664978 w 1689688"/>
                <a:gd name="connsiteY9" fmla="*/ 265618 h 1687404"/>
                <a:gd name="connsiteX10" fmla="*/ 1358062 w 1689688"/>
                <a:gd name="connsiteY10" fmla="*/ 9500 h 1687404"/>
                <a:gd name="connsiteX11" fmla="*/ 1017279 w 1689688"/>
                <a:gd name="connsiteY11" fmla="*/ 113218 h 1687404"/>
                <a:gd name="connsiteX12" fmla="*/ 871228 w 1689688"/>
                <a:gd name="connsiteY12" fmla="*/ 369333 h 1687404"/>
                <a:gd name="connsiteX13" fmla="*/ 459748 w 1689688"/>
                <a:gd name="connsiteY13" fmla="*/ 44214 h 1687404"/>
                <a:gd name="connsiteX14" fmla="*/ 169342 w 1689688"/>
                <a:gd name="connsiteY14" fmla="*/ 217781 h 1687404"/>
                <a:gd name="connsiteX15" fmla="*/ 132511 w 1689688"/>
                <a:gd name="connsiteY15" fmla="*/ 552213 h 1687404"/>
                <a:gd name="connsiteX16" fmla="*/ 235382 w 1689688"/>
                <a:gd name="connsiteY16" fmla="*/ 956074 h 1687404"/>
                <a:gd name="connsiteX17" fmla="*/ 72822 w 1689688"/>
                <a:gd name="connsiteY17" fmla="*/ 1092386 h 1687404"/>
                <a:gd name="connsiteX18" fmla="*/ 12708 w 1689688"/>
                <a:gd name="connsiteY18" fmla="*/ 1391260 h 1687404"/>
                <a:gd name="connsiteX19" fmla="*/ 256548 w 1689688"/>
                <a:gd name="connsiteY19" fmla="*/ 1677433 h 1687404"/>
                <a:gd name="connsiteX0" fmla="*/ 274712 w 1690919"/>
                <a:gd name="connsiteY0" fmla="*/ 1683783 h 1693236"/>
                <a:gd name="connsiteX1" fmla="*/ 649363 w 1690919"/>
                <a:gd name="connsiteY1" fmla="*/ 1602927 h 1693236"/>
                <a:gd name="connsiteX2" fmla="*/ 762816 w 1690919"/>
                <a:gd name="connsiteY2" fmla="*/ 1416661 h 1693236"/>
                <a:gd name="connsiteX3" fmla="*/ 1009619 w 1690919"/>
                <a:gd name="connsiteY3" fmla="*/ 1516567 h 1693236"/>
                <a:gd name="connsiteX4" fmla="*/ 1438033 w 1690919"/>
                <a:gd name="connsiteY4" fmla="*/ 1550434 h 1693236"/>
                <a:gd name="connsiteX5" fmla="*/ 1639539 w 1690919"/>
                <a:gd name="connsiteY5" fmla="*/ 1347234 h 1693236"/>
                <a:gd name="connsiteX6" fmla="*/ 1560376 w 1690919"/>
                <a:gd name="connsiteY6" fmla="*/ 1116516 h 1693236"/>
                <a:gd name="connsiteX7" fmla="*/ 1339819 w 1690919"/>
                <a:gd name="connsiteY7" fmla="*/ 831614 h 1693236"/>
                <a:gd name="connsiteX8" fmla="*/ 1596359 w 1690919"/>
                <a:gd name="connsiteY8" fmla="*/ 669900 h 1693236"/>
                <a:gd name="connsiteX9" fmla="*/ 1666209 w 1690919"/>
                <a:gd name="connsiteY9" fmla="*/ 265618 h 1693236"/>
                <a:gd name="connsiteX10" fmla="*/ 1359293 w 1690919"/>
                <a:gd name="connsiteY10" fmla="*/ 9500 h 1693236"/>
                <a:gd name="connsiteX11" fmla="*/ 1018510 w 1690919"/>
                <a:gd name="connsiteY11" fmla="*/ 113218 h 1693236"/>
                <a:gd name="connsiteX12" fmla="*/ 872459 w 1690919"/>
                <a:gd name="connsiteY12" fmla="*/ 369333 h 1693236"/>
                <a:gd name="connsiteX13" fmla="*/ 460979 w 1690919"/>
                <a:gd name="connsiteY13" fmla="*/ 44214 h 1693236"/>
                <a:gd name="connsiteX14" fmla="*/ 170573 w 1690919"/>
                <a:gd name="connsiteY14" fmla="*/ 217781 h 1693236"/>
                <a:gd name="connsiteX15" fmla="*/ 133742 w 1690919"/>
                <a:gd name="connsiteY15" fmla="*/ 552213 h 1693236"/>
                <a:gd name="connsiteX16" fmla="*/ 236613 w 1690919"/>
                <a:gd name="connsiteY16" fmla="*/ 956074 h 1693236"/>
                <a:gd name="connsiteX17" fmla="*/ 74053 w 1690919"/>
                <a:gd name="connsiteY17" fmla="*/ 1092386 h 1693236"/>
                <a:gd name="connsiteX18" fmla="*/ 13939 w 1690919"/>
                <a:gd name="connsiteY18" fmla="*/ 1391260 h 1693236"/>
                <a:gd name="connsiteX19" fmla="*/ 274712 w 1690919"/>
                <a:gd name="connsiteY19" fmla="*/ 1683783 h 1693236"/>
                <a:gd name="connsiteX0" fmla="*/ 274712 w 1690919"/>
                <a:gd name="connsiteY0" fmla="*/ 1683783 h 1696463"/>
                <a:gd name="connsiteX1" fmla="*/ 649363 w 1690919"/>
                <a:gd name="connsiteY1" fmla="*/ 1602927 h 1696463"/>
                <a:gd name="connsiteX2" fmla="*/ 762816 w 1690919"/>
                <a:gd name="connsiteY2" fmla="*/ 1416661 h 1696463"/>
                <a:gd name="connsiteX3" fmla="*/ 1009619 w 1690919"/>
                <a:gd name="connsiteY3" fmla="*/ 1516567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696463"/>
                <a:gd name="connsiteX1" fmla="*/ 649363 w 1690919"/>
                <a:gd name="connsiteY1" fmla="*/ 1602927 h 1696463"/>
                <a:gd name="connsiteX2" fmla="*/ 762816 w 1690919"/>
                <a:gd name="connsiteY2" fmla="*/ 1416661 h 1696463"/>
                <a:gd name="connsiteX3" fmla="*/ 1019144 w 1690919"/>
                <a:gd name="connsiteY3" fmla="*/ 1534029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703663"/>
                <a:gd name="connsiteX1" fmla="*/ 649363 w 1690919"/>
                <a:gd name="connsiteY1" fmla="*/ 1602927 h 1703663"/>
                <a:gd name="connsiteX2" fmla="*/ 762816 w 1690919"/>
                <a:gd name="connsiteY2" fmla="*/ 1416661 h 1703663"/>
                <a:gd name="connsiteX3" fmla="*/ 1019144 w 1690919"/>
                <a:gd name="connsiteY3" fmla="*/ 1534029 h 1703663"/>
                <a:gd name="connsiteX4" fmla="*/ 1438033 w 1690919"/>
                <a:gd name="connsiteY4" fmla="*/ 1550434 h 1703663"/>
                <a:gd name="connsiteX5" fmla="*/ 1639539 w 1690919"/>
                <a:gd name="connsiteY5" fmla="*/ 1347234 h 1703663"/>
                <a:gd name="connsiteX6" fmla="*/ 1560376 w 1690919"/>
                <a:gd name="connsiteY6" fmla="*/ 1116516 h 1703663"/>
                <a:gd name="connsiteX7" fmla="*/ 1339819 w 1690919"/>
                <a:gd name="connsiteY7" fmla="*/ 831614 h 1703663"/>
                <a:gd name="connsiteX8" fmla="*/ 1596359 w 1690919"/>
                <a:gd name="connsiteY8" fmla="*/ 669900 h 1703663"/>
                <a:gd name="connsiteX9" fmla="*/ 1666209 w 1690919"/>
                <a:gd name="connsiteY9" fmla="*/ 265618 h 1703663"/>
                <a:gd name="connsiteX10" fmla="*/ 1359293 w 1690919"/>
                <a:gd name="connsiteY10" fmla="*/ 9500 h 1703663"/>
                <a:gd name="connsiteX11" fmla="*/ 1018510 w 1690919"/>
                <a:gd name="connsiteY11" fmla="*/ 113218 h 1703663"/>
                <a:gd name="connsiteX12" fmla="*/ 872459 w 1690919"/>
                <a:gd name="connsiteY12" fmla="*/ 369333 h 1703663"/>
                <a:gd name="connsiteX13" fmla="*/ 460979 w 1690919"/>
                <a:gd name="connsiteY13" fmla="*/ 44214 h 1703663"/>
                <a:gd name="connsiteX14" fmla="*/ 170573 w 1690919"/>
                <a:gd name="connsiteY14" fmla="*/ 217781 h 1703663"/>
                <a:gd name="connsiteX15" fmla="*/ 133742 w 1690919"/>
                <a:gd name="connsiteY15" fmla="*/ 552213 h 1703663"/>
                <a:gd name="connsiteX16" fmla="*/ 236613 w 1690919"/>
                <a:gd name="connsiteY16" fmla="*/ 956074 h 1703663"/>
                <a:gd name="connsiteX17" fmla="*/ 74053 w 1690919"/>
                <a:gd name="connsiteY17" fmla="*/ 1092386 h 1703663"/>
                <a:gd name="connsiteX18" fmla="*/ 13939 w 1690919"/>
                <a:gd name="connsiteY18" fmla="*/ 1391260 h 1703663"/>
                <a:gd name="connsiteX19" fmla="*/ 274712 w 1690919"/>
                <a:gd name="connsiteY19" fmla="*/ 1683783 h 1703663"/>
                <a:gd name="connsiteX0" fmla="*/ 247467 w 1689074"/>
                <a:gd name="connsiteY0" fmla="*/ 1666849 h 1684762"/>
                <a:gd name="connsiteX1" fmla="*/ 647518 w 1689074"/>
                <a:gd name="connsiteY1" fmla="*/ 1602927 h 1684762"/>
                <a:gd name="connsiteX2" fmla="*/ 760971 w 1689074"/>
                <a:gd name="connsiteY2" fmla="*/ 1416661 h 1684762"/>
                <a:gd name="connsiteX3" fmla="*/ 1017299 w 1689074"/>
                <a:gd name="connsiteY3" fmla="*/ 1534029 h 1684762"/>
                <a:gd name="connsiteX4" fmla="*/ 1436188 w 1689074"/>
                <a:gd name="connsiteY4" fmla="*/ 1550434 h 1684762"/>
                <a:gd name="connsiteX5" fmla="*/ 1637694 w 1689074"/>
                <a:gd name="connsiteY5" fmla="*/ 1347234 h 1684762"/>
                <a:gd name="connsiteX6" fmla="*/ 1558531 w 1689074"/>
                <a:gd name="connsiteY6" fmla="*/ 1116516 h 1684762"/>
                <a:gd name="connsiteX7" fmla="*/ 1337974 w 1689074"/>
                <a:gd name="connsiteY7" fmla="*/ 831614 h 1684762"/>
                <a:gd name="connsiteX8" fmla="*/ 1594514 w 1689074"/>
                <a:gd name="connsiteY8" fmla="*/ 669900 h 1684762"/>
                <a:gd name="connsiteX9" fmla="*/ 1664364 w 1689074"/>
                <a:gd name="connsiteY9" fmla="*/ 265618 h 1684762"/>
                <a:gd name="connsiteX10" fmla="*/ 1357448 w 1689074"/>
                <a:gd name="connsiteY10" fmla="*/ 9500 h 1684762"/>
                <a:gd name="connsiteX11" fmla="*/ 1016665 w 1689074"/>
                <a:gd name="connsiteY11" fmla="*/ 113218 h 1684762"/>
                <a:gd name="connsiteX12" fmla="*/ 870614 w 1689074"/>
                <a:gd name="connsiteY12" fmla="*/ 369333 h 1684762"/>
                <a:gd name="connsiteX13" fmla="*/ 459134 w 1689074"/>
                <a:gd name="connsiteY13" fmla="*/ 44214 h 1684762"/>
                <a:gd name="connsiteX14" fmla="*/ 168728 w 1689074"/>
                <a:gd name="connsiteY14" fmla="*/ 217781 h 1684762"/>
                <a:gd name="connsiteX15" fmla="*/ 131897 w 1689074"/>
                <a:gd name="connsiteY15" fmla="*/ 552213 h 1684762"/>
                <a:gd name="connsiteX16" fmla="*/ 234768 w 1689074"/>
                <a:gd name="connsiteY16" fmla="*/ 956074 h 1684762"/>
                <a:gd name="connsiteX17" fmla="*/ 72208 w 1689074"/>
                <a:gd name="connsiteY17" fmla="*/ 1092386 h 1684762"/>
                <a:gd name="connsiteX18" fmla="*/ 12094 w 1689074"/>
                <a:gd name="connsiteY18" fmla="*/ 1391260 h 1684762"/>
                <a:gd name="connsiteX19" fmla="*/ 247467 w 1689074"/>
                <a:gd name="connsiteY19" fmla="*/ 1666849 h 1684762"/>
                <a:gd name="connsiteX0" fmla="*/ 247467 w 1689074"/>
                <a:gd name="connsiteY0" fmla="*/ 1666849 h 1690120"/>
                <a:gd name="connsiteX1" fmla="*/ 647518 w 1689074"/>
                <a:gd name="connsiteY1" fmla="*/ 1602927 h 1690120"/>
                <a:gd name="connsiteX2" fmla="*/ 760971 w 1689074"/>
                <a:gd name="connsiteY2" fmla="*/ 1416661 h 1690120"/>
                <a:gd name="connsiteX3" fmla="*/ 1017299 w 1689074"/>
                <a:gd name="connsiteY3" fmla="*/ 1534029 h 1690120"/>
                <a:gd name="connsiteX4" fmla="*/ 1436188 w 1689074"/>
                <a:gd name="connsiteY4" fmla="*/ 1550434 h 1690120"/>
                <a:gd name="connsiteX5" fmla="*/ 1637694 w 1689074"/>
                <a:gd name="connsiteY5" fmla="*/ 1347234 h 1690120"/>
                <a:gd name="connsiteX6" fmla="*/ 1558531 w 1689074"/>
                <a:gd name="connsiteY6" fmla="*/ 1116516 h 1690120"/>
                <a:gd name="connsiteX7" fmla="*/ 1337974 w 1689074"/>
                <a:gd name="connsiteY7" fmla="*/ 831614 h 1690120"/>
                <a:gd name="connsiteX8" fmla="*/ 1594514 w 1689074"/>
                <a:gd name="connsiteY8" fmla="*/ 669900 h 1690120"/>
                <a:gd name="connsiteX9" fmla="*/ 1664364 w 1689074"/>
                <a:gd name="connsiteY9" fmla="*/ 265618 h 1690120"/>
                <a:gd name="connsiteX10" fmla="*/ 1357448 w 1689074"/>
                <a:gd name="connsiteY10" fmla="*/ 9500 h 1690120"/>
                <a:gd name="connsiteX11" fmla="*/ 1016665 w 1689074"/>
                <a:gd name="connsiteY11" fmla="*/ 113218 h 1690120"/>
                <a:gd name="connsiteX12" fmla="*/ 870614 w 1689074"/>
                <a:gd name="connsiteY12" fmla="*/ 369333 h 1690120"/>
                <a:gd name="connsiteX13" fmla="*/ 459134 w 1689074"/>
                <a:gd name="connsiteY13" fmla="*/ 44214 h 1690120"/>
                <a:gd name="connsiteX14" fmla="*/ 168728 w 1689074"/>
                <a:gd name="connsiteY14" fmla="*/ 217781 h 1690120"/>
                <a:gd name="connsiteX15" fmla="*/ 131897 w 1689074"/>
                <a:gd name="connsiteY15" fmla="*/ 552213 h 1690120"/>
                <a:gd name="connsiteX16" fmla="*/ 234768 w 1689074"/>
                <a:gd name="connsiteY16" fmla="*/ 956074 h 1690120"/>
                <a:gd name="connsiteX17" fmla="*/ 72208 w 1689074"/>
                <a:gd name="connsiteY17" fmla="*/ 1092386 h 1690120"/>
                <a:gd name="connsiteX18" fmla="*/ 12094 w 1689074"/>
                <a:gd name="connsiteY18" fmla="*/ 1391260 h 1690120"/>
                <a:gd name="connsiteX19" fmla="*/ 247467 w 1689074"/>
                <a:gd name="connsiteY19" fmla="*/ 1666849 h 1690120"/>
                <a:gd name="connsiteX0" fmla="*/ 247467 w 1689074"/>
                <a:gd name="connsiteY0" fmla="*/ 1666849 h 1681525"/>
                <a:gd name="connsiteX1" fmla="*/ 617885 w 1689074"/>
                <a:gd name="connsiteY1" fmla="*/ 1619860 h 1681525"/>
                <a:gd name="connsiteX2" fmla="*/ 760971 w 1689074"/>
                <a:gd name="connsiteY2" fmla="*/ 1416661 h 1681525"/>
                <a:gd name="connsiteX3" fmla="*/ 1017299 w 1689074"/>
                <a:gd name="connsiteY3" fmla="*/ 1534029 h 1681525"/>
                <a:gd name="connsiteX4" fmla="*/ 1436188 w 1689074"/>
                <a:gd name="connsiteY4" fmla="*/ 1550434 h 1681525"/>
                <a:gd name="connsiteX5" fmla="*/ 1637694 w 1689074"/>
                <a:gd name="connsiteY5" fmla="*/ 1347234 h 1681525"/>
                <a:gd name="connsiteX6" fmla="*/ 1558531 w 1689074"/>
                <a:gd name="connsiteY6" fmla="*/ 1116516 h 1681525"/>
                <a:gd name="connsiteX7" fmla="*/ 1337974 w 1689074"/>
                <a:gd name="connsiteY7" fmla="*/ 831614 h 1681525"/>
                <a:gd name="connsiteX8" fmla="*/ 1594514 w 1689074"/>
                <a:gd name="connsiteY8" fmla="*/ 669900 h 1681525"/>
                <a:gd name="connsiteX9" fmla="*/ 1664364 w 1689074"/>
                <a:gd name="connsiteY9" fmla="*/ 265618 h 1681525"/>
                <a:gd name="connsiteX10" fmla="*/ 1357448 w 1689074"/>
                <a:gd name="connsiteY10" fmla="*/ 9500 h 1681525"/>
                <a:gd name="connsiteX11" fmla="*/ 1016665 w 1689074"/>
                <a:gd name="connsiteY11" fmla="*/ 113218 h 1681525"/>
                <a:gd name="connsiteX12" fmla="*/ 870614 w 1689074"/>
                <a:gd name="connsiteY12" fmla="*/ 369333 h 1681525"/>
                <a:gd name="connsiteX13" fmla="*/ 459134 w 1689074"/>
                <a:gd name="connsiteY13" fmla="*/ 44214 h 1681525"/>
                <a:gd name="connsiteX14" fmla="*/ 168728 w 1689074"/>
                <a:gd name="connsiteY14" fmla="*/ 217781 h 1681525"/>
                <a:gd name="connsiteX15" fmla="*/ 131897 w 1689074"/>
                <a:gd name="connsiteY15" fmla="*/ 552213 h 1681525"/>
                <a:gd name="connsiteX16" fmla="*/ 234768 w 1689074"/>
                <a:gd name="connsiteY16" fmla="*/ 956074 h 1681525"/>
                <a:gd name="connsiteX17" fmla="*/ 72208 w 1689074"/>
                <a:gd name="connsiteY17" fmla="*/ 1092386 h 1681525"/>
                <a:gd name="connsiteX18" fmla="*/ 12094 w 1689074"/>
                <a:gd name="connsiteY18" fmla="*/ 1391260 h 1681525"/>
                <a:gd name="connsiteX19" fmla="*/ 247467 w 1689074"/>
                <a:gd name="connsiteY19" fmla="*/ 1666849 h 1681525"/>
                <a:gd name="connsiteX0" fmla="*/ 247467 w 1689074"/>
                <a:gd name="connsiteY0" fmla="*/ 1666849 h 1689784"/>
                <a:gd name="connsiteX1" fmla="*/ 617885 w 1689074"/>
                <a:gd name="connsiteY1" fmla="*/ 1619860 h 1689784"/>
                <a:gd name="connsiteX2" fmla="*/ 760971 w 1689074"/>
                <a:gd name="connsiteY2" fmla="*/ 1416661 h 1689784"/>
                <a:gd name="connsiteX3" fmla="*/ 1017299 w 1689074"/>
                <a:gd name="connsiteY3" fmla="*/ 1534029 h 1689784"/>
                <a:gd name="connsiteX4" fmla="*/ 1436188 w 1689074"/>
                <a:gd name="connsiteY4" fmla="*/ 1550434 h 1689784"/>
                <a:gd name="connsiteX5" fmla="*/ 1637694 w 1689074"/>
                <a:gd name="connsiteY5" fmla="*/ 1347234 h 1689784"/>
                <a:gd name="connsiteX6" fmla="*/ 1558531 w 1689074"/>
                <a:gd name="connsiteY6" fmla="*/ 1116516 h 1689784"/>
                <a:gd name="connsiteX7" fmla="*/ 1337974 w 1689074"/>
                <a:gd name="connsiteY7" fmla="*/ 831614 h 1689784"/>
                <a:gd name="connsiteX8" fmla="*/ 1594514 w 1689074"/>
                <a:gd name="connsiteY8" fmla="*/ 669900 h 1689784"/>
                <a:gd name="connsiteX9" fmla="*/ 1664364 w 1689074"/>
                <a:gd name="connsiteY9" fmla="*/ 265618 h 1689784"/>
                <a:gd name="connsiteX10" fmla="*/ 1357448 w 1689074"/>
                <a:gd name="connsiteY10" fmla="*/ 9500 h 1689784"/>
                <a:gd name="connsiteX11" fmla="*/ 1016665 w 1689074"/>
                <a:gd name="connsiteY11" fmla="*/ 113218 h 1689784"/>
                <a:gd name="connsiteX12" fmla="*/ 870614 w 1689074"/>
                <a:gd name="connsiteY12" fmla="*/ 369333 h 1689784"/>
                <a:gd name="connsiteX13" fmla="*/ 459134 w 1689074"/>
                <a:gd name="connsiteY13" fmla="*/ 44214 h 1689784"/>
                <a:gd name="connsiteX14" fmla="*/ 168728 w 1689074"/>
                <a:gd name="connsiteY14" fmla="*/ 217781 h 1689784"/>
                <a:gd name="connsiteX15" fmla="*/ 131897 w 1689074"/>
                <a:gd name="connsiteY15" fmla="*/ 552213 h 1689784"/>
                <a:gd name="connsiteX16" fmla="*/ 234768 w 1689074"/>
                <a:gd name="connsiteY16" fmla="*/ 956074 h 1689784"/>
                <a:gd name="connsiteX17" fmla="*/ 72208 w 1689074"/>
                <a:gd name="connsiteY17" fmla="*/ 1092386 h 1689784"/>
                <a:gd name="connsiteX18" fmla="*/ 12094 w 1689074"/>
                <a:gd name="connsiteY18" fmla="*/ 1391260 h 1689784"/>
                <a:gd name="connsiteX19" fmla="*/ 247467 w 1689074"/>
                <a:gd name="connsiteY19" fmla="*/ 1666849 h 1689784"/>
                <a:gd name="connsiteX0" fmla="*/ 242925 w 1688766"/>
                <a:gd name="connsiteY0" fmla="*/ 1654149 h 1671051"/>
                <a:gd name="connsiteX1" fmla="*/ 617577 w 1688766"/>
                <a:gd name="connsiteY1" fmla="*/ 1619860 h 1671051"/>
                <a:gd name="connsiteX2" fmla="*/ 760663 w 1688766"/>
                <a:gd name="connsiteY2" fmla="*/ 1416661 h 1671051"/>
                <a:gd name="connsiteX3" fmla="*/ 1016991 w 1688766"/>
                <a:gd name="connsiteY3" fmla="*/ 1534029 h 1671051"/>
                <a:gd name="connsiteX4" fmla="*/ 1435880 w 1688766"/>
                <a:gd name="connsiteY4" fmla="*/ 1550434 h 1671051"/>
                <a:gd name="connsiteX5" fmla="*/ 1637386 w 1688766"/>
                <a:gd name="connsiteY5" fmla="*/ 1347234 h 1671051"/>
                <a:gd name="connsiteX6" fmla="*/ 1558223 w 1688766"/>
                <a:gd name="connsiteY6" fmla="*/ 1116516 h 1671051"/>
                <a:gd name="connsiteX7" fmla="*/ 1337666 w 1688766"/>
                <a:gd name="connsiteY7" fmla="*/ 831614 h 1671051"/>
                <a:gd name="connsiteX8" fmla="*/ 1594206 w 1688766"/>
                <a:gd name="connsiteY8" fmla="*/ 669900 h 1671051"/>
                <a:gd name="connsiteX9" fmla="*/ 1664056 w 1688766"/>
                <a:gd name="connsiteY9" fmla="*/ 265618 h 1671051"/>
                <a:gd name="connsiteX10" fmla="*/ 1357140 w 1688766"/>
                <a:gd name="connsiteY10" fmla="*/ 9500 h 1671051"/>
                <a:gd name="connsiteX11" fmla="*/ 1016357 w 1688766"/>
                <a:gd name="connsiteY11" fmla="*/ 113218 h 1671051"/>
                <a:gd name="connsiteX12" fmla="*/ 870306 w 1688766"/>
                <a:gd name="connsiteY12" fmla="*/ 369333 h 1671051"/>
                <a:gd name="connsiteX13" fmla="*/ 458826 w 1688766"/>
                <a:gd name="connsiteY13" fmla="*/ 44214 h 1671051"/>
                <a:gd name="connsiteX14" fmla="*/ 168420 w 1688766"/>
                <a:gd name="connsiteY14" fmla="*/ 217781 h 1671051"/>
                <a:gd name="connsiteX15" fmla="*/ 131589 w 1688766"/>
                <a:gd name="connsiteY15" fmla="*/ 552213 h 1671051"/>
                <a:gd name="connsiteX16" fmla="*/ 234460 w 1688766"/>
                <a:gd name="connsiteY16" fmla="*/ 956074 h 1671051"/>
                <a:gd name="connsiteX17" fmla="*/ 71900 w 1688766"/>
                <a:gd name="connsiteY17" fmla="*/ 1092386 h 1671051"/>
                <a:gd name="connsiteX18" fmla="*/ 11786 w 1688766"/>
                <a:gd name="connsiteY18" fmla="*/ 1391260 h 1671051"/>
                <a:gd name="connsiteX19" fmla="*/ 242925 w 1688766"/>
                <a:gd name="connsiteY19" fmla="*/ 1654149 h 1671051"/>
                <a:gd name="connsiteX0" fmla="*/ 242925 w 1688766"/>
                <a:gd name="connsiteY0" fmla="*/ 1654149 h 1678560"/>
                <a:gd name="connsiteX1" fmla="*/ 617577 w 1688766"/>
                <a:gd name="connsiteY1" fmla="*/ 1619860 h 1678560"/>
                <a:gd name="connsiteX2" fmla="*/ 760663 w 1688766"/>
                <a:gd name="connsiteY2" fmla="*/ 1416661 h 1678560"/>
                <a:gd name="connsiteX3" fmla="*/ 1016991 w 1688766"/>
                <a:gd name="connsiteY3" fmla="*/ 1534029 h 1678560"/>
                <a:gd name="connsiteX4" fmla="*/ 1435880 w 1688766"/>
                <a:gd name="connsiteY4" fmla="*/ 1550434 h 1678560"/>
                <a:gd name="connsiteX5" fmla="*/ 1637386 w 1688766"/>
                <a:gd name="connsiteY5" fmla="*/ 1347234 h 1678560"/>
                <a:gd name="connsiteX6" fmla="*/ 1558223 w 1688766"/>
                <a:gd name="connsiteY6" fmla="*/ 1116516 h 1678560"/>
                <a:gd name="connsiteX7" fmla="*/ 1337666 w 1688766"/>
                <a:gd name="connsiteY7" fmla="*/ 831614 h 1678560"/>
                <a:gd name="connsiteX8" fmla="*/ 1594206 w 1688766"/>
                <a:gd name="connsiteY8" fmla="*/ 669900 h 1678560"/>
                <a:gd name="connsiteX9" fmla="*/ 1664056 w 1688766"/>
                <a:gd name="connsiteY9" fmla="*/ 265618 h 1678560"/>
                <a:gd name="connsiteX10" fmla="*/ 1357140 w 1688766"/>
                <a:gd name="connsiteY10" fmla="*/ 9500 h 1678560"/>
                <a:gd name="connsiteX11" fmla="*/ 1016357 w 1688766"/>
                <a:gd name="connsiteY11" fmla="*/ 113218 h 1678560"/>
                <a:gd name="connsiteX12" fmla="*/ 870306 w 1688766"/>
                <a:gd name="connsiteY12" fmla="*/ 369333 h 1678560"/>
                <a:gd name="connsiteX13" fmla="*/ 458826 w 1688766"/>
                <a:gd name="connsiteY13" fmla="*/ 44214 h 1678560"/>
                <a:gd name="connsiteX14" fmla="*/ 168420 w 1688766"/>
                <a:gd name="connsiteY14" fmla="*/ 217781 h 1678560"/>
                <a:gd name="connsiteX15" fmla="*/ 131589 w 1688766"/>
                <a:gd name="connsiteY15" fmla="*/ 552213 h 1678560"/>
                <a:gd name="connsiteX16" fmla="*/ 234460 w 1688766"/>
                <a:gd name="connsiteY16" fmla="*/ 956074 h 1678560"/>
                <a:gd name="connsiteX17" fmla="*/ 71900 w 1688766"/>
                <a:gd name="connsiteY17" fmla="*/ 1092386 h 1678560"/>
                <a:gd name="connsiteX18" fmla="*/ 11786 w 1688766"/>
                <a:gd name="connsiteY18" fmla="*/ 1391260 h 1678560"/>
                <a:gd name="connsiteX19" fmla="*/ 242925 w 1688766"/>
                <a:gd name="connsiteY19" fmla="*/ 1654149 h 1678560"/>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9491 w 1695332"/>
                <a:gd name="connsiteY0" fmla="*/ 1654149 h 1689555"/>
                <a:gd name="connsiteX1" fmla="*/ 624143 w 1695332"/>
                <a:gd name="connsiteY1" fmla="*/ 1619860 h 1689555"/>
                <a:gd name="connsiteX2" fmla="*/ 767229 w 1695332"/>
                <a:gd name="connsiteY2" fmla="*/ 1416661 h 1689555"/>
                <a:gd name="connsiteX3" fmla="*/ 1046312 w 1695332"/>
                <a:gd name="connsiteY3" fmla="*/ 1545142 h 1689555"/>
                <a:gd name="connsiteX4" fmla="*/ 1436096 w 1695332"/>
                <a:gd name="connsiteY4" fmla="*/ 1563134 h 1689555"/>
                <a:gd name="connsiteX5" fmla="*/ 1643952 w 1695332"/>
                <a:gd name="connsiteY5" fmla="*/ 1347234 h 1689555"/>
                <a:gd name="connsiteX6" fmla="*/ 1564789 w 1695332"/>
                <a:gd name="connsiteY6" fmla="*/ 1116516 h 1689555"/>
                <a:gd name="connsiteX7" fmla="*/ 1344232 w 1695332"/>
                <a:gd name="connsiteY7" fmla="*/ 831614 h 1689555"/>
                <a:gd name="connsiteX8" fmla="*/ 1600772 w 1695332"/>
                <a:gd name="connsiteY8" fmla="*/ 669900 h 1689555"/>
                <a:gd name="connsiteX9" fmla="*/ 1670622 w 1695332"/>
                <a:gd name="connsiteY9" fmla="*/ 265618 h 1689555"/>
                <a:gd name="connsiteX10" fmla="*/ 1363706 w 1695332"/>
                <a:gd name="connsiteY10" fmla="*/ 9500 h 1689555"/>
                <a:gd name="connsiteX11" fmla="*/ 1022923 w 1695332"/>
                <a:gd name="connsiteY11" fmla="*/ 113218 h 1689555"/>
                <a:gd name="connsiteX12" fmla="*/ 876872 w 1695332"/>
                <a:gd name="connsiteY12" fmla="*/ 369333 h 1689555"/>
                <a:gd name="connsiteX13" fmla="*/ 465392 w 1695332"/>
                <a:gd name="connsiteY13" fmla="*/ 44214 h 1689555"/>
                <a:gd name="connsiteX14" fmla="*/ 174986 w 1695332"/>
                <a:gd name="connsiteY14" fmla="*/ 217781 h 1689555"/>
                <a:gd name="connsiteX15" fmla="*/ 138155 w 1695332"/>
                <a:gd name="connsiteY15" fmla="*/ 552213 h 1689555"/>
                <a:gd name="connsiteX16" fmla="*/ 241026 w 1695332"/>
                <a:gd name="connsiteY16" fmla="*/ 956074 h 1689555"/>
                <a:gd name="connsiteX17" fmla="*/ 58146 w 1695332"/>
                <a:gd name="connsiteY17" fmla="*/ 1112706 h 1689555"/>
                <a:gd name="connsiteX18" fmla="*/ 18352 w 1695332"/>
                <a:gd name="connsiteY18" fmla="*/ 1391260 h 1689555"/>
                <a:gd name="connsiteX19" fmla="*/ 249491 w 1695332"/>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54099 w 1699940"/>
                <a:gd name="connsiteY0" fmla="*/ 1654149 h 1689555"/>
                <a:gd name="connsiteX1" fmla="*/ 628751 w 1699940"/>
                <a:gd name="connsiteY1" fmla="*/ 1619860 h 1689555"/>
                <a:gd name="connsiteX2" fmla="*/ 771837 w 1699940"/>
                <a:gd name="connsiteY2" fmla="*/ 1416661 h 1689555"/>
                <a:gd name="connsiteX3" fmla="*/ 1050920 w 1699940"/>
                <a:gd name="connsiteY3" fmla="*/ 1545142 h 1689555"/>
                <a:gd name="connsiteX4" fmla="*/ 1440704 w 1699940"/>
                <a:gd name="connsiteY4" fmla="*/ 1563134 h 1689555"/>
                <a:gd name="connsiteX5" fmla="*/ 1648560 w 1699940"/>
                <a:gd name="connsiteY5" fmla="*/ 1347234 h 1689555"/>
                <a:gd name="connsiteX6" fmla="*/ 1569397 w 1699940"/>
                <a:gd name="connsiteY6" fmla="*/ 1116516 h 1689555"/>
                <a:gd name="connsiteX7" fmla="*/ 1348840 w 1699940"/>
                <a:gd name="connsiteY7" fmla="*/ 831614 h 1689555"/>
                <a:gd name="connsiteX8" fmla="*/ 1605380 w 1699940"/>
                <a:gd name="connsiteY8" fmla="*/ 669900 h 1689555"/>
                <a:gd name="connsiteX9" fmla="*/ 1675230 w 1699940"/>
                <a:gd name="connsiteY9" fmla="*/ 265618 h 1689555"/>
                <a:gd name="connsiteX10" fmla="*/ 1368314 w 1699940"/>
                <a:gd name="connsiteY10" fmla="*/ 9500 h 1689555"/>
                <a:gd name="connsiteX11" fmla="*/ 1027531 w 1699940"/>
                <a:gd name="connsiteY11" fmla="*/ 113218 h 1689555"/>
                <a:gd name="connsiteX12" fmla="*/ 881480 w 1699940"/>
                <a:gd name="connsiteY12" fmla="*/ 369333 h 1689555"/>
                <a:gd name="connsiteX13" fmla="*/ 470000 w 1699940"/>
                <a:gd name="connsiteY13" fmla="*/ 44214 h 1689555"/>
                <a:gd name="connsiteX14" fmla="*/ 179594 w 1699940"/>
                <a:gd name="connsiteY14" fmla="*/ 217781 h 1689555"/>
                <a:gd name="connsiteX15" fmla="*/ 142763 w 1699940"/>
                <a:gd name="connsiteY15" fmla="*/ 552213 h 1689555"/>
                <a:gd name="connsiteX16" fmla="*/ 245634 w 1699940"/>
                <a:gd name="connsiteY16" fmla="*/ 956074 h 1689555"/>
                <a:gd name="connsiteX17" fmla="*/ 62754 w 1699940"/>
                <a:gd name="connsiteY17" fmla="*/ 1112706 h 1689555"/>
                <a:gd name="connsiteX18" fmla="*/ 22960 w 1699940"/>
                <a:gd name="connsiteY18" fmla="*/ 1391260 h 1689555"/>
                <a:gd name="connsiteX19" fmla="*/ 254099 w 1699940"/>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3595 w 1689436"/>
                <a:gd name="connsiteY0" fmla="*/ 1654149 h 1689555"/>
                <a:gd name="connsiteX1" fmla="*/ 618247 w 1689436"/>
                <a:gd name="connsiteY1" fmla="*/ 1619860 h 1689555"/>
                <a:gd name="connsiteX2" fmla="*/ 761333 w 1689436"/>
                <a:gd name="connsiteY2" fmla="*/ 1416661 h 1689555"/>
                <a:gd name="connsiteX3" fmla="*/ 1040416 w 1689436"/>
                <a:gd name="connsiteY3" fmla="*/ 1545142 h 1689555"/>
                <a:gd name="connsiteX4" fmla="*/ 1430200 w 1689436"/>
                <a:gd name="connsiteY4" fmla="*/ 1563134 h 1689555"/>
                <a:gd name="connsiteX5" fmla="*/ 1638056 w 1689436"/>
                <a:gd name="connsiteY5" fmla="*/ 1347234 h 1689555"/>
                <a:gd name="connsiteX6" fmla="*/ 1558893 w 1689436"/>
                <a:gd name="connsiteY6" fmla="*/ 1116516 h 1689555"/>
                <a:gd name="connsiteX7" fmla="*/ 1338336 w 1689436"/>
                <a:gd name="connsiteY7" fmla="*/ 831614 h 1689555"/>
                <a:gd name="connsiteX8" fmla="*/ 1594876 w 1689436"/>
                <a:gd name="connsiteY8" fmla="*/ 669900 h 1689555"/>
                <a:gd name="connsiteX9" fmla="*/ 1664726 w 1689436"/>
                <a:gd name="connsiteY9" fmla="*/ 265618 h 1689555"/>
                <a:gd name="connsiteX10" fmla="*/ 1357810 w 1689436"/>
                <a:gd name="connsiteY10" fmla="*/ 9500 h 1689555"/>
                <a:gd name="connsiteX11" fmla="*/ 1017027 w 1689436"/>
                <a:gd name="connsiteY11" fmla="*/ 113218 h 1689555"/>
                <a:gd name="connsiteX12" fmla="*/ 870976 w 1689436"/>
                <a:gd name="connsiteY12" fmla="*/ 369333 h 1689555"/>
                <a:gd name="connsiteX13" fmla="*/ 459496 w 1689436"/>
                <a:gd name="connsiteY13" fmla="*/ 44214 h 1689555"/>
                <a:gd name="connsiteX14" fmla="*/ 169090 w 1689436"/>
                <a:gd name="connsiteY14" fmla="*/ 217781 h 1689555"/>
                <a:gd name="connsiteX15" fmla="*/ 132259 w 1689436"/>
                <a:gd name="connsiteY15" fmla="*/ 552213 h 1689555"/>
                <a:gd name="connsiteX16" fmla="*/ 235130 w 1689436"/>
                <a:gd name="connsiteY16" fmla="*/ 956074 h 1689555"/>
                <a:gd name="connsiteX17" fmla="*/ 64950 w 1689436"/>
                <a:gd name="connsiteY17" fmla="*/ 1114822 h 1689555"/>
                <a:gd name="connsiteX18" fmla="*/ 12456 w 1689436"/>
                <a:gd name="connsiteY18" fmla="*/ 1391260 h 1689555"/>
                <a:gd name="connsiteX19" fmla="*/ 243595 w 1689436"/>
                <a:gd name="connsiteY19" fmla="*/ 1654149 h 1689555"/>
                <a:gd name="connsiteX0" fmla="*/ 238080 w 1683921"/>
                <a:gd name="connsiteY0" fmla="*/ 1654149 h 1689555"/>
                <a:gd name="connsiteX1" fmla="*/ 612732 w 1683921"/>
                <a:gd name="connsiteY1" fmla="*/ 1619860 h 1689555"/>
                <a:gd name="connsiteX2" fmla="*/ 755818 w 1683921"/>
                <a:gd name="connsiteY2" fmla="*/ 1416661 h 1689555"/>
                <a:gd name="connsiteX3" fmla="*/ 1034901 w 1683921"/>
                <a:gd name="connsiteY3" fmla="*/ 1545142 h 1689555"/>
                <a:gd name="connsiteX4" fmla="*/ 1424685 w 1683921"/>
                <a:gd name="connsiteY4" fmla="*/ 1563134 h 1689555"/>
                <a:gd name="connsiteX5" fmla="*/ 1632541 w 1683921"/>
                <a:gd name="connsiteY5" fmla="*/ 1347234 h 1689555"/>
                <a:gd name="connsiteX6" fmla="*/ 1553378 w 1683921"/>
                <a:gd name="connsiteY6" fmla="*/ 1116516 h 1689555"/>
                <a:gd name="connsiteX7" fmla="*/ 1332821 w 1683921"/>
                <a:gd name="connsiteY7" fmla="*/ 831614 h 1689555"/>
                <a:gd name="connsiteX8" fmla="*/ 1589361 w 1683921"/>
                <a:gd name="connsiteY8" fmla="*/ 669900 h 1689555"/>
                <a:gd name="connsiteX9" fmla="*/ 1659211 w 1683921"/>
                <a:gd name="connsiteY9" fmla="*/ 265618 h 1689555"/>
                <a:gd name="connsiteX10" fmla="*/ 1352295 w 1683921"/>
                <a:gd name="connsiteY10" fmla="*/ 9500 h 1689555"/>
                <a:gd name="connsiteX11" fmla="*/ 1011512 w 1683921"/>
                <a:gd name="connsiteY11" fmla="*/ 113218 h 1689555"/>
                <a:gd name="connsiteX12" fmla="*/ 865461 w 1683921"/>
                <a:gd name="connsiteY12" fmla="*/ 369333 h 1689555"/>
                <a:gd name="connsiteX13" fmla="*/ 453981 w 1683921"/>
                <a:gd name="connsiteY13" fmla="*/ 44214 h 1689555"/>
                <a:gd name="connsiteX14" fmla="*/ 163575 w 1683921"/>
                <a:gd name="connsiteY14" fmla="*/ 217781 h 1689555"/>
                <a:gd name="connsiteX15" fmla="*/ 126744 w 1683921"/>
                <a:gd name="connsiteY15" fmla="*/ 552213 h 1689555"/>
                <a:gd name="connsiteX16" fmla="*/ 229615 w 1683921"/>
                <a:gd name="connsiteY16" fmla="*/ 956074 h 1689555"/>
                <a:gd name="connsiteX17" fmla="*/ 59435 w 1683921"/>
                <a:gd name="connsiteY17" fmla="*/ 1114822 h 1689555"/>
                <a:gd name="connsiteX18" fmla="*/ 6941 w 1683921"/>
                <a:gd name="connsiteY18" fmla="*/ 1391260 h 1689555"/>
                <a:gd name="connsiteX19" fmla="*/ 238080 w 1683921"/>
                <a:gd name="connsiteY19" fmla="*/ 1654149 h 168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3921" h="1689555">
                  <a:moveTo>
                    <a:pt x="238080" y="1654149"/>
                  </a:moveTo>
                  <a:cubicBezTo>
                    <a:pt x="381378" y="1709182"/>
                    <a:pt x="517975" y="1701774"/>
                    <a:pt x="612732" y="1619860"/>
                  </a:cubicBezTo>
                  <a:cubicBezTo>
                    <a:pt x="707489" y="1537946"/>
                    <a:pt x="685457" y="1429114"/>
                    <a:pt x="755818" y="1416661"/>
                  </a:cubicBezTo>
                  <a:cubicBezTo>
                    <a:pt x="826180" y="1404208"/>
                    <a:pt x="948823" y="1514380"/>
                    <a:pt x="1034901" y="1545142"/>
                  </a:cubicBezTo>
                  <a:cubicBezTo>
                    <a:pt x="1120979" y="1575904"/>
                    <a:pt x="1325078" y="1596119"/>
                    <a:pt x="1424685" y="1563134"/>
                  </a:cubicBezTo>
                  <a:cubicBezTo>
                    <a:pt x="1524292" y="1530149"/>
                    <a:pt x="1626967" y="1435957"/>
                    <a:pt x="1632541" y="1347234"/>
                  </a:cubicBezTo>
                  <a:cubicBezTo>
                    <a:pt x="1638115" y="1258511"/>
                    <a:pt x="1622381" y="1204569"/>
                    <a:pt x="1553378" y="1116516"/>
                  </a:cubicBezTo>
                  <a:cubicBezTo>
                    <a:pt x="1484375" y="1028463"/>
                    <a:pt x="1326824" y="906050"/>
                    <a:pt x="1332821" y="831614"/>
                  </a:cubicBezTo>
                  <a:cubicBezTo>
                    <a:pt x="1338818" y="757178"/>
                    <a:pt x="1496863" y="789632"/>
                    <a:pt x="1589361" y="669900"/>
                  </a:cubicBezTo>
                  <a:cubicBezTo>
                    <a:pt x="1681859" y="550168"/>
                    <a:pt x="1709305" y="426485"/>
                    <a:pt x="1659211" y="265618"/>
                  </a:cubicBezTo>
                  <a:cubicBezTo>
                    <a:pt x="1609117" y="104751"/>
                    <a:pt x="1460245" y="34900"/>
                    <a:pt x="1352295" y="9500"/>
                  </a:cubicBezTo>
                  <a:cubicBezTo>
                    <a:pt x="1244345" y="-15900"/>
                    <a:pt x="1090534" y="6679"/>
                    <a:pt x="1011512" y="113218"/>
                  </a:cubicBezTo>
                  <a:cubicBezTo>
                    <a:pt x="932490" y="219757"/>
                    <a:pt x="983783" y="387184"/>
                    <a:pt x="865461" y="369333"/>
                  </a:cubicBezTo>
                  <a:cubicBezTo>
                    <a:pt x="747139" y="351482"/>
                    <a:pt x="570962" y="69473"/>
                    <a:pt x="453981" y="44214"/>
                  </a:cubicBezTo>
                  <a:cubicBezTo>
                    <a:pt x="337000" y="18955"/>
                    <a:pt x="201181" y="88664"/>
                    <a:pt x="163575" y="217781"/>
                  </a:cubicBezTo>
                  <a:cubicBezTo>
                    <a:pt x="125969" y="346898"/>
                    <a:pt x="115737" y="429164"/>
                    <a:pt x="126744" y="552213"/>
                  </a:cubicBezTo>
                  <a:cubicBezTo>
                    <a:pt x="137751" y="675262"/>
                    <a:pt x="240833" y="862306"/>
                    <a:pt x="229615" y="956074"/>
                  </a:cubicBezTo>
                  <a:cubicBezTo>
                    <a:pt x="218397" y="1049842"/>
                    <a:pt x="115703" y="1048323"/>
                    <a:pt x="59435" y="1114822"/>
                  </a:cubicBezTo>
                  <a:cubicBezTo>
                    <a:pt x="3167" y="1181321"/>
                    <a:pt x="-10133" y="1335239"/>
                    <a:pt x="6941" y="1391260"/>
                  </a:cubicBezTo>
                  <a:cubicBezTo>
                    <a:pt x="24015" y="1447281"/>
                    <a:pt x="94782" y="1599116"/>
                    <a:pt x="238080" y="1654149"/>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2" name="组合 501">
              <a:extLst>
                <a:ext uri="{FF2B5EF4-FFF2-40B4-BE49-F238E27FC236}">
                  <a16:creationId xmlns:a16="http://schemas.microsoft.com/office/drawing/2014/main" id="{5D5983AB-3420-AA0F-1192-5D596133D453}"/>
                </a:ext>
              </a:extLst>
            </p:cNvPr>
            <p:cNvGrpSpPr/>
            <p:nvPr/>
          </p:nvGrpSpPr>
          <p:grpSpPr>
            <a:xfrm>
              <a:off x="841972" y="3178488"/>
              <a:ext cx="1481636" cy="1482525"/>
              <a:chOff x="6109366" y="3370212"/>
              <a:chExt cx="2391130" cy="2392564"/>
            </a:xfrm>
            <a:solidFill>
              <a:srgbClr val="C8D9A7"/>
            </a:solidFill>
          </p:grpSpPr>
          <p:sp>
            <p:nvSpPr>
              <p:cNvPr id="503" name="任意多边形: 形状 502">
                <a:extLst>
                  <a:ext uri="{FF2B5EF4-FFF2-40B4-BE49-F238E27FC236}">
                    <a16:creationId xmlns:a16="http://schemas.microsoft.com/office/drawing/2014/main" id="{BFEBABC1-BFB9-18B6-129B-1F9876820E90}"/>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504" name="任意多边形: 形状 503">
                <a:extLst>
                  <a:ext uri="{FF2B5EF4-FFF2-40B4-BE49-F238E27FC236}">
                    <a16:creationId xmlns:a16="http://schemas.microsoft.com/office/drawing/2014/main" id="{5D1D9B92-CCAA-13D5-6291-5EF5662379C9}"/>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grpSp>
        <p:nvGrpSpPr>
          <p:cNvPr id="739" name="组合 738">
            <a:extLst>
              <a:ext uri="{FF2B5EF4-FFF2-40B4-BE49-F238E27FC236}">
                <a16:creationId xmlns:a16="http://schemas.microsoft.com/office/drawing/2014/main" id="{D3EDACD8-1802-1EFA-50A1-45E965BC7154}"/>
              </a:ext>
            </a:extLst>
          </p:cNvPr>
          <p:cNvGrpSpPr/>
          <p:nvPr/>
        </p:nvGrpSpPr>
        <p:grpSpPr>
          <a:xfrm>
            <a:off x="9759499" y="1544045"/>
            <a:ext cx="625104" cy="612942"/>
            <a:chOff x="7456122" y="2421369"/>
            <a:chExt cx="754568" cy="739888"/>
          </a:xfrm>
        </p:grpSpPr>
        <p:sp>
          <p:nvSpPr>
            <p:cNvPr id="740" name="任意多边形: 形状 739">
              <a:extLst>
                <a:ext uri="{FF2B5EF4-FFF2-40B4-BE49-F238E27FC236}">
                  <a16:creationId xmlns:a16="http://schemas.microsoft.com/office/drawing/2014/main" id="{0B4D54C8-1243-4857-37FE-71D2D727A8A7}"/>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25400" algn="ctr" rotWithShape="0">
                <a:prstClr val="black">
                  <a:alpha val="40000"/>
                </a:prstClr>
              </a:outerShdw>
            </a:effectLst>
          </p:spPr>
          <p:txBody>
            <a:bodyPr rtlCol="0" anchor="ctr"/>
            <a:lstStyle/>
            <a:p>
              <a:endParaRPr lang="zh-CN" altLang="en-US"/>
            </a:p>
          </p:txBody>
        </p:sp>
        <p:sp>
          <p:nvSpPr>
            <p:cNvPr id="741" name="任意多边形: 形状 740">
              <a:extLst>
                <a:ext uri="{FF2B5EF4-FFF2-40B4-BE49-F238E27FC236}">
                  <a16:creationId xmlns:a16="http://schemas.microsoft.com/office/drawing/2014/main" id="{FA4D10EE-ADFB-5358-E6C5-16759ACD6437}"/>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9609708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DEECC1"/>
        </a:solidFill>
        <a:effectLst/>
      </p:bgPr>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578D9B2E-5A38-A772-0D37-40FC96E34CF4}"/>
              </a:ext>
            </a:extLst>
          </p:cNvPr>
          <p:cNvSpPr/>
          <p:nvPr/>
        </p:nvSpPr>
        <p:spPr>
          <a:xfrm>
            <a:off x="0" y="0"/>
            <a:ext cx="12192000" cy="6858000"/>
          </a:xfrm>
          <a:prstGeom prst="rect">
            <a:avLst/>
          </a:prstGeom>
          <a:solidFill>
            <a:srgbClr val="DEEC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9" name="图形 156">
            <a:extLst>
              <a:ext uri="{FF2B5EF4-FFF2-40B4-BE49-F238E27FC236}">
                <a16:creationId xmlns:a16="http://schemas.microsoft.com/office/drawing/2014/main" id="{84E198DC-B816-3A7C-2395-C030EC18EE28}"/>
              </a:ext>
            </a:extLst>
          </p:cNvPr>
          <p:cNvGrpSpPr/>
          <p:nvPr/>
        </p:nvGrpSpPr>
        <p:grpSpPr>
          <a:xfrm>
            <a:off x="4440027" y="0"/>
            <a:ext cx="3311947" cy="6858000"/>
            <a:chOff x="1490445" y="4025732"/>
            <a:chExt cx="401725" cy="831846"/>
          </a:xfrm>
          <a:solidFill>
            <a:srgbClr val="C8D9A7"/>
          </a:solidFill>
        </p:grpSpPr>
        <p:sp>
          <p:nvSpPr>
            <p:cNvPr id="160" name="任意多边形: 形状 159">
              <a:extLst>
                <a:ext uri="{FF2B5EF4-FFF2-40B4-BE49-F238E27FC236}">
                  <a16:creationId xmlns:a16="http://schemas.microsoft.com/office/drawing/2014/main" id="{A3019C1C-E3C4-482C-49BC-3AA84435A717}"/>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161" name="任意多边形: 形状 160">
              <a:extLst>
                <a:ext uri="{FF2B5EF4-FFF2-40B4-BE49-F238E27FC236}">
                  <a16:creationId xmlns:a16="http://schemas.microsoft.com/office/drawing/2014/main" id="{9F02CB36-1DCA-D833-EA7A-069687F8D354}"/>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162" name="任意多边形: 形状 161">
              <a:extLst>
                <a:ext uri="{FF2B5EF4-FFF2-40B4-BE49-F238E27FC236}">
                  <a16:creationId xmlns:a16="http://schemas.microsoft.com/office/drawing/2014/main" id="{379C5ADC-E693-49FC-764D-487657711F62}"/>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163" name="任意多边形: 形状 162">
              <a:extLst>
                <a:ext uri="{FF2B5EF4-FFF2-40B4-BE49-F238E27FC236}">
                  <a16:creationId xmlns:a16="http://schemas.microsoft.com/office/drawing/2014/main" id="{E4F275AC-D667-3F0C-BAE4-CCC4A58B884D}"/>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164" name="任意多边形: 形状 163">
              <a:extLst>
                <a:ext uri="{FF2B5EF4-FFF2-40B4-BE49-F238E27FC236}">
                  <a16:creationId xmlns:a16="http://schemas.microsoft.com/office/drawing/2014/main" id="{46BF8F57-C095-43EA-0D76-AA93E12ECEFE}"/>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165" name="任意多边形: 形状 164">
              <a:extLst>
                <a:ext uri="{FF2B5EF4-FFF2-40B4-BE49-F238E27FC236}">
                  <a16:creationId xmlns:a16="http://schemas.microsoft.com/office/drawing/2014/main" id="{6F5C31C7-64E4-1143-B83B-658BBA26CBA4}"/>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166" name="任意多边形: 形状 165">
              <a:extLst>
                <a:ext uri="{FF2B5EF4-FFF2-40B4-BE49-F238E27FC236}">
                  <a16:creationId xmlns:a16="http://schemas.microsoft.com/office/drawing/2014/main" id="{3C83643D-58FD-2EAB-883C-C84CEA263380}"/>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167" name="任意多边形: 形状 166">
              <a:extLst>
                <a:ext uri="{FF2B5EF4-FFF2-40B4-BE49-F238E27FC236}">
                  <a16:creationId xmlns:a16="http://schemas.microsoft.com/office/drawing/2014/main" id="{A0CDF496-EB25-D28B-4283-5A4B90235B6E}"/>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168" name="任意多边形: 形状 167">
              <a:extLst>
                <a:ext uri="{FF2B5EF4-FFF2-40B4-BE49-F238E27FC236}">
                  <a16:creationId xmlns:a16="http://schemas.microsoft.com/office/drawing/2014/main" id="{E4BEABF6-3C97-6E8D-C78B-975A946BCFEC}"/>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169" name="任意多边形: 形状 168">
              <a:extLst>
                <a:ext uri="{FF2B5EF4-FFF2-40B4-BE49-F238E27FC236}">
                  <a16:creationId xmlns:a16="http://schemas.microsoft.com/office/drawing/2014/main" id="{84D11884-6F95-C36C-FBCF-5CFD99936647}"/>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170" name="任意多边形: 形状 169">
              <a:extLst>
                <a:ext uri="{FF2B5EF4-FFF2-40B4-BE49-F238E27FC236}">
                  <a16:creationId xmlns:a16="http://schemas.microsoft.com/office/drawing/2014/main" id="{10D2BFF2-057B-CC49-D1F6-369D252B52D1}"/>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171" name="任意多边形: 形状 170">
              <a:extLst>
                <a:ext uri="{FF2B5EF4-FFF2-40B4-BE49-F238E27FC236}">
                  <a16:creationId xmlns:a16="http://schemas.microsoft.com/office/drawing/2014/main" id="{861F0FED-2EED-71ED-3895-78E54507A2B6}"/>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nvGrpSpPr>
          <p:cNvPr id="153" name="组合 152">
            <a:extLst>
              <a:ext uri="{FF2B5EF4-FFF2-40B4-BE49-F238E27FC236}">
                <a16:creationId xmlns:a16="http://schemas.microsoft.com/office/drawing/2014/main" id="{3E1B8FB4-8C90-277F-D5D8-58F216BEC633}"/>
              </a:ext>
            </a:extLst>
          </p:cNvPr>
          <p:cNvGrpSpPr/>
          <p:nvPr/>
        </p:nvGrpSpPr>
        <p:grpSpPr>
          <a:xfrm>
            <a:off x="6645327" y="765739"/>
            <a:ext cx="3986774" cy="5326522"/>
            <a:chOff x="4787575" y="3348389"/>
            <a:chExt cx="2020610" cy="2699632"/>
          </a:xfrm>
        </p:grpSpPr>
        <p:sp>
          <p:nvSpPr>
            <p:cNvPr id="55" name="任意多边形: 形状 54">
              <a:extLst>
                <a:ext uri="{FF2B5EF4-FFF2-40B4-BE49-F238E27FC236}">
                  <a16:creationId xmlns:a16="http://schemas.microsoft.com/office/drawing/2014/main" id="{00013F6C-8D9A-0154-9BA4-68599D1602ED}"/>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55DA5DF6-858F-03CD-9CB1-C0DCAB432BC9}"/>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7EF936D-22FA-E827-82F8-FA0EFD69FBF0}"/>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D117E82-AB01-11E8-CE33-8BBF3810BBBC}"/>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478CDC4-FB03-C961-FB73-1B641E1E2B41}"/>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3BA58749-C7AB-05CB-CE52-76079951F8D5}"/>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B1B15D90-B402-0618-D41E-4F647C3B31A8}"/>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9833AB4A-B13F-8045-E55D-91FB289F90A0}"/>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360FF84D-16B3-67A2-B0BB-EA58551ADC5C}"/>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nvGrpSpPr>
          <p:cNvPr id="260" name="组合 259">
            <a:extLst>
              <a:ext uri="{FF2B5EF4-FFF2-40B4-BE49-F238E27FC236}">
                <a16:creationId xmlns:a16="http://schemas.microsoft.com/office/drawing/2014/main" id="{BEAD0B7C-1256-26D0-DBE8-B25E46150C64}"/>
              </a:ext>
            </a:extLst>
          </p:cNvPr>
          <p:cNvGrpSpPr/>
          <p:nvPr/>
        </p:nvGrpSpPr>
        <p:grpSpPr>
          <a:xfrm>
            <a:off x="1092972" y="765739"/>
            <a:ext cx="3925832" cy="5326522"/>
            <a:chOff x="12772988" y="5250514"/>
            <a:chExt cx="2086187" cy="2830514"/>
          </a:xfrm>
        </p:grpSpPr>
        <p:sp>
          <p:nvSpPr>
            <p:cNvPr id="185" name="任意多边形: 形状 184">
              <a:extLst>
                <a:ext uri="{FF2B5EF4-FFF2-40B4-BE49-F238E27FC236}">
                  <a16:creationId xmlns:a16="http://schemas.microsoft.com/office/drawing/2014/main" id="{53743EAA-7C7B-09DE-BEB2-5D05CC89CEC3}"/>
                </a:ext>
              </a:extLst>
            </p:cNvPr>
            <p:cNvSpPr/>
            <p:nvPr/>
          </p:nvSpPr>
          <p:spPr>
            <a:xfrm>
              <a:off x="13155764" y="7643429"/>
              <a:ext cx="492988" cy="414703"/>
            </a:xfrm>
            <a:custGeom>
              <a:avLst/>
              <a:gdLst>
                <a:gd name="connsiteX0" fmla="*/ 51449 w 492988"/>
                <a:gd name="connsiteY0" fmla="*/ 169 h 414703"/>
                <a:gd name="connsiteX1" fmla="*/ 5158 w 492988"/>
                <a:gd name="connsiteY1" fmla="*/ 221149 h 414703"/>
                <a:gd name="connsiteX2" fmla="*/ 33161 w 492988"/>
                <a:gd name="connsiteY2" fmla="*/ 381550 h 414703"/>
                <a:gd name="connsiteX3" fmla="*/ 147461 w 492988"/>
                <a:gd name="connsiteY3" fmla="*/ 411649 h 414703"/>
                <a:gd name="connsiteX4" fmla="*/ 257380 w 492988"/>
                <a:gd name="connsiteY4" fmla="*/ 358309 h 414703"/>
                <a:gd name="connsiteX5" fmla="*/ 493028 w 492988"/>
                <a:gd name="connsiteY5" fmla="*/ 101134 h 4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988" h="414703">
                  <a:moveTo>
                    <a:pt x="51449" y="169"/>
                  </a:moveTo>
                  <a:cubicBezTo>
                    <a:pt x="31463" y="72800"/>
                    <a:pt x="16003" y="146602"/>
                    <a:pt x="5158" y="221149"/>
                  </a:cubicBezTo>
                  <a:cubicBezTo>
                    <a:pt x="-3034" y="276775"/>
                    <a:pt x="-6082" y="341164"/>
                    <a:pt x="33161" y="381550"/>
                  </a:cubicBezTo>
                  <a:cubicBezTo>
                    <a:pt x="64008" y="409742"/>
                    <a:pt x="106730" y="420992"/>
                    <a:pt x="147461" y="411649"/>
                  </a:cubicBezTo>
                  <a:cubicBezTo>
                    <a:pt x="187508" y="401973"/>
                    <a:pt x="224998" y="383780"/>
                    <a:pt x="257380" y="358309"/>
                  </a:cubicBezTo>
                  <a:cubicBezTo>
                    <a:pt x="353278" y="290265"/>
                    <a:pt x="433605" y="202600"/>
                    <a:pt x="493028" y="101134"/>
                  </a:cubicBezTo>
                  <a:close/>
                </a:path>
              </a:pathLst>
            </a:custGeom>
            <a:solidFill>
              <a:srgbClr val="FFF4EE"/>
            </a:solidFill>
            <a:ln w="19050"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92965E9C-1405-38B9-B197-6F88572F15D6}"/>
                </a:ext>
              </a:extLst>
            </p:cNvPr>
            <p:cNvSpPr/>
            <p:nvPr/>
          </p:nvSpPr>
          <p:spPr>
            <a:xfrm>
              <a:off x="13144084" y="7631540"/>
              <a:ext cx="515266" cy="435599"/>
            </a:xfrm>
            <a:custGeom>
              <a:avLst/>
              <a:gdLst>
                <a:gd name="connsiteX0" fmla="*/ 51890 w 515266"/>
                <a:gd name="connsiteY0" fmla="*/ 9200 h 435599"/>
                <a:gd name="connsiteX1" fmla="*/ 4265 w 515266"/>
                <a:gd name="connsiteY1" fmla="*/ 237800 h 435599"/>
                <a:gd name="connsiteX2" fmla="*/ 39317 w 515266"/>
                <a:gd name="connsiteY2" fmla="*/ 403725 h 435599"/>
                <a:gd name="connsiteX3" fmla="*/ 209053 w 515266"/>
                <a:gd name="connsiteY3" fmla="*/ 418203 h 435599"/>
                <a:gd name="connsiteX4" fmla="*/ 513853 w 515266"/>
                <a:gd name="connsiteY4" fmla="*/ 118356 h 435599"/>
                <a:gd name="connsiteX5" fmla="*/ 509662 w 515266"/>
                <a:gd name="connsiteY5" fmla="*/ 102926 h 435599"/>
                <a:gd name="connsiteX6" fmla="*/ 494422 w 515266"/>
                <a:gd name="connsiteY6" fmla="*/ 107117 h 435599"/>
                <a:gd name="connsiteX7" fmla="*/ 239532 w 515266"/>
                <a:gd name="connsiteY7" fmla="*/ 376484 h 435599"/>
                <a:gd name="connsiteX8" fmla="*/ 69035 w 515266"/>
                <a:gd name="connsiteY8" fmla="*/ 398772 h 435599"/>
                <a:gd name="connsiteX9" fmla="*/ 24268 w 515266"/>
                <a:gd name="connsiteY9" fmla="*/ 249420 h 435599"/>
                <a:gd name="connsiteX10" fmla="*/ 73226 w 515266"/>
                <a:gd name="connsiteY10" fmla="*/ 14534 h 435599"/>
                <a:gd name="connsiteX11" fmla="*/ 64939 w 515266"/>
                <a:gd name="connsiteY11" fmla="*/ 532 h 435599"/>
                <a:gd name="connsiteX12" fmla="*/ 50938 w 515266"/>
                <a:gd name="connsiteY12" fmla="*/ 8819 h 43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5266" h="435599">
                  <a:moveTo>
                    <a:pt x="51890" y="9200"/>
                  </a:moveTo>
                  <a:cubicBezTo>
                    <a:pt x="30883" y="84240"/>
                    <a:pt x="14972" y="160614"/>
                    <a:pt x="4265" y="237800"/>
                  </a:cubicBezTo>
                  <a:cubicBezTo>
                    <a:pt x="-3355" y="293807"/>
                    <a:pt x="-5260" y="361625"/>
                    <a:pt x="39317" y="403725"/>
                  </a:cubicBezTo>
                  <a:cubicBezTo>
                    <a:pt x="83894" y="445826"/>
                    <a:pt x="154951" y="441825"/>
                    <a:pt x="209053" y="418203"/>
                  </a:cubicBezTo>
                  <a:cubicBezTo>
                    <a:pt x="333449" y="355910"/>
                    <a:pt x="444130" y="236657"/>
                    <a:pt x="513853" y="118356"/>
                  </a:cubicBezTo>
                  <a:cubicBezTo>
                    <a:pt x="516884" y="112929"/>
                    <a:pt x="515022" y="106073"/>
                    <a:pt x="509662" y="102926"/>
                  </a:cubicBezTo>
                  <a:cubicBezTo>
                    <a:pt x="504291" y="99912"/>
                    <a:pt x="497496" y="101780"/>
                    <a:pt x="494422" y="107117"/>
                  </a:cubicBezTo>
                  <a:cubicBezTo>
                    <a:pt x="431505" y="215463"/>
                    <a:pt x="344241" y="307684"/>
                    <a:pt x="239532" y="376484"/>
                  </a:cubicBezTo>
                  <a:cubicBezTo>
                    <a:pt x="190003" y="407916"/>
                    <a:pt x="123899" y="432491"/>
                    <a:pt x="69035" y="398772"/>
                  </a:cubicBezTo>
                  <a:cubicBezTo>
                    <a:pt x="18553" y="367721"/>
                    <a:pt x="18933" y="301236"/>
                    <a:pt x="24268" y="249420"/>
                  </a:cubicBezTo>
                  <a:cubicBezTo>
                    <a:pt x="34749" y="170020"/>
                    <a:pt x="51113" y="91509"/>
                    <a:pt x="73226" y="14534"/>
                  </a:cubicBezTo>
                  <a:cubicBezTo>
                    <a:pt x="74804" y="8379"/>
                    <a:pt x="71094" y="2110"/>
                    <a:pt x="64939" y="532"/>
                  </a:cubicBezTo>
                  <a:cubicBezTo>
                    <a:pt x="58784" y="-1046"/>
                    <a:pt x="52516" y="2664"/>
                    <a:pt x="50938" y="8819"/>
                  </a:cubicBezTo>
                  <a:close/>
                </a:path>
              </a:pathLst>
            </a:custGeom>
            <a:solidFill>
              <a:srgbClr val="5E503B"/>
            </a:solidFill>
            <a:ln w="19050"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BCF84722-ADFB-C1A8-5489-E928DD769CCF}"/>
                </a:ext>
              </a:extLst>
            </p:cNvPr>
            <p:cNvSpPr/>
            <p:nvPr/>
          </p:nvSpPr>
          <p:spPr>
            <a:xfrm>
              <a:off x="13873543" y="7569324"/>
              <a:ext cx="437647" cy="501860"/>
            </a:xfrm>
            <a:custGeom>
              <a:avLst/>
              <a:gdLst>
                <a:gd name="connsiteX0" fmla="*/ 76 w 437647"/>
                <a:gd name="connsiteY0" fmla="*/ 255437 h 501860"/>
                <a:gd name="connsiteX1" fmla="*/ 318782 w 437647"/>
                <a:gd name="connsiteY1" fmla="*/ 494515 h 501860"/>
                <a:gd name="connsiteX2" fmla="*/ 411175 w 437647"/>
                <a:gd name="connsiteY2" fmla="*/ 397550 h 501860"/>
                <a:gd name="connsiteX3" fmla="*/ 385838 w 437647"/>
                <a:gd name="connsiteY3" fmla="*/ 167 h 501860"/>
              </a:gdLst>
              <a:ahLst/>
              <a:cxnLst>
                <a:cxn ang="0">
                  <a:pos x="connsiteX0" y="connsiteY0"/>
                </a:cxn>
                <a:cxn ang="0">
                  <a:pos x="connsiteX1" y="connsiteY1"/>
                </a:cxn>
                <a:cxn ang="0">
                  <a:pos x="connsiteX2" y="connsiteY2"/>
                </a:cxn>
                <a:cxn ang="0">
                  <a:pos x="connsiteX3" y="connsiteY3"/>
                </a:cxn>
              </a:cxnLst>
              <a:rect l="l" t="t" r="r" b="b"/>
              <a:pathLst>
                <a:path w="437647" h="501860">
                  <a:moveTo>
                    <a:pt x="76" y="255437"/>
                  </a:moveTo>
                  <a:cubicBezTo>
                    <a:pt x="52082" y="378691"/>
                    <a:pt x="194195" y="538711"/>
                    <a:pt x="318782" y="494515"/>
                  </a:cubicBezTo>
                  <a:cubicBezTo>
                    <a:pt x="361453" y="476057"/>
                    <a:pt x="394798" y="441061"/>
                    <a:pt x="411175" y="397550"/>
                  </a:cubicBezTo>
                  <a:cubicBezTo>
                    <a:pt x="465467" y="273154"/>
                    <a:pt x="426034" y="129517"/>
                    <a:pt x="385838" y="167"/>
                  </a:cubicBezTo>
                  <a:close/>
                </a:path>
              </a:pathLst>
            </a:custGeom>
            <a:solidFill>
              <a:srgbClr val="FFF4EE"/>
            </a:solidFill>
            <a:ln w="19050"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0A6A9DAB-EA00-86D7-1C62-190610EEC85D}"/>
                </a:ext>
              </a:extLst>
            </p:cNvPr>
            <p:cNvSpPr/>
            <p:nvPr/>
          </p:nvSpPr>
          <p:spPr>
            <a:xfrm>
              <a:off x="13860483" y="7559776"/>
              <a:ext cx="460934" cy="521252"/>
            </a:xfrm>
            <a:custGeom>
              <a:avLst/>
              <a:gdLst>
                <a:gd name="connsiteX0" fmla="*/ 2468 w 460934"/>
                <a:gd name="connsiteY0" fmla="*/ 267843 h 521252"/>
                <a:gd name="connsiteX1" fmla="*/ 274502 w 460934"/>
                <a:gd name="connsiteY1" fmla="*/ 521208 h 521252"/>
                <a:gd name="connsiteX2" fmla="*/ 420234 w 460934"/>
                <a:gd name="connsiteY2" fmla="*/ 436817 h 521252"/>
                <a:gd name="connsiteX3" fmla="*/ 459668 w 460934"/>
                <a:gd name="connsiteY3" fmla="*/ 242697 h 521252"/>
                <a:gd name="connsiteX4" fmla="*/ 408042 w 460934"/>
                <a:gd name="connsiteY4" fmla="*/ 7429 h 521252"/>
                <a:gd name="connsiteX5" fmla="*/ 392910 w 460934"/>
                <a:gd name="connsiteY5" fmla="*/ 1020 h 521252"/>
                <a:gd name="connsiteX6" fmla="*/ 385754 w 460934"/>
                <a:gd name="connsiteY6" fmla="*/ 13335 h 521252"/>
                <a:gd name="connsiteX7" fmla="*/ 416805 w 460934"/>
                <a:gd name="connsiteY7" fmla="*/ 391287 h 521252"/>
                <a:gd name="connsiteX8" fmla="*/ 297552 w 460934"/>
                <a:gd name="connsiteY8" fmla="*/ 500253 h 521252"/>
                <a:gd name="connsiteX9" fmla="*/ 23042 w 460934"/>
                <a:gd name="connsiteY9" fmla="*/ 262890 h 521252"/>
                <a:gd name="connsiteX10" fmla="*/ 753 w 460934"/>
                <a:gd name="connsiteY10" fmla="*/ 268795 h 52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934" h="521252">
                  <a:moveTo>
                    <a:pt x="2468" y="267843"/>
                  </a:moveTo>
                  <a:cubicBezTo>
                    <a:pt x="47426" y="377190"/>
                    <a:pt x="156392" y="510540"/>
                    <a:pt x="274502" y="521208"/>
                  </a:cubicBezTo>
                  <a:cubicBezTo>
                    <a:pt x="335501" y="524402"/>
                    <a:pt x="392642" y="491312"/>
                    <a:pt x="420234" y="436817"/>
                  </a:cubicBezTo>
                  <a:cubicBezTo>
                    <a:pt x="451883" y="377288"/>
                    <a:pt x="465581" y="309856"/>
                    <a:pt x="459668" y="242697"/>
                  </a:cubicBezTo>
                  <a:cubicBezTo>
                    <a:pt x="451844" y="162506"/>
                    <a:pt x="434514" y="83529"/>
                    <a:pt x="408042" y="7429"/>
                  </a:cubicBezTo>
                  <a:cubicBezTo>
                    <a:pt x="405634" y="1481"/>
                    <a:pt x="398859" y="-1389"/>
                    <a:pt x="392910" y="1020"/>
                  </a:cubicBezTo>
                  <a:cubicBezTo>
                    <a:pt x="387994" y="3011"/>
                    <a:pt x="385049" y="8078"/>
                    <a:pt x="385754" y="13335"/>
                  </a:cubicBezTo>
                  <a:cubicBezTo>
                    <a:pt x="422520" y="132969"/>
                    <a:pt x="463287" y="268414"/>
                    <a:pt x="416805" y="391287"/>
                  </a:cubicBezTo>
                  <a:cubicBezTo>
                    <a:pt x="397755" y="443484"/>
                    <a:pt x="357179" y="495300"/>
                    <a:pt x="297552" y="500253"/>
                  </a:cubicBezTo>
                  <a:cubicBezTo>
                    <a:pt x="184586" y="509587"/>
                    <a:pt x="67238" y="368618"/>
                    <a:pt x="23042" y="262890"/>
                  </a:cubicBezTo>
                  <a:cubicBezTo>
                    <a:pt x="17708" y="249555"/>
                    <a:pt x="-4009" y="255461"/>
                    <a:pt x="753" y="268795"/>
                  </a:cubicBezTo>
                  <a:close/>
                </a:path>
              </a:pathLst>
            </a:custGeom>
            <a:solidFill>
              <a:srgbClr val="5E503B"/>
            </a:solidFill>
            <a:ln w="19050"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id="{7BB1CFAD-9969-B925-ED20-0AA4349C8E76}"/>
                </a:ext>
              </a:extLst>
            </p:cNvPr>
            <p:cNvSpPr/>
            <p:nvPr/>
          </p:nvSpPr>
          <p:spPr>
            <a:xfrm>
              <a:off x="14315122" y="6907527"/>
              <a:ext cx="533137" cy="294316"/>
            </a:xfrm>
            <a:custGeom>
              <a:avLst/>
              <a:gdLst>
                <a:gd name="connsiteX0" fmla="*/ 15341 w 533137"/>
                <a:gd name="connsiteY0" fmla="*/ 127 h 294316"/>
                <a:gd name="connsiteX1" fmla="*/ 315379 w 533137"/>
                <a:gd name="connsiteY1" fmla="*/ 27368 h 294316"/>
                <a:gd name="connsiteX2" fmla="*/ 480352 w 533137"/>
                <a:gd name="connsiteY2" fmla="*/ 29464 h 294316"/>
                <a:gd name="connsiteX3" fmla="*/ 532359 w 533137"/>
                <a:gd name="connsiteY3" fmla="*/ 135001 h 294316"/>
                <a:gd name="connsiteX4" fmla="*/ 408914 w 533137"/>
                <a:gd name="connsiteY4" fmla="*/ 257111 h 294316"/>
                <a:gd name="connsiteX5" fmla="*/ 101 w 533137"/>
                <a:gd name="connsiteY5" fmla="*/ 251968 h 29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137" h="294316">
                  <a:moveTo>
                    <a:pt x="15341" y="127"/>
                  </a:moveTo>
                  <a:cubicBezTo>
                    <a:pt x="111448" y="34402"/>
                    <a:pt x="214671" y="43774"/>
                    <a:pt x="315379" y="27368"/>
                  </a:cubicBezTo>
                  <a:cubicBezTo>
                    <a:pt x="371005" y="18225"/>
                    <a:pt x="431203" y="2032"/>
                    <a:pt x="480352" y="29464"/>
                  </a:cubicBezTo>
                  <a:cubicBezTo>
                    <a:pt x="517351" y="50968"/>
                    <a:pt x="537847" y="92561"/>
                    <a:pt x="532359" y="135001"/>
                  </a:cubicBezTo>
                  <a:cubicBezTo>
                    <a:pt x="523595" y="195009"/>
                    <a:pt x="465493" y="234823"/>
                    <a:pt x="408914" y="257111"/>
                  </a:cubicBezTo>
                  <a:cubicBezTo>
                    <a:pt x="277157" y="308610"/>
                    <a:pt x="130522" y="306765"/>
                    <a:pt x="101" y="251968"/>
                  </a:cubicBezTo>
                  <a:close/>
                </a:path>
              </a:pathLst>
            </a:custGeom>
            <a:solidFill>
              <a:srgbClr val="FFF4EE"/>
            </a:solidFill>
            <a:ln w="19050"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id="{CC0B72BD-26A1-DB5A-48CF-6AB560AB8DBC}"/>
                </a:ext>
              </a:extLst>
            </p:cNvPr>
            <p:cNvSpPr/>
            <p:nvPr/>
          </p:nvSpPr>
          <p:spPr>
            <a:xfrm>
              <a:off x="14304727" y="6896893"/>
              <a:ext cx="554448" cy="317626"/>
            </a:xfrm>
            <a:custGeom>
              <a:avLst/>
              <a:gdLst>
                <a:gd name="connsiteX0" fmla="*/ 22879 w 554448"/>
                <a:gd name="connsiteY0" fmla="*/ 21430 h 317626"/>
                <a:gd name="connsiteX1" fmla="*/ 487508 w 554448"/>
                <a:gd name="connsiteY1" fmla="*/ 52291 h 317626"/>
                <a:gd name="connsiteX2" fmla="*/ 532085 w 554448"/>
                <a:gd name="connsiteY2" fmla="*/ 138206 h 317626"/>
                <a:gd name="connsiteX3" fmla="*/ 482936 w 554448"/>
                <a:gd name="connsiteY3" fmla="*/ 219931 h 317626"/>
                <a:gd name="connsiteX4" fmla="*/ 13544 w 554448"/>
                <a:gd name="connsiteY4" fmla="*/ 252125 h 317626"/>
                <a:gd name="connsiteX5" fmla="*/ 7448 w 554448"/>
                <a:gd name="connsiteY5" fmla="*/ 274604 h 317626"/>
                <a:gd name="connsiteX6" fmla="*/ 485032 w 554448"/>
                <a:gd name="connsiteY6" fmla="*/ 246982 h 317626"/>
                <a:gd name="connsiteX7" fmla="*/ 537229 w 554448"/>
                <a:gd name="connsiteY7" fmla="*/ 71722 h 317626"/>
                <a:gd name="connsiteX8" fmla="*/ 329584 w 554448"/>
                <a:gd name="connsiteY8" fmla="*/ 26954 h 317626"/>
                <a:gd name="connsiteX9" fmla="*/ 28403 w 554448"/>
                <a:gd name="connsiteY9" fmla="*/ 856 h 317626"/>
                <a:gd name="connsiteX10" fmla="*/ 22688 w 554448"/>
                <a:gd name="connsiteY10" fmla="*/ 23144 h 31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448" h="317626">
                  <a:moveTo>
                    <a:pt x="22879" y="21430"/>
                  </a:moveTo>
                  <a:cubicBezTo>
                    <a:pt x="273958" y="110774"/>
                    <a:pt x="402355" y="-2383"/>
                    <a:pt x="487508" y="52291"/>
                  </a:cubicBezTo>
                  <a:cubicBezTo>
                    <a:pt x="516895" y="70683"/>
                    <a:pt x="533969" y="103590"/>
                    <a:pt x="532085" y="138206"/>
                  </a:cubicBezTo>
                  <a:cubicBezTo>
                    <a:pt x="527963" y="171161"/>
                    <a:pt x="510113" y="200841"/>
                    <a:pt x="482936" y="219931"/>
                  </a:cubicBezTo>
                  <a:cubicBezTo>
                    <a:pt x="389591" y="292702"/>
                    <a:pt x="191090" y="326801"/>
                    <a:pt x="13544" y="252125"/>
                  </a:cubicBezTo>
                  <a:cubicBezTo>
                    <a:pt x="19" y="246791"/>
                    <a:pt x="-5506" y="268318"/>
                    <a:pt x="7448" y="274604"/>
                  </a:cubicBezTo>
                  <a:cubicBezTo>
                    <a:pt x="156038" y="336707"/>
                    <a:pt x="343300" y="335374"/>
                    <a:pt x="485032" y="246982"/>
                  </a:cubicBezTo>
                  <a:cubicBezTo>
                    <a:pt x="545611" y="208882"/>
                    <a:pt x="576091" y="134777"/>
                    <a:pt x="537229" y="71722"/>
                  </a:cubicBezTo>
                  <a:cubicBezTo>
                    <a:pt x="492652" y="-2764"/>
                    <a:pt x="401974" y="14572"/>
                    <a:pt x="329584" y="26954"/>
                  </a:cubicBezTo>
                  <a:cubicBezTo>
                    <a:pt x="228605" y="44015"/>
                    <a:pt x="124942" y="35032"/>
                    <a:pt x="28403" y="856"/>
                  </a:cubicBezTo>
                  <a:cubicBezTo>
                    <a:pt x="14878" y="-4097"/>
                    <a:pt x="9353" y="17620"/>
                    <a:pt x="22688" y="23144"/>
                  </a:cubicBezTo>
                  <a:close/>
                </a:path>
              </a:pathLst>
            </a:custGeom>
            <a:solidFill>
              <a:srgbClr val="5E503B"/>
            </a:solidFill>
            <a:ln w="19050"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id="{2D8388E3-F952-6A1B-37E0-719D59764ADE}"/>
                </a:ext>
              </a:extLst>
            </p:cNvPr>
            <p:cNvSpPr/>
            <p:nvPr/>
          </p:nvSpPr>
          <p:spPr>
            <a:xfrm>
              <a:off x="13103119" y="6742745"/>
              <a:ext cx="1295708" cy="1136739"/>
            </a:xfrm>
            <a:custGeom>
              <a:avLst/>
              <a:gdLst>
                <a:gd name="connsiteX0" fmla="*/ 132879 w 1295708"/>
                <a:gd name="connsiteY0" fmla="*/ 17857 h 1136739"/>
                <a:gd name="connsiteX1" fmla="*/ 46201 w 1295708"/>
                <a:gd name="connsiteY1" fmla="*/ 523634 h 1136739"/>
                <a:gd name="connsiteX2" fmla="*/ 6196 w 1295708"/>
                <a:gd name="connsiteY2" fmla="*/ 640030 h 1136739"/>
                <a:gd name="connsiteX3" fmla="*/ 794676 w 1295708"/>
                <a:gd name="connsiteY3" fmla="*/ 1129615 h 1136739"/>
                <a:gd name="connsiteX4" fmla="*/ 1193392 w 1295708"/>
                <a:gd name="connsiteY4" fmla="*/ 140 h 113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708" h="1136739">
                  <a:moveTo>
                    <a:pt x="132879" y="17857"/>
                  </a:moveTo>
                  <a:cubicBezTo>
                    <a:pt x="140119" y="190685"/>
                    <a:pt x="110575" y="363080"/>
                    <a:pt x="46201" y="523634"/>
                  </a:cubicBezTo>
                  <a:cubicBezTo>
                    <a:pt x="28998" y="560993"/>
                    <a:pt x="15595" y="599988"/>
                    <a:pt x="6196" y="640030"/>
                  </a:cubicBezTo>
                  <a:cubicBezTo>
                    <a:pt x="-65813" y="1036651"/>
                    <a:pt x="513879" y="1171335"/>
                    <a:pt x="794676" y="1129615"/>
                  </a:cubicBezTo>
                  <a:cubicBezTo>
                    <a:pt x="1330743" y="1049224"/>
                    <a:pt x="1388274" y="405715"/>
                    <a:pt x="1193392" y="140"/>
                  </a:cubicBezTo>
                  <a:close/>
                </a:path>
              </a:pathLst>
            </a:custGeom>
            <a:solidFill>
              <a:srgbClr val="FFF4EE"/>
            </a:solidFill>
            <a:ln w="19050"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id="{E9AAD6EE-B9FD-1353-9377-BB113A7A23FF}"/>
                </a:ext>
              </a:extLst>
            </p:cNvPr>
            <p:cNvSpPr/>
            <p:nvPr/>
          </p:nvSpPr>
          <p:spPr>
            <a:xfrm>
              <a:off x="13091944" y="6731903"/>
              <a:ext cx="1317938" cy="1159986"/>
            </a:xfrm>
            <a:custGeom>
              <a:avLst/>
              <a:gdLst>
                <a:gd name="connsiteX0" fmla="*/ 132814 w 1317938"/>
                <a:gd name="connsiteY0" fmla="*/ 28699 h 1159986"/>
                <a:gd name="connsiteX1" fmla="*/ 12418 w 1317938"/>
                <a:gd name="connsiteY1" fmla="*/ 623821 h 1159986"/>
                <a:gd name="connsiteX2" fmla="*/ 21562 w 1317938"/>
                <a:gd name="connsiteY2" fmla="*/ 833371 h 1159986"/>
                <a:gd name="connsiteX3" fmla="*/ 448854 w 1317938"/>
                <a:gd name="connsiteY3" fmla="*/ 1129598 h 1159986"/>
                <a:gd name="connsiteX4" fmla="*/ 990826 w 1317938"/>
                <a:gd name="connsiteY4" fmla="*/ 1095499 h 1159986"/>
                <a:gd name="connsiteX5" fmla="*/ 1214092 w 1317938"/>
                <a:gd name="connsiteY5" fmla="*/ 5839 h 1159986"/>
                <a:gd name="connsiteX6" fmla="*/ 1195042 w 1317938"/>
                <a:gd name="connsiteY6" fmla="*/ 17269 h 1159986"/>
                <a:gd name="connsiteX7" fmla="*/ 1290292 w 1317938"/>
                <a:gd name="connsiteY7" fmla="*/ 578101 h 1159986"/>
                <a:gd name="connsiteX8" fmla="*/ 1036737 w 1317938"/>
                <a:gd name="connsiteY8" fmla="*/ 1043111 h 1159986"/>
                <a:gd name="connsiteX9" fmla="*/ 517814 w 1317938"/>
                <a:gd name="connsiteY9" fmla="*/ 1119312 h 1159986"/>
                <a:gd name="connsiteX10" fmla="*/ 253591 w 1317938"/>
                <a:gd name="connsiteY10" fmla="*/ 1033396 h 1159986"/>
                <a:gd name="connsiteX11" fmla="*/ 65758 w 1317938"/>
                <a:gd name="connsiteY11" fmla="*/ 870137 h 1159986"/>
                <a:gd name="connsiteX12" fmla="*/ 43469 w 1317938"/>
                <a:gd name="connsiteY12" fmla="*/ 597913 h 1159986"/>
                <a:gd name="connsiteX13" fmla="*/ 154341 w 1317938"/>
                <a:gd name="connsiteY13" fmla="*/ 27365 h 1159986"/>
                <a:gd name="connsiteX14" fmla="*/ 141736 w 1317938"/>
                <a:gd name="connsiteY14" fmla="*/ 17681 h 1159986"/>
                <a:gd name="connsiteX15" fmla="*/ 132052 w 1317938"/>
                <a:gd name="connsiteY15" fmla="*/ 27365 h 115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938" h="1159986">
                  <a:moveTo>
                    <a:pt x="132814" y="28699"/>
                  </a:moveTo>
                  <a:cubicBezTo>
                    <a:pt x="146149" y="349120"/>
                    <a:pt x="31659" y="551812"/>
                    <a:pt x="12418" y="623821"/>
                  </a:cubicBezTo>
                  <a:cubicBezTo>
                    <a:pt x="-6757" y="692882"/>
                    <a:pt x="-3556" y="766243"/>
                    <a:pt x="21562" y="833371"/>
                  </a:cubicBezTo>
                  <a:cubicBezTo>
                    <a:pt x="88618" y="1004821"/>
                    <a:pt x="281785" y="1090165"/>
                    <a:pt x="448854" y="1129598"/>
                  </a:cubicBezTo>
                  <a:cubicBezTo>
                    <a:pt x="626019" y="1171889"/>
                    <a:pt x="823948" y="1178557"/>
                    <a:pt x="990826" y="1095499"/>
                  </a:cubicBezTo>
                  <a:cubicBezTo>
                    <a:pt x="1352776" y="914905"/>
                    <a:pt x="1394115" y="381314"/>
                    <a:pt x="1214092" y="5839"/>
                  </a:cubicBezTo>
                  <a:cubicBezTo>
                    <a:pt x="1207806" y="-7115"/>
                    <a:pt x="1188756" y="4315"/>
                    <a:pt x="1195042" y="17269"/>
                  </a:cubicBezTo>
                  <a:cubicBezTo>
                    <a:pt x="1278010" y="191818"/>
                    <a:pt x="1310981" y="385947"/>
                    <a:pt x="1290292" y="578101"/>
                  </a:cubicBezTo>
                  <a:cubicBezTo>
                    <a:pt x="1269909" y="758504"/>
                    <a:pt x="1191994" y="940051"/>
                    <a:pt x="1036737" y="1043111"/>
                  </a:cubicBezTo>
                  <a:cubicBezTo>
                    <a:pt x="881479" y="1146172"/>
                    <a:pt x="693837" y="1151125"/>
                    <a:pt x="517814" y="1119312"/>
                  </a:cubicBezTo>
                  <a:cubicBezTo>
                    <a:pt x="425934" y="1104068"/>
                    <a:pt x="336866" y="1075106"/>
                    <a:pt x="253591" y="1033396"/>
                  </a:cubicBezTo>
                  <a:cubicBezTo>
                    <a:pt x="177044" y="997459"/>
                    <a:pt x="112008" y="940932"/>
                    <a:pt x="65758" y="870137"/>
                  </a:cubicBezTo>
                  <a:cubicBezTo>
                    <a:pt x="17557" y="787431"/>
                    <a:pt x="9364" y="687358"/>
                    <a:pt x="43469" y="597913"/>
                  </a:cubicBezTo>
                  <a:cubicBezTo>
                    <a:pt x="62520" y="543049"/>
                    <a:pt x="171295" y="320545"/>
                    <a:pt x="154341" y="27365"/>
                  </a:cubicBezTo>
                  <a:cubicBezTo>
                    <a:pt x="153534" y="21210"/>
                    <a:pt x="147891" y="16875"/>
                    <a:pt x="141736" y="17681"/>
                  </a:cubicBezTo>
                  <a:cubicBezTo>
                    <a:pt x="136687" y="18343"/>
                    <a:pt x="132714" y="22316"/>
                    <a:pt x="132052" y="27365"/>
                  </a:cubicBezTo>
                  <a:close/>
                </a:path>
              </a:pathLst>
            </a:custGeom>
            <a:solidFill>
              <a:srgbClr val="5E503B"/>
            </a:solidFill>
            <a:ln w="19050"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id="{0ABC60A0-6182-97D9-C2A4-204DF8C455DE}"/>
                </a:ext>
              </a:extLst>
            </p:cNvPr>
            <p:cNvSpPr/>
            <p:nvPr/>
          </p:nvSpPr>
          <p:spPr>
            <a:xfrm>
              <a:off x="13103119" y="7314245"/>
              <a:ext cx="1251817" cy="565470"/>
            </a:xfrm>
            <a:custGeom>
              <a:avLst/>
              <a:gdLst>
                <a:gd name="connsiteX0" fmla="*/ 603793 w 1251817"/>
                <a:gd name="connsiteY0" fmla="*/ 355438 h 565470"/>
                <a:gd name="connsiteX1" fmla="*/ 143545 w 1251817"/>
                <a:gd name="connsiteY1" fmla="*/ 156556 h 565470"/>
                <a:gd name="connsiteX2" fmla="*/ 26769 w 1251817"/>
                <a:gd name="connsiteY2" fmla="*/ 155 h 565470"/>
                <a:gd name="connsiteX3" fmla="*/ 6195 w 1251817"/>
                <a:gd name="connsiteY3" fmla="*/ 67212 h 565470"/>
                <a:gd name="connsiteX4" fmla="*/ 794674 w 1251817"/>
                <a:gd name="connsiteY4" fmla="*/ 558130 h 565470"/>
                <a:gd name="connsiteX5" fmla="*/ 1251875 w 1251817"/>
                <a:gd name="connsiteY5" fmla="*/ 170272 h 565470"/>
                <a:gd name="connsiteX6" fmla="*/ 603793 w 1251817"/>
                <a:gd name="connsiteY6" fmla="*/ 355438 h 56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817" h="565470">
                  <a:moveTo>
                    <a:pt x="603793" y="355438"/>
                  </a:moveTo>
                  <a:cubicBezTo>
                    <a:pt x="434058" y="327625"/>
                    <a:pt x="274990" y="265522"/>
                    <a:pt x="143545" y="156556"/>
                  </a:cubicBezTo>
                  <a:cubicBezTo>
                    <a:pt x="91158" y="115977"/>
                    <a:pt x="50792" y="61914"/>
                    <a:pt x="26769" y="155"/>
                  </a:cubicBezTo>
                  <a:cubicBezTo>
                    <a:pt x="17627" y="21742"/>
                    <a:pt x="10732" y="44212"/>
                    <a:pt x="6195" y="67212"/>
                  </a:cubicBezTo>
                  <a:cubicBezTo>
                    <a:pt x="-65814" y="465928"/>
                    <a:pt x="513877" y="600612"/>
                    <a:pt x="794674" y="558130"/>
                  </a:cubicBezTo>
                  <a:cubicBezTo>
                    <a:pt x="1040420" y="521363"/>
                    <a:pt x="1184628" y="366296"/>
                    <a:pt x="1251875" y="170272"/>
                  </a:cubicBezTo>
                  <a:cubicBezTo>
                    <a:pt x="1094331" y="315433"/>
                    <a:pt x="860587" y="392586"/>
                    <a:pt x="603793" y="355438"/>
                  </a:cubicBezTo>
                  <a:close/>
                </a:path>
              </a:pathLst>
            </a:custGeom>
            <a:solidFill>
              <a:srgbClr val="FCF5AC"/>
            </a:solidFill>
            <a:ln w="19050"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id="{8D11D6C6-F4F3-F318-BCE6-6A95A0A6F661}"/>
                </a:ext>
              </a:extLst>
            </p:cNvPr>
            <p:cNvSpPr/>
            <p:nvPr/>
          </p:nvSpPr>
          <p:spPr>
            <a:xfrm>
              <a:off x="13091375" y="7300148"/>
              <a:ext cx="1273707" cy="591776"/>
            </a:xfrm>
            <a:custGeom>
              <a:avLst/>
              <a:gdLst>
                <a:gd name="connsiteX0" fmla="*/ 1254665 w 1273707"/>
                <a:gd name="connsiteY0" fmla="*/ 175796 h 591776"/>
                <a:gd name="connsiteX1" fmla="*/ 48990 w 1273707"/>
                <a:gd name="connsiteY1" fmla="*/ 11395 h 591776"/>
                <a:gd name="connsiteX2" fmla="*/ 37751 w 1273707"/>
                <a:gd name="connsiteY2" fmla="*/ 155 h 591776"/>
                <a:gd name="connsiteX3" fmla="*/ 26511 w 1273707"/>
                <a:gd name="connsiteY3" fmla="*/ 11395 h 591776"/>
                <a:gd name="connsiteX4" fmla="*/ 61182 w 1273707"/>
                <a:gd name="connsiteY4" fmla="*/ 338864 h 591776"/>
                <a:gd name="connsiteX5" fmla="*/ 643160 w 1273707"/>
                <a:gd name="connsiteY5" fmla="*/ 589181 h 591776"/>
                <a:gd name="connsiteX6" fmla="*/ 989298 w 1273707"/>
                <a:gd name="connsiteY6" fmla="*/ 527078 h 591776"/>
                <a:gd name="connsiteX7" fmla="*/ 1273143 w 1273707"/>
                <a:gd name="connsiteY7" fmla="*/ 186464 h 591776"/>
                <a:gd name="connsiteX8" fmla="*/ 1254665 w 1273707"/>
                <a:gd name="connsiteY8" fmla="*/ 175796 h 591776"/>
                <a:gd name="connsiteX9" fmla="*/ 680117 w 1273707"/>
                <a:gd name="connsiteY9" fmla="*/ 569369 h 591776"/>
                <a:gd name="connsiteX10" fmla="*/ 37560 w 1273707"/>
                <a:gd name="connsiteY10" fmla="*/ 47590 h 591776"/>
                <a:gd name="connsiteX11" fmla="*/ 166148 w 1273707"/>
                <a:gd name="connsiteY11" fmla="*/ 196942 h 591776"/>
                <a:gd name="connsiteX12" fmla="*/ 1237139 w 1273707"/>
                <a:gd name="connsiteY12" fmla="*/ 219421 h 591776"/>
                <a:gd name="connsiteX13" fmla="*/ 680117 w 1273707"/>
                <a:gd name="connsiteY13" fmla="*/ 569369 h 59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3707" h="591776">
                  <a:moveTo>
                    <a:pt x="1254665" y="175796"/>
                  </a:moveTo>
                  <a:cubicBezTo>
                    <a:pt x="821086" y="569369"/>
                    <a:pt x="136620" y="272951"/>
                    <a:pt x="48990" y="11395"/>
                  </a:cubicBezTo>
                  <a:cubicBezTo>
                    <a:pt x="48990" y="5187"/>
                    <a:pt x="43958" y="155"/>
                    <a:pt x="37751" y="155"/>
                  </a:cubicBezTo>
                  <a:cubicBezTo>
                    <a:pt x="31543" y="155"/>
                    <a:pt x="26511" y="5187"/>
                    <a:pt x="26511" y="11395"/>
                  </a:cubicBezTo>
                  <a:cubicBezTo>
                    <a:pt x="-18531" y="119322"/>
                    <a:pt x="-5462" y="242762"/>
                    <a:pt x="61182" y="338864"/>
                  </a:cubicBezTo>
                  <a:cubicBezTo>
                    <a:pt x="180244" y="503456"/>
                    <a:pt x="442182" y="579275"/>
                    <a:pt x="643160" y="589181"/>
                  </a:cubicBezTo>
                  <a:cubicBezTo>
                    <a:pt x="762027" y="600047"/>
                    <a:pt x="881622" y="578590"/>
                    <a:pt x="989298" y="527078"/>
                  </a:cubicBezTo>
                  <a:cubicBezTo>
                    <a:pt x="1131220" y="457546"/>
                    <a:pt x="1221708" y="336578"/>
                    <a:pt x="1273143" y="186464"/>
                  </a:cubicBezTo>
                  <a:cubicBezTo>
                    <a:pt x="1276953" y="174463"/>
                    <a:pt x="1262285" y="168557"/>
                    <a:pt x="1254665" y="175796"/>
                  </a:cubicBezTo>
                  <a:close/>
                  <a:moveTo>
                    <a:pt x="680117" y="569369"/>
                  </a:moveTo>
                  <a:cubicBezTo>
                    <a:pt x="333025" y="562321"/>
                    <a:pt x="-67215" y="378869"/>
                    <a:pt x="37560" y="47590"/>
                  </a:cubicBezTo>
                  <a:cubicBezTo>
                    <a:pt x="68310" y="106639"/>
                    <a:pt x="112323" y="157759"/>
                    <a:pt x="166148" y="196942"/>
                  </a:cubicBezTo>
                  <a:cubicBezTo>
                    <a:pt x="449231" y="418112"/>
                    <a:pt x="917861" y="479834"/>
                    <a:pt x="1237139" y="219421"/>
                  </a:cubicBezTo>
                  <a:cubicBezTo>
                    <a:pt x="1143222" y="454117"/>
                    <a:pt x="927195" y="578704"/>
                    <a:pt x="680117" y="569369"/>
                  </a:cubicBezTo>
                  <a:close/>
                </a:path>
              </a:pathLst>
            </a:custGeom>
            <a:solidFill>
              <a:srgbClr val="5E503B"/>
            </a:solidFill>
            <a:ln w="19050"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id="{E35C4DF3-C8C0-9789-F216-EBA3E098239A}"/>
                </a:ext>
              </a:extLst>
            </p:cNvPr>
            <p:cNvSpPr/>
            <p:nvPr/>
          </p:nvSpPr>
          <p:spPr>
            <a:xfrm>
              <a:off x="12784073" y="6698484"/>
              <a:ext cx="465582" cy="456763"/>
            </a:xfrm>
            <a:custGeom>
              <a:avLst/>
              <a:gdLst>
                <a:gd name="connsiteX0" fmla="*/ 465602 w 465582"/>
                <a:gd name="connsiteY0" fmla="*/ 250312 h 456763"/>
                <a:gd name="connsiteX1" fmla="*/ 232430 w 465582"/>
                <a:gd name="connsiteY1" fmla="*/ 99626 h 456763"/>
                <a:gd name="connsiteX2" fmla="*/ 127465 w 465582"/>
                <a:gd name="connsiteY2" fmla="*/ 566 h 456763"/>
                <a:gd name="connsiteX3" fmla="*/ 14308 w 465582"/>
                <a:gd name="connsiteY3" fmla="*/ 69908 h 456763"/>
                <a:gd name="connsiteX4" fmla="*/ 9164 w 465582"/>
                <a:gd name="connsiteY4" fmla="*/ 209926 h 456763"/>
                <a:gd name="connsiteX5" fmla="*/ 449600 w 465582"/>
                <a:gd name="connsiteY5" fmla="*/ 453194 h 45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582" h="456763">
                  <a:moveTo>
                    <a:pt x="465602" y="250312"/>
                  </a:moveTo>
                  <a:cubicBezTo>
                    <a:pt x="353969" y="254884"/>
                    <a:pt x="281198" y="191447"/>
                    <a:pt x="232430" y="99626"/>
                  </a:cubicBezTo>
                  <a:cubicBezTo>
                    <a:pt x="208999" y="55049"/>
                    <a:pt x="176614" y="8567"/>
                    <a:pt x="127465" y="566"/>
                  </a:cubicBezTo>
                  <a:cubicBezTo>
                    <a:pt x="78579" y="-3811"/>
                    <a:pt x="32602" y="24364"/>
                    <a:pt x="14308" y="69908"/>
                  </a:cubicBezTo>
                  <a:cubicBezTo>
                    <a:pt x="-2786" y="114740"/>
                    <a:pt x="-4595" y="163961"/>
                    <a:pt x="9164" y="209926"/>
                  </a:cubicBezTo>
                  <a:cubicBezTo>
                    <a:pt x="60218" y="421381"/>
                    <a:pt x="250528" y="472244"/>
                    <a:pt x="449600" y="453194"/>
                  </a:cubicBezTo>
                  <a:close/>
                </a:path>
              </a:pathLst>
            </a:custGeom>
            <a:solidFill>
              <a:srgbClr val="FFF4EE"/>
            </a:solidFill>
            <a:ln w="19050"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id="{2C943138-255A-9853-BFD9-B87D25FDBB50}"/>
                </a:ext>
              </a:extLst>
            </p:cNvPr>
            <p:cNvSpPr/>
            <p:nvPr/>
          </p:nvSpPr>
          <p:spPr>
            <a:xfrm>
              <a:off x="12772988" y="6687275"/>
              <a:ext cx="487335" cy="480686"/>
            </a:xfrm>
            <a:custGeom>
              <a:avLst/>
              <a:gdLst>
                <a:gd name="connsiteX0" fmla="*/ 476687 w 487335"/>
                <a:gd name="connsiteY0" fmla="*/ 250282 h 480686"/>
                <a:gd name="connsiteX1" fmla="*/ 264660 w 487335"/>
                <a:gd name="connsiteY1" fmla="*/ 125885 h 480686"/>
                <a:gd name="connsiteX2" fmla="*/ 183698 w 487335"/>
                <a:gd name="connsiteY2" fmla="*/ 18634 h 480686"/>
                <a:gd name="connsiteX3" fmla="*/ 60825 w 487335"/>
                <a:gd name="connsiteY3" fmla="*/ 21110 h 480686"/>
                <a:gd name="connsiteX4" fmla="*/ 30345 w 487335"/>
                <a:gd name="connsiteY4" fmla="*/ 287810 h 480686"/>
                <a:gd name="connsiteX5" fmla="*/ 190175 w 487335"/>
                <a:gd name="connsiteY5" fmla="*/ 444211 h 480686"/>
                <a:gd name="connsiteX6" fmla="*/ 460685 w 487335"/>
                <a:gd name="connsiteY6" fmla="*/ 476215 h 480686"/>
                <a:gd name="connsiteX7" fmla="*/ 460685 w 487335"/>
                <a:gd name="connsiteY7" fmla="*/ 453736 h 480686"/>
                <a:gd name="connsiteX8" fmla="*/ 65588 w 487335"/>
                <a:gd name="connsiteY8" fmla="*/ 307241 h 480686"/>
                <a:gd name="connsiteX9" fmla="*/ 63302 w 487335"/>
                <a:gd name="connsiteY9" fmla="*/ 48352 h 480686"/>
                <a:gd name="connsiteX10" fmla="*/ 182555 w 487335"/>
                <a:gd name="connsiteY10" fmla="*/ 46447 h 480686"/>
                <a:gd name="connsiteX11" fmla="*/ 256088 w 487335"/>
                <a:gd name="connsiteY11" fmla="*/ 154079 h 480686"/>
                <a:gd name="connsiteX12" fmla="*/ 476115 w 487335"/>
                <a:gd name="connsiteY12" fmla="*/ 272951 h 480686"/>
                <a:gd name="connsiteX13" fmla="*/ 487354 w 487335"/>
                <a:gd name="connsiteY13" fmla="*/ 261712 h 480686"/>
                <a:gd name="connsiteX14" fmla="*/ 476115 w 487335"/>
                <a:gd name="connsiteY14" fmla="*/ 250472 h 48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7335" h="480686">
                  <a:moveTo>
                    <a:pt x="476687" y="250282"/>
                  </a:moveTo>
                  <a:cubicBezTo>
                    <a:pt x="385437" y="255235"/>
                    <a:pt x="309618" y="204562"/>
                    <a:pt x="264660" y="125885"/>
                  </a:cubicBezTo>
                  <a:cubicBezTo>
                    <a:pt x="241229" y="87785"/>
                    <a:pt x="222369" y="45113"/>
                    <a:pt x="183698" y="18634"/>
                  </a:cubicBezTo>
                  <a:cubicBezTo>
                    <a:pt x="146434" y="-6933"/>
                    <a:pt x="97028" y="-5937"/>
                    <a:pt x="60825" y="21110"/>
                  </a:cubicBezTo>
                  <a:cubicBezTo>
                    <a:pt x="-23757" y="81689"/>
                    <a:pt x="-6231" y="203800"/>
                    <a:pt x="30345" y="287810"/>
                  </a:cubicBezTo>
                  <a:cubicBezTo>
                    <a:pt x="61754" y="358399"/>
                    <a:pt x="118921" y="414339"/>
                    <a:pt x="190175" y="444211"/>
                  </a:cubicBezTo>
                  <a:cubicBezTo>
                    <a:pt x="276329" y="477009"/>
                    <a:pt x="369255" y="488003"/>
                    <a:pt x="460685" y="476215"/>
                  </a:cubicBezTo>
                  <a:cubicBezTo>
                    <a:pt x="474782" y="474881"/>
                    <a:pt x="474972" y="452402"/>
                    <a:pt x="460685" y="453736"/>
                  </a:cubicBezTo>
                  <a:cubicBezTo>
                    <a:pt x="315905" y="467261"/>
                    <a:pt x="145217" y="445163"/>
                    <a:pt x="65588" y="307241"/>
                  </a:cubicBezTo>
                  <a:cubicBezTo>
                    <a:pt x="23678" y="234851"/>
                    <a:pt x="-7183" y="112741"/>
                    <a:pt x="63302" y="48352"/>
                  </a:cubicBezTo>
                  <a:cubicBezTo>
                    <a:pt x="96107" y="15833"/>
                    <a:pt x="148727" y="14992"/>
                    <a:pt x="182555" y="46447"/>
                  </a:cubicBezTo>
                  <a:cubicBezTo>
                    <a:pt x="216083" y="75784"/>
                    <a:pt x="231704" y="117884"/>
                    <a:pt x="256088" y="154079"/>
                  </a:cubicBezTo>
                  <a:cubicBezTo>
                    <a:pt x="301889" y="231255"/>
                    <a:pt x="386461" y="276945"/>
                    <a:pt x="476115" y="272951"/>
                  </a:cubicBezTo>
                  <a:cubicBezTo>
                    <a:pt x="482322" y="272951"/>
                    <a:pt x="487354" y="267919"/>
                    <a:pt x="487354" y="261712"/>
                  </a:cubicBezTo>
                  <a:cubicBezTo>
                    <a:pt x="487354" y="255504"/>
                    <a:pt x="482322" y="250472"/>
                    <a:pt x="476115" y="250472"/>
                  </a:cubicBezTo>
                  <a:close/>
                </a:path>
              </a:pathLst>
            </a:custGeom>
            <a:solidFill>
              <a:srgbClr val="5E503B"/>
            </a:solidFill>
            <a:ln w="19050"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id="{D84BF1E8-DB10-35DD-D16F-E81B3D2CA8B7}"/>
                </a:ext>
              </a:extLst>
            </p:cNvPr>
            <p:cNvSpPr/>
            <p:nvPr/>
          </p:nvSpPr>
          <p:spPr>
            <a:xfrm>
              <a:off x="13346608" y="7003922"/>
              <a:ext cx="1022543" cy="442915"/>
            </a:xfrm>
            <a:custGeom>
              <a:avLst/>
              <a:gdLst>
                <a:gd name="connsiteX0" fmla="*/ 981341 w 1022543"/>
                <a:gd name="connsiteY0" fmla="*/ 55189 h 442915"/>
                <a:gd name="connsiteX1" fmla="*/ 706640 w 1022543"/>
                <a:gd name="connsiteY1" fmla="*/ 56713 h 442915"/>
                <a:gd name="connsiteX2" fmla="*/ 540905 w 1022543"/>
                <a:gd name="connsiteY2" fmla="*/ 257690 h 442915"/>
                <a:gd name="connsiteX3" fmla="*/ 278777 w 1022543"/>
                <a:gd name="connsiteY3" fmla="*/ 54046 h 442915"/>
                <a:gd name="connsiteX4" fmla="*/ 13792 w 1022543"/>
                <a:gd name="connsiteY4" fmla="*/ 155582 h 442915"/>
                <a:gd name="connsiteX5" fmla="*/ 72466 w 1022543"/>
                <a:gd name="connsiteY5" fmla="*/ 377896 h 442915"/>
                <a:gd name="connsiteX6" fmla="*/ 303542 w 1022543"/>
                <a:gd name="connsiteY6" fmla="*/ 439808 h 442915"/>
                <a:gd name="connsiteX7" fmla="*/ 533285 w 1022543"/>
                <a:gd name="connsiteY7" fmla="*/ 356369 h 442915"/>
                <a:gd name="connsiteX8" fmla="*/ 683399 w 1022543"/>
                <a:gd name="connsiteY8" fmla="*/ 410281 h 442915"/>
                <a:gd name="connsiteX9" fmla="*/ 843610 w 1022543"/>
                <a:gd name="connsiteY9" fmla="*/ 395993 h 442915"/>
                <a:gd name="connsiteX10" fmla="*/ 981341 w 1022543"/>
                <a:gd name="connsiteY10" fmla="*/ 55189 h 44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543" h="442915">
                  <a:moveTo>
                    <a:pt x="981341" y="55189"/>
                  </a:moveTo>
                  <a:cubicBezTo>
                    <a:pt x="924191" y="-11486"/>
                    <a:pt x="808177" y="-25202"/>
                    <a:pt x="706640" y="56713"/>
                  </a:cubicBezTo>
                  <a:cubicBezTo>
                    <a:pt x="638176" y="111609"/>
                    <a:pt x="581758" y="180024"/>
                    <a:pt x="540905" y="257690"/>
                  </a:cubicBezTo>
                  <a:cubicBezTo>
                    <a:pt x="464705" y="178823"/>
                    <a:pt x="388505" y="83764"/>
                    <a:pt x="278777" y="54046"/>
                  </a:cubicBezTo>
                  <a:cubicBezTo>
                    <a:pt x="179146" y="27947"/>
                    <a:pt x="55511" y="61666"/>
                    <a:pt x="13792" y="155582"/>
                  </a:cubicBezTo>
                  <a:cubicBezTo>
                    <a:pt x="-19355" y="230639"/>
                    <a:pt x="10363" y="324365"/>
                    <a:pt x="72466" y="377896"/>
                  </a:cubicBezTo>
                  <a:cubicBezTo>
                    <a:pt x="137630" y="429571"/>
                    <a:pt x="221271" y="451982"/>
                    <a:pt x="303542" y="439808"/>
                  </a:cubicBezTo>
                  <a:cubicBezTo>
                    <a:pt x="384741" y="426892"/>
                    <a:pt x="462722" y="398570"/>
                    <a:pt x="533285" y="356369"/>
                  </a:cubicBezTo>
                  <a:cubicBezTo>
                    <a:pt x="537476" y="354083"/>
                    <a:pt x="663016" y="407995"/>
                    <a:pt x="683399" y="410281"/>
                  </a:cubicBezTo>
                  <a:cubicBezTo>
                    <a:pt x="737203" y="417376"/>
                    <a:pt x="791910" y="412497"/>
                    <a:pt x="843610" y="395993"/>
                  </a:cubicBezTo>
                  <a:cubicBezTo>
                    <a:pt x="1031443" y="335795"/>
                    <a:pt x="1060589" y="149296"/>
                    <a:pt x="981341" y="55189"/>
                  </a:cubicBezTo>
                  <a:close/>
                </a:path>
              </a:pathLst>
            </a:custGeom>
            <a:solidFill>
              <a:srgbClr val="FFFDA9"/>
            </a:solidFill>
            <a:ln w="19050"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D807082F-5781-D765-A37A-F016B028A722}"/>
                </a:ext>
              </a:extLst>
            </p:cNvPr>
            <p:cNvSpPr/>
            <p:nvPr/>
          </p:nvSpPr>
          <p:spPr>
            <a:xfrm>
              <a:off x="13179655" y="6796037"/>
              <a:ext cx="1228935" cy="661273"/>
            </a:xfrm>
            <a:custGeom>
              <a:avLst/>
              <a:gdLst>
                <a:gd name="connsiteX0" fmla="*/ 1226015 w 1228935"/>
                <a:gd name="connsiteY0" fmla="*/ 373749 h 661273"/>
                <a:gd name="connsiteX1" fmla="*/ 1210120 w 1228935"/>
                <a:gd name="connsiteY1" fmla="*/ 373642 h 661273"/>
                <a:gd name="connsiteX2" fmla="*/ 1210013 w 1228935"/>
                <a:gd name="connsiteY2" fmla="*/ 373749 h 661273"/>
                <a:gd name="connsiteX3" fmla="*/ 1200297 w 1228935"/>
                <a:gd name="connsiteY3" fmla="*/ 384608 h 661273"/>
                <a:gd name="connsiteX4" fmla="*/ 1008654 w 1228935"/>
                <a:gd name="connsiteY4" fmla="*/ 196393 h 661273"/>
                <a:gd name="connsiteX5" fmla="*/ 1025609 w 1228935"/>
                <a:gd name="connsiteY5" fmla="*/ 10846 h 661273"/>
                <a:gd name="connsiteX6" fmla="*/ 1003130 w 1228935"/>
                <a:gd name="connsiteY6" fmla="*/ 10846 h 661273"/>
                <a:gd name="connsiteX7" fmla="*/ 986175 w 1228935"/>
                <a:gd name="connsiteY7" fmla="*/ 199060 h 661273"/>
                <a:gd name="connsiteX8" fmla="*/ 866541 w 1228935"/>
                <a:gd name="connsiteY8" fmla="*/ 255068 h 661273"/>
                <a:gd name="connsiteX9" fmla="*/ 704807 w 1228935"/>
                <a:gd name="connsiteY9" fmla="*/ 445568 h 661273"/>
                <a:gd name="connsiteX10" fmla="*/ 392006 w 1228935"/>
                <a:gd name="connsiteY10" fmla="*/ 241351 h 661273"/>
                <a:gd name="connsiteX11" fmla="*/ 332189 w 1228935"/>
                <a:gd name="connsiteY11" fmla="*/ 63996 h 661273"/>
                <a:gd name="connsiteX12" fmla="*/ 309900 w 1228935"/>
                <a:gd name="connsiteY12" fmla="*/ 69711 h 661273"/>
                <a:gd name="connsiteX13" fmla="*/ 367050 w 1228935"/>
                <a:gd name="connsiteY13" fmla="*/ 241161 h 661273"/>
                <a:gd name="connsiteX14" fmla="*/ 155024 w 1228935"/>
                <a:gd name="connsiteY14" fmla="*/ 432804 h 661273"/>
                <a:gd name="connsiteX15" fmla="*/ 18816 w 1228935"/>
                <a:gd name="connsiteY15" fmla="*/ 366129 h 661273"/>
                <a:gd name="connsiteX16" fmla="*/ 3005 w 1228935"/>
                <a:gd name="connsiteY16" fmla="*/ 382131 h 661273"/>
                <a:gd name="connsiteX17" fmla="*/ 156738 w 1228935"/>
                <a:gd name="connsiteY17" fmla="*/ 456045 h 661273"/>
                <a:gd name="connsiteX18" fmla="*/ 426105 w 1228935"/>
                <a:gd name="connsiteY18" fmla="*/ 661404 h 661273"/>
                <a:gd name="connsiteX19" fmla="*/ 701949 w 1228935"/>
                <a:gd name="connsiteY19" fmla="*/ 575679 h 661273"/>
                <a:gd name="connsiteX20" fmla="*/ 848444 w 1228935"/>
                <a:gd name="connsiteY20" fmla="*/ 629019 h 661273"/>
                <a:gd name="connsiteX21" fmla="*/ 1195916 w 1228935"/>
                <a:gd name="connsiteY21" fmla="*/ 422517 h 661273"/>
                <a:gd name="connsiteX22" fmla="*/ 1226396 w 1228935"/>
                <a:gd name="connsiteY22" fmla="*/ 388418 h 661273"/>
                <a:gd name="connsiteX23" fmla="*/ 1226015 w 1228935"/>
                <a:gd name="connsiteY23" fmla="*/ 373749 h 661273"/>
                <a:gd name="connsiteX24" fmla="*/ 1178009 w 1228935"/>
                <a:gd name="connsiteY24" fmla="*/ 380988 h 661273"/>
                <a:gd name="connsiteX25" fmla="*/ 851682 w 1228935"/>
                <a:gd name="connsiteY25" fmla="*/ 607683 h 661273"/>
                <a:gd name="connsiteX26" fmla="*/ 712998 w 1228935"/>
                <a:gd name="connsiteY26" fmla="*/ 556629 h 661273"/>
                <a:gd name="connsiteX27" fmla="*/ 693948 w 1228935"/>
                <a:gd name="connsiteY27" fmla="*/ 555105 h 661273"/>
                <a:gd name="connsiteX28" fmla="*/ 468015 w 1228935"/>
                <a:gd name="connsiteY28" fmla="*/ 636829 h 661273"/>
                <a:gd name="connsiteX29" fmla="*/ 245702 w 1228935"/>
                <a:gd name="connsiteY29" fmla="*/ 577584 h 661273"/>
                <a:gd name="connsiteX30" fmla="*/ 190076 w 1228935"/>
                <a:gd name="connsiteY30" fmla="*/ 368034 h 661273"/>
                <a:gd name="connsiteX31" fmla="*/ 441917 w 1228935"/>
                <a:gd name="connsiteY31" fmla="*/ 272784 h 661273"/>
                <a:gd name="connsiteX32" fmla="*/ 698901 w 1228935"/>
                <a:gd name="connsiteY32" fmla="*/ 473571 h 661273"/>
                <a:gd name="connsiteX33" fmla="*/ 714524 w 1228935"/>
                <a:gd name="connsiteY33" fmla="*/ 473869 h 661273"/>
                <a:gd name="connsiteX34" fmla="*/ 716618 w 1228935"/>
                <a:gd name="connsiteY34" fmla="*/ 471094 h 661273"/>
                <a:gd name="connsiteX35" fmla="*/ 880067 w 1228935"/>
                <a:gd name="connsiteY35" fmla="*/ 273356 h 661273"/>
                <a:gd name="connsiteX36" fmla="*/ 1178009 w 1228935"/>
                <a:gd name="connsiteY36" fmla="*/ 380797 h 66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28935" h="661273">
                  <a:moveTo>
                    <a:pt x="1226015" y="373749"/>
                  </a:moveTo>
                  <a:cubicBezTo>
                    <a:pt x="1221655" y="369330"/>
                    <a:pt x="1214539" y="369282"/>
                    <a:pt x="1210120" y="373642"/>
                  </a:cubicBezTo>
                  <a:cubicBezTo>
                    <a:pt x="1210084" y="373677"/>
                    <a:pt x="1210048" y="373713"/>
                    <a:pt x="1210013" y="373749"/>
                  </a:cubicBezTo>
                  <a:lnTo>
                    <a:pt x="1200297" y="384608"/>
                  </a:lnTo>
                  <a:cubicBezTo>
                    <a:pt x="1203726" y="271450"/>
                    <a:pt x="1119906" y="188964"/>
                    <a:pt x="1008654" y="196393"/>
                  </a:cubicBezTo>
                  <a:lnTo>
                    <a:pt x="1025609" y="10846"/>
                  </a:lnTo>
                  <a:cubicBezTo>
                    <a:pt x="1026942" y="-3441"/>
                    <a:pt x="1004463" y="-3441"/>
                    <a:pt x="1003130" y="10846"/>
                  </a:cubicBezTo>
                  <a:lnTo>
                    <a:pt x="986175" y="199060"/>
                  </a:lnTo>
                  <a:cubicBezTo>
                    <a:pt x="942272" y="207526"/>
                    <a:pt x="901161" y="226772"/>
                    <a:pt x="866541" y="255068"/>
                  </a:cubicBezTo>
                  <a:cubicBezTo>
                    <a:pt x="800775" y="307467"/>
                    <a:pt x="745841" y="372171"/>
                    <a:pt x="704807" y="445568"/>
                  </a:cubicBezTo>
                  <a:cubicBezTo>
                    <a:pt x="612986" y="349365"/>
                    <a:pt x="528213" y="247828"/>
                    <a:pt x="392006" y="241351"/>
                  </a:cubicBezTo>
                  <a:lnTo>
                    <a:pt x="332189" y="63996"/>
                  </a:lnTo>
                  <a:cubicBezTo>
                    <a:pt x="327617" y="50280"/>
                    <a:pt x="306090" y="56185"/>
                    <a:pt x="309900" y="69711"/>
                  </a:cubicBezTo>
                  <a:lnTo>
                    <a:pt x="367050" y="241161"/>
                  </a:lnTo>
                  <a:cubicBezTo>
                    <a:pt x="250083" y="245542"/>
                    <a:pt x="153119" y="317361"/>
                    <a:pt x="155024" y="432804"/>
                  </a:cubicBezTo>
                  <a:cubicBezTo>
                    <a:pt x="102646" y="429259"/>
                    <a:pt x="53745" y="405321"/>
                    <a:pt x="18816" y="366129"/>
                  </a:cubicBezTo>
                  <a:cubicBezTo>
                    <a:pt x="9291" y="355461"/>
                    <a:pt x="-6520" y="371272"/>
                    <a:pt x="3005" y="382131"/>
                  </a:cubicBezTo>
                  <a:cubicBezTo>
                    <a:pt x="42395" y="426213"/>
                    <a:pt x="97709" y="452808"/>
                    <a:pt x="156738" y="456045"/>
                  </a:cubicBezTo>
                  <a:cubicBezTo>
                    <a:pt x="173883" y="588252"/>
                    <a:pt x="299994" y="661404"/>
                    <a:pt x="426105" y="661404"/>
                  </a:cubicBezTo>
                  <a:cubicBezTo>
                    <a:pt x="493161" y="661404"/>
                    <a:pt x="603651" y="633781"/>
                    <a:pt x="701949" y="575679"/>
                  </a:cubicBezTo>
                  <a:cubicBezTo>
                    <a:pt x="724619" y="582727"/>
                    <a:pt x="829394" y="626923"/>
                    <a:pt x="848444" y="629019"/>
                  </a:cubicBezTo>
                  <a:cubicBezTo>
                    <a:pt x="1000844" y="649402"/>
                    <a:pt x="1167531" y="575488"/>
                    <a:pt x="1195916" y="422517"/>
                  </a:cubicBezTo>
                  <a:lnTo>
                    <a:pt x="1226396" y="388418"/>
                  </a:lnTo>
                  <a:cubicBezTo>
                    <a:pt x="1230003" y="384137"/>
                    <a:pt x="1229839" y="377836"/>
                    <a:pt x="1226015" y="373749"/>
                  </a:cubicBezTo>
                  <a:close/>
                  <a:moveTo>
                    <a:pt x="1178009" y="380988"/>
                  </a:moveTo>
                  <a:cubicBezTo>
                    <a:pt x="1175723" y="546342"/>
                    <a:pt x="1007702" y="628638"/>
                    <a:pt x="851682" y="607683"/>
                  </a:cubicBezTo>
                  <a:cubicBezTo>
                    <a:pt x="836633" y="605969"/>
                    <a:pt x="739478" y="565583"/>
                    <a:pt x="712998" y="556629"/>
                  </a:cubicBezTo>
                  <a:cubicBezTo>
                    <a:pt x="700044" y="552247"/>
                    <a:pt x="698330" y="553200"/>
                    <a:pt x="693948" y="555105"/>
                  </a:cubicBezTo>
                  <a:cubicBezTo>
                    <a:pt x="624608" y="596653"/>
                    <a:pt x="547889" y="624404"/>
                    <a:pt x="468015" y="636829"/>
                  </a:cubicBezTo>
                  <a:cubicBezTo>
                    <a:pt x="388883" y="649104"/>
                    <a:pt x="308231" y="627610"/>
                    <a:pt x="245702" y="577584"/>
                  </a:cubicBezTo>
                  <a:cubicBezTo>
                    <a:pt x="183408" y="525959"/>
                    <a:pt x="160548" y="434709"/>
                    <a:pt x="190076" y="368034"/>
                  </a:cubicBezTo>
                  <a:cubicBezTo>
                    <a:pt x="229700" y="278499"/>
                    <a:pt x="348191" y="248019"/>
                    <a:pt x="441917" y="272784"/>
                  </a:cubicBezTo>
                  <a:cubicBezTo>
                    <a:pt x="548406" y="301740"/>
                    <a:pt x="622511" y="395085"/>
                    <a:pt x="698901" y="473571"/>
                  </a:cubicBezTo>
                  <a:cubicBezTo>
                    <a:pt x="703133" y="477967"/>
                    <a:pt x="710128" y="478101"/>
                    <a:pt x="714524" y="473869"/>
                  </a:cubicBezTo>
                  <a:cubicBezTo>
                    <a:pt x="715364" y="473060"/>
                    <a:pt x="716071" y="472124"/>
                    <a:pt x="716618" y="471094"/>
                  </a:cubicBezTo>
                  <a:cubicBezTo>
                    <a:pt x="756961" y="394668"/>
                    <a:pt x="812598" y="327360"/>
                    <a:pt x="880067" y="273356"/>
                  </a:cubicBezTo>
                  <a:cubicBezTo>
                    <a:pt x="1019894" y="160960"/>
                    <a:pt x="1181438" y="235636"/>
                    <a:pt x="1178009" y="380797"/>
                  </a:cubicBezTo>
                  <a:close/>
                </a:path>
              </a:pathLst>
            </a:custGeom>
            <a:solidFill>
              <a:srgbClr val="5E503B"/>
            </a:solidFill>
            <a:ln w="19050"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id="{4D98E77D-760C-5510-C2C9-3E1E11533C6F}"/>
                </a:ext>
              </a:extLst>
            </p:cNvPr>
            <p:cNvSpPr/>
            <p:nvPr/>
          </p:nvSpPr>
          <p:spPr>
            <a:xfrm>
              <a:off x="13844516" y="7061986"/>
              <a:ext cx="55053" cy="194373"/>
            </a:xfrm>
            <a:custGeom>
              <a:avLst/>
              <a:gdLst>
                <a:gd name="connsiteX0" fmla="*/ 22804 w 55053"/>
                <a:gd name="connsiteY0" fmla="*/ 180954 h 194373"/>
                <a:gd name="connsiteX1" fmla="*/ 45093 w 55053"/>
                <a:gd name="connsiteY1" fmla="*/ 187051 h 194373"/>
                <a:gd name="connsiteX2" fmla="*/ 21090 w 55053"/>
                <a:gd name="connsiteY2" fmla="*/ 5123 h 194373"/>
                <a:gd name="connsiteX3" fmla="*/ 2040 w 55053"/>
                <a:gd name="connsiteY3" fmla="*/ 16362 h 194373"/>
                <a:gd name="connsiteX4" fmla="*/ 22804 w 55053"/>
                <a:gd name="connsiteY4" fmla="*/ 180954 h 194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3" h="194373">
                  <a:moveTo>
                    <a:pt x="22804" y="180954"/>
                  </a:moveTo>
                  <a:cubicBezTo>
                    <a:pt x="18423" y="194861"/>
                    <a:pt x="39949" y="200004"/>
                    <a:pt x="45093" y="187051"/>
                  </a:cubicBezTo>
                  <a:cubicBezTo>
                    <a:pt x="64364" y="125840"/>
                    <a:pt x="55577" y="59241"/>
                    <a:pt x="21090" y="5123"/>
                  </a:cubicBezTo>
                  <a:cubicBezTo>
                    <a:pt x="13279" y="-6878"/>
                    <a:pt x="-6152" y="5123"/>
                    <a:pt x="2040" y="16362"/>
                  </a:cubicBezTo>
                  <a:cubicBezTo>
                    <a:pt x="31938" y="65817"/>
                    <a:pt x="39483" y="125624"/>
                    <a:pt x="22804" y="180954"/>
                  </a:cubicBezTo>
                  <a:close/>
                </a:path>
              </a:pathLst>
            </a:custGeom>
            <a:solidFill>
              <a:srgbClr val="5E503B"/>
            </a:solidFill>
            <a:ln w="19050"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id="{ABC2B653-1566-0466-A336-EFB8BBDF5A73}"/>
                </a:ext>
              </a:extLst>
            </p:cNvPr>
            <p:cNvSpPr/>
            <p:nvPr/>
          </p:nvSpPr>
          <p:spPr>
            <a:xfrm>
              <a:off x="12934466" y="5419452"/>
              <a:ext cx="1796864" cy="1600786"/>
            </a:xfrm>
            <a:custGeom>
              <a:avLst/>
              <a:gdLst>
                <a:gd name="connsiteX0" fmla="*/ 777023 w 1796864"/>
                <a:gd name="connsiteY0" fmla="*/ 12165 h 1600786"/>
                <a:gd name="connsiteX1" fmla="*/ 1788578 w 1796864"/>
                <a:gd name="connsiteY1" fmla="*/ 663485 h 1600786"/>
                <a:gd name="connsiteX2" fmla="*/ 1019720 w 1796864"/>
                <a:gd name="connsiteY2" fmla="*/ 1588934 h 1600786"/>
                <a:gd name="connsiteX3" fmla="*/ 8356 w 1796864"/>
                <a:gd name="connsiteY3" fmla="*/ 937614 h 1600786"/>
                <a:gd name="connsiteX4" fmla="*/ 777023 w 1796864"/>
                <a:gd name="connsiteY4" fmla="*/ 12165 h 160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6864" h="1600786">
                  <a:moveTo>
                    <a:pt x="777023" y="12165"/>
                  </a:moveTo>
                  <a:cubicBezTo>
                    <a:pt x="1268704" y="-64035"/>
                    <a:pt x="1721522" y="228192"/>
                    <a:pt x="1788578" y="663485"/>
                  </a:cubicBezTo>
                  <a:cubicBezTo>
                    <a:pt x="1855634" y="1098777"/>
                    <a:pt x="1511401" y="1513305"/>
                    <a:pt x="1019720" y="1588934"/>
                  </a:cubicBezTo>
                  <a:cubicBezTo>
                    <a:pt x="528040" y="1664562"/>
                    <a:pt x="75221" y="1372907"/>
                    <a:pt x="8356" y="937614"/>
                  </a:cubicBezTo>
                  <a:cubicBezTo>
                    <a:pt x="-58510" y="502322"/>
                    <a:pt x="286295" y="87794"/>
                    <a:pt x="777023" y="12165"/>
                  </a:cubicBezTo>
                  <a:close/>
                </a:path>
              </a:pathLst>
            </a:custGeom>
            <a:solidFill>
              <a:srgbClr val="FFF4EE"/>
            </a:solidFill>
            <a:ln w="19050" cap="flat">
              <a:noFill/>
              <a:prstDash val="solid"/>
              <a:miter/>
            </a:ln>
          </p:spPr>
          <p:txBody>
            <a:bodyPr rtlCol="0" anchor="ctr"/>
            <a:lstStyle/>
            <a:p>
              <a:endParaRPr lang="zh-CN" altLang="en-US"/>
            </a:p>
          </p:txBody>
        </p:sp>
        <p:sp>
          <p:nvSpPr>
            <p:cNvPr id="203" name="任意多边形: 形状 202">
              <a:extLst>
                <a:ext uri="{FF2B5EF4-FFF2-40B4-BE49-F238E27FC236}">
                  <a16:creationId xmlns:a16="http://schemas.microsoft.com/office/drawing/2014/main" id="{36309309-1761-26FE-6ED3-0C48812510CB}"/>
                </a:ext>
              </a:extLst>
            </p:cNvPr>
            <p:cNvSpPr/>
            <p:nvPr/>
          </p:nvSpPr>
          <p:spPr>
            <a:xfrm>
              <a:off x="12923166" y="5408317"/>
              <a:ext cx="1819428" cy="1623035"/>
            </a:xfrm>
            <a:custGeom>
              <a:avLst/>
              <a:gdLst>
                <a:gd name="connsiteX0" fmla="*/ 876525 w 1819428"/>
                <a:gd name="connsiteY0" fmla="*/ 1623119 h 1623035"/>
                <a:gd name="connsiteX1" fmla="*/ 8607 w 1819428"/>
                <a:gd name="connsiteY1" fmla="*/ 950273 h 1623035"/>
                <a:gd name="connsiteX2" fmla="*/ 185963 w 1819428"/>
                <a:gd name="connsiteY2" fmla="*/ 343912 h 1623035"/>
                <a:gd name="connsiteX3" fmla="*/ 1459646 w 1819428"/>
                <a:gd name="connsiteY3" fmla="*/ 147887 h 1623035"/>
                <a:gd name="connsiteX4" fmla="*/ 1633763 w 1819428"/>
                <a:gd name="connsiteY4" fmla="*/ 1279457 h 1623035"/>
                <a:gd name="connsiteX5" fmla="*/ 876525 w 1819428"/>
                <a:gd name="connsiteY5" fmla="*/ 1623119 h 1623035"/>
                <a:gd name="connsiteX6" fmla="*/ 790038 w 1819428"/>
                <a:gd name="connsiteY6" fmla="*/ 34349 h 1623035"/>
                <a:gd name="connsiteX7" fmla="*/ 30896 w 1819428"/>
                <a:gd name="connsiteY7" fmla="*/ 947035 h 1623035"/>
                <a:gd name="connsiteX8" fmla="*/ 1029306 w 1819428"/>
                <a:gd name="connsiteY8" fmla="*/ 1589972 h 1623035"/>
                <a:gd name="connsiteX9" fmla="*/ 1788830 w 1819428"/>
                <a:gd name="connsiteY9" fmla="*/ 677287 h 1623035"/>
                <a:gd name="connsiteX10" fmla="*/ 790038 w 1819428"/>
                <a:gd name="connsiteY10" fmla="*/ 34349 h 162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9428" h="1623035">
                  <a:moveTo>
                    <a:pt x="876525" y="1623119"/>
                  </a:moveTo>
                  <a:cubicBezTo>
                    <a:pt x="442757" y="1623119"/>
                    <a:pt x="69186" y="1344418"/>
                    <a:pt x="8607" y="950273"/>
                  </a:cubicBezTo>
                  <a:cubicBezTo>
                    <a:pt x="-24349" y="736532"/>
                    <a:pt x="38706" y="521267"/>
                    <a:pt x="185963" y="343912"/>
                  </a:cubicBezTo>
                  <a:cubicBezTo>
                    <a:pt x="490001" y="-22039"/>
                    <a:pt x="1059596" y="-109669"/>
                    <a:pt x="1459646" y="147887"/>
                  </a:cubicBezTo>
                  <a:cubicBezTo>
                    <a:pt x="1859696" y="405443"/>
                    <a:pt x="1938563" y="912554"/>
                    <a:pt x="1633763" y="1279457"/>
                  </a:cubicBezTo>
                  <a:cubicBezTo>
                    <a:pt x="1445739" y="1505390"/>
                    <a:pt x="1160180" y="1623119"/>
                    <a:pt x="876525" y="1623119"/>
                  </a:cubicBezTo>
                  <a:close/>
                  <a:moveTo>
                    <a:pt x="790038" y="34349"/>
                  </a:moveTo>
                  <a:cubicBezTo>
                    <a:pt x="287690" y="111502"/>
                    <a:pt x="-33112" y="533078"/>
                    <a:pt x="30896" y="947035"/>
                  </a:cubicBezTo>
                  <a:cubicBezTo>
                    <a:pt x="97380" y="1380422"/>
                    <a:pt x="550580" y="1662553"/>
                    <a:pt x="1029306" y="1589972"/>
                  </a:cubicBezTo>
                  <a:cubicBezTo>
                    <a:pt x="1532988" y="1512439"/>
                    <a:pt x="1852457" y="1090481"/>
                    <a:pt x="1788830" y="677287"/>
                  </a:cubicBezTo>
                  <a:cubicBezTo>
                    <a:pt x="1725203" y="264092"/>
                    <a:pt x="1291815" y="-42803"/>
                    <a:pt x="790038" y="34349"/>
                  </a:cubicBezTo>
                  <a:close/>
                </a:path>
              </a:pathLst>
            </a:custGeom>
            <a:solidFill>
              <a:srgbClr val="5E503B"/>
            </a:solidFill>
            <a:ln w="19050" cap="flat">
              <a:noFill/>
              <a:prstDash val="solid"/>
              <a:miter/>
            </a:ln>
          </p:spPr>
          <p:txBody>
            <a:bodyPr rtlCol="0" anchor="ctr"/>
            <a:lstStyle/>
            <a:p>
              <a:endParaRPr lang="zh-CN" altLang="en-US"/>
            </a:p>
          </p:txBody>
        </p:sp>
        <p:sp>
          <p:nvSpPr>
            <p:cNvPr id="204" name="任意多边形: 形状 203">
              <a:extLst>
                <a:ext uri="{FF2B5EF4-FFF2-40B4-BE49-F238E27FC236}">
                  <a16:creationId xmlns:a16="http://schemas.microsoft.com/office/drawing/2014/main" id="{F6796DEF-7930-C223-A382-8BCAFB71D4A4}"/>
                </a:ext>
              </a:extLst>
            </p:cNvPr>
            <p:cNvSpPr/>
            <p:nvPr/>
          </p:nvSpPr>
          <p:spPr>
            <a:xfrm>
              <a:off x="12788055" y="5261706"/>
              <a:ext cx="1939892" cy="1359659"/>
            </a:xfrm>
            <a:custGeom>
              <a:avLst/>
              <a:gdLst>
                <a:gd name="connsiteX0" fmla="*/ 1158317 w 1939892"/>
                <a:gd name="connsiteY0" fmla="*/ 13305 h 1359659"/>
                <a:gd name="connsiteX1" fmla="*/ 1508837 w 1939892"/>
                <a:gd name="connsiteY1" fmla="*/ 161133 h 1359659"/>
                <a:gd name="connsiteX2" fmla="*/ 1873835 w 1939892"/>
                <a:gd name="connsiteY2" fmla="*/ 150655 h 1359659"/>
                <a:gd name="connsiteX3" fmla="*/ 1778585 w 1939892"/>
                <a:gd name="connsiteY3" fmla="*/ 439263 h 1359659"/>
                <a:gd name="connsiteX4" fmla="*/ 1928699 w 1939892"/>
                <a:gd name="connsiteY4" fmla="*/ 805785 h 1359659"/>
                <a:gd name="connsiteX5" fmla="*/ 1568083 w 1939892"/>
                <a:gd name="connsiteY5" fmla="*/ 540799 h 1359659"/>
                <a:gd name="connsiteX6" fmla="*/ 645872 w 1939892"/>
                <a:gd name="connsiteY6" fmla="*/ 480792 h 1359659"/>
                <a:gd name="connsiteX7" fmla="*/ 417272 w 1939892"/>
                <a:gd name="connsiteY7" fmla="*/ 1092868 h 1359659"/>
                <a:gd name="connsiteX8" fmla="*/ 603962 w 1939892"/>
                <a:gd name="connsiteY8" fmla="*/ 1322611 h 1359659"/>
                <a:gd name="connsiteX9" fmla="*/ 171718 w 1939892"/>
                <a:gd name="connsiteY9" fmla="*/ 1260889 h 1359659"/>
                <a:gd name="connsiteX10" fmla="*/ 458 w 1939892"/>
                <a:gd name="connsiteY10" fmla="*/ 847314 h 1359659"/>
                <a:gd name="connsiteX11" fmla="*/ 170194 w 1939892"/>
                <a:gd name="connsiteY11" fmla="*/ 425737 h 1359659"/>
                <a:gd name="connsiteX12" fmla="*/ 572339 w 1939892"/>
                <a:gd name="connsiteY12" fmla="*/ 199423 h 1359659"/>
                <a:gd name="connsiteX13" fmla="*/ 597866 w 1939892"/>
                <a:gd name="connsiteY13" fmla="*/ 191994 h 1359659"/>
                <a:gd name="connsiteX14" fmla="*/ 614630 w 1939892"/>
                <a:gd name="connsiteY14" fmla="*/ 174087 h 1359659"/>
                <a:gd name="connsiteX15" fmla="*/ 1158317 w 1939892"/>
                <a:gd name="connsiteY15" fmla="*/ 13305 h 135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9892" h="1359659">
                  <a:moveTo>
                    <a:pt x="1158317" y="13305"/>
                  </a:moveTo>
                  <a:cubicBezTo>
                    <a:pt x="1281952" y="42832"/>
                    <a:pt x="1390727" y="114841"/>
                    <a:pt x="1508837" y="161133"/>
                  </a:cubicBezTo>
                  <a:cubicBezTo>
                    <a:pt x="1626947" y="207424"/>
                    <a:pt x="1771156" y="224379"/>
                    <a:pt x="1873835" y="150655"/>
                  </a:cubicBezTo>
                  <a:cubicBezTo>
                    <a:pt x="1942606" y="245905"/>
                    <a:pt x="1891552" y="402496"/>
                    <a:pt x="1778585" y="439263"/>
                  </a:cubicBezTo>
                  <a:cubicBezTo>
                    <a:pt x="1905470" y="513676"/>
                    <a:pt x="1966932" y="663745"/>
                    <a:pt x="1928699" y="805785"/>
                  </a:cubicBezTo>
                  <a:cubicBezTo>
                    <a:pt x="1867739" y="663100"/>
                    <a:pt x="1719149" y="573946"/>
                    <a:pt x="1568083" y="540799"/>
                  </a:cubicBezTo>
                  <a:cubicBezTo>
                    <a:pt x="1263283" y="474505"/>
                    <a:pt x="937528" y="594520"/>
                    <a:pt x="645872" y="480792"/>
                  </a:cubicBezTo>
                  <a:cubicBezTo>
                    <a:pt x="657683" y="703867"/>
                    <a:pt x="423368" y="871698"/>
                    <a:pt x="417272" y="1092868"/>
                  </a:cubicBezTo>
                  <a:cubicBezTo>
                    <a:pt x="413653" y="1203168"/>
                    <a:pt x="493472" y="1324707"/>
                    <a:pt x="603962" y="1322611"/>
                  </a:cubicBezTo>
                  <a:cubicBezTo>
                    <a:pt x="466040" y="1391572"/>
                    <a:pt x="289256" y="1360711"/>
                    <a:pt x="171718" y="1260889"/>
                  </a:cubicBezTo>
                  <a:cubicBezTo>
                    <a:pt x="54179" y="1161067"/>
                    <a:pt x="-5447" y="1001428"/>
                    <a:pt x="458" y="847314"/>
                  </a:cubicBezTo>
                  <a:cubicBezTo>
                    <a:pt x="10315" y="692211"/>
                    <a:pt x="69827" y="544399"/>
                    <a:pt x="170194" y="425737"/>
                  </a:cubicBezTo>
                  <a:cubicBezTo>
                    <a:pt x="280303" y="291816"/>
                    <a:pt x="408509" y="231618"/>
                    <a:pt x="572339" y="199423"/>
                  </a:cubicBezTo>
                  <a:cubicBezTo>
                    <a:pt x="581264" y="198706"/>
                    <a:pt x="589950" y="196178"/>
                    <a:pt x="597866" y="191994"/>
                  </a:cubicBezTo>
                  <a:cubicBezTo>
                    <a:pt x="604493" y="187090"/>
                    <a:pt x="610174" y="181022"/>
                    <a:pt x="614630" y="174087"/>
                  </a:cubicBezTo>
                  <a:cubicBezTo>
                    <a:pt x="726454" y="27973"/>
                    <a:pt x="985153" y="-28034"/>
                    <a:pt x="1158317" y="13305"/>
                  </a:cubicBezTo>
                  <a:close/>
                </a:path>
              </a:pathLst>
            </a:custGeom>
            <a:solidFill>
              <a:srgbClr val="FFAAD7"/>
            </a:solidFill>
            <a:ln w="19050" cap="flat">
              <a:noFill/>
              <a:prstDash val="solid"/>
              <a:miter/>
            </a:ln>
          </p:spPr>
          <p:txBody>
            <a:bodyPr rtlCol="0" anchor="ctr"/>
            <a:lstStyle/>
            <a:p>
              <a:endParaRPr lang="zh-CN" altLang="en-US"/>
            </a:p>
          </p:txBody>
        </p:sp>
        <p:sp>
          <p:nvSpPr>
            <p:cNvPr id="205" name="任意多边形: 形状 204">
              <a:extLst>
                <a:ext uri="{FF2B5EF4-FFF2-40B4-BE49-F238E27FC236}">
                  <a16:creationId xmlns:a16="http://schemas.microsoft.com/office/drawing/2014/main" id="{445FE850-9E37-2A58-8B0B-02FD325CE7A3}"/>
                </a:ext>
              </a:extLst>
            </p:cNvPr>
            <p:cNvSpPr/>
            <p:nvPr/>
          </p:nvSpPr>
          <p:spPr>
            <a:xfrm>
              <a:off x="12776831" y="5250514"/>
              <a:ext cx="1963123" cy="1381755"/>
            </a:xfrm>
            <a:custGeom>
              <a:avLst/>
              <a:gdLst>
                <a:gd name="connsiteX0" fmla="*/ 452881 w 1963123"/>
                <a:gd name="connsiteY0" fmla="*/ 1381810 h 1381755"/>
                <a:gd name="connsiteX1" fmla="*/ 443 w 1963123"/>
                <a:gd name="connsiteY1" fmla="*/ 858125 h 1381755"/>
                <a:gd name="connsiteX2" fmla="*/ 172846 w 1963123"/>
                <a:gd name="connsiteY2" fmla="*/ 429691 h 1381755"/>
                <a:gd name="connsiteX3" fmla="*/ 581468 w 1963123"/>
                <a:gd name="connsiteY3" fmla="*/ 199757 h 1381755"/>
                <a:gd name="connsiteX4" fmla="*/ 603947 w 1963123"/>
                <a:gd name="connsiteY4" fmla="*/ 193280 h 1381755"/>
                <a:gd name="connsiteX5" fmla="*/ 616520 w 1963123"/>
                <a:gd name="connsiteY5" fmla="*/ 179183 h 1381755"/>
                <a:gd name="connsiteX6" fmla="*/ 1172209 w 1963123"/>
                <a:gd name="connsiteY6" fmla="*/ 13448 h 1381755"/>
                <a:gd name="connsiteX7" fmla="*/ 1524062 w 1963123"/>
                <a:gd name="connsiteY7" fmla="*/ 161848 h 1381755"/>
                <a:gd name="connsiteX8" fmla="*/ 1878583 w 1963123"/>
                <a:gd name="connsiteY8" fmla="*/ 152704 h 1381755"/>
                <a:gd name="connsiteX9" fmla="*/ 1894204 w 1963123"/>
                <a:gd name="connsiteY9" fmla="*/ 155180 h 1381755"/>
                <a:gd name="connsiteX10" fmla="*/ 1815146 w 1963123"/>
                <a:gd name="connsiteY10" fmla="*/ 452551 h 1381755"/>
                <a:gd name="connsiteX11" fmla="*/ 1951735 w 1963123"/>
                <a:gd name="connsiteY11" fmla="*/ 819835 h 1381755"/>
                <a:gd name="connsiteX12" fmla="*/ 1937928 w 1963123"/>
                <a:gd name="connsiteY12" fmla="*/ 827711 h 1381755"/>
                <a:gd name="connsiteX13" fmla="*/ 1930589 w 1963123"/>
                <a:gd name="connsiteY13" fmla="*/ 821359 h 1381755"/>
                <a:gd name="connsiteX14" fmla="*/ 1577783 w 1963123"/>
                <a:gd name="connsiteY14" fmla="*/ 562850 h 1381755"/>
                <a:gd name="connsiteX15" fmla="*/ 669670 w 1963123"/>
                <a:gd name="connsiteY15" fmla="*/ 508177 h 1381755"/>
                <a:gd name="connsiteX16" fmla="*/ 439546 w 1963123"/>
                <a:gd name="connsiteY16" fmla="*/ 1104251 h 1381755"/>
                <a:gd name="connsiteX17" fmla="*/ 614996 w 1963123"/>
                <a:gd name="connsiteY17" fmla="*/ 1322564 h 1381755"/>
                <a:gd name="connsiteX18" fmla="*/ 626070 w 1963123"/>
                <a:gd name="connsiteY18" fmla="*/ 1333967 h 1381755"/>
                <a:gd name="connsiteX19" fmla="*/ 620140 w 1963123"/>
                <a:gd name="connsiteY19" fmla="*/ 1343710 h 1381755"/>
                <a:gd name="connsiteX20" fmla="*/ 452881 w 1963123"/>
                <a:gd name="connsiteY20" fmla="*/ 1381810 h 1381755"/>
                <a:gd name="connsiteX21" fmla="*/ 1048193 w 1963123"/>
                <a:gd name="connsiteY21" fmla="*/ 22211 h 1381755"/>
                <a:gd name="connsiteX22" fmla="*/ 634808 w 1963123"/>
                <a:gd name="connsiteY22" fmla="*/ 191947 h 1381755"/>
                <a:gd name="connsiteX23" fmla="*/ 615758 w 1963123"/>
                <a:gd name="connsiteY23" fmla="*/ 212140 h 1381755"/>
                <a:gd name="connsiteX24" fmla="*/ 584326 w 1963123"/>
                <a:gd name="connsiteY24" fmla="*/ 221855 h 1381755"/>
                <a:gd name="connsiteX25" fmla="*/ 189800 w 1963123"/>
                <a:gd name="connsiteY25" fmla="*/ 443978 h 1381755"/>
                <a:gd name="connsiteX26" fmla="*/ 22541 w 1963123"/>
                <a:gd name="connsiteY26" fmla="*/ 859268 h 1381755"/>
                <a:gd name="connsiteX27" fmla="*/ 190181 w 1963123"/>
                <a:gd name="connsiteY27" fmla="*/ 1263700 h 1381755"/>
                <a:gd name="connsiteX28" fmla="*/ 572324 w 1963123"/>
                <a:gd name="connsiteY28" fmla="*/ 1339900 h 1381755"/>
                <a:gd name="connsiteX29" fmla="*/ 417257 w 1963123"/>
                <a:gd name="connsiteY29" fmla="*/ 1103680 h 1381755"/>
                <a:gd name="connsiteX30" fmla="*/ 647000 w 1963123"/>
                <a:gd name="connsiteY30" fmla="*/ 492556 h 1381755"/>
                <a:gd name="connsiteX31" fmla="*/ 657675 w 1963123"/>
                <a:gd name="connsiteY31" fmla="*/ 480779 h 1381755"/>
                <a:gd name="connsiteX32" fmla="*/ 662240 w 1963123"/>
                <a:gd name="connsiteY32" fmla="*/ 481507 h 1381755"/>
                <a:gd name="connsiteX33" fmla="*/ 1582546 w 1963123"/>
                <a:gd name="connsiteY33" fmla="*/ 541133 h 1381755"/>
                <a:gd name="connsiteX34" fmla="*/ 1936876 w 1963123"/>
                <a:gd name="connsiteY34" fmla="*/ 782878 h 1381755"/>
                <a:gd name="connsiteX35" fmla="*/ 1784476 w 1963123"/>
                <a:gd name="connsiteY35" fmla="*/ 459980 h 1381755"/>
                <a:gd name="connsiteX36" fmla="*/ 1780218 w 1963123"/>
                <a:gd name="connsiteY36" fmla="*/ 444946 h 1381755"/>
                <a:gd name="connsiteX37" fmla="*/ 1786571 w 1963123"/>
                <a:gd name="connsiteY37" fmla="*/ 439787 h 1381755"/>
                <a:gd name="connsiteX38" fmla="*/ 1881821 w 1963123"/>
                <a:gd name="connsiteY38" fmla="*/ 177469 h 1381755"/>
                <a:gd name="connsiteX39" fmla="*/ 1515871 w 1963123"/>
                <a:gd name="connsiteY39" fmla="*/ 182612 h 1381755"/>
                <a:gd name="connsiteX40" fmla="*/ 1048193 w 1963123"/>
                <a:gd name="connsiteY40" fmla="*/ 22211 h 138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63123" h="1381755">
                  <a:moveTo>
                    <a:pt x="452881" y="1381810"/>
                  </a:moveTo>
                  <a:cubicBezTo>
                    <a:pt x="179894" y="1381810"/>
                    <a:pt x="-9653" y="1138160"/>
                    <a:pt x="443" y="858125"/>
                  </a:cubicBezTo>
                  <a:cubicBezTo>
                    <a:pt x="10649" y="700560"/>
                    <a:pt x="71070" y="550409"/>
                    <a:pt x="172846" y="429691"/>
                  </a:cubicBezTo>
                  <a:cubicBezTo>
                    <a:pt x="276287" y="303580"/>
                    <a:pt x="398398" y="234619"/>
                    <a:pt x="581468" y="199757"/>
                  </a:cubicBezTo>
                  <a:cubicBezTo>
                    <a:pt x="589315" y="199104"/>
                    <a:pt x="596955" y="196903"/>
                    <a:pt x="603947" y="193280"/>
                  </a:cubicBezTo>
                  <a:cubicBezTo>
                    <a:pt x="608788" y="189204"/>
                    <a:pt x="613021" y="184457"/>
                    <a:pt x="616520" y="179183"/>
                  </a:cubicBezTo>
                  <a:cubicBezTo>
                    <a:pt x="732154" y="27736"/>
                    <a:pt x="997520" y="-28271"/>
                    <a:pt x="1172209" y="13448"/>
                  </a:cubicBezTo>
                  <a:cubicBezTo>
                    <a:pt x="1297558" y="43547"/>
                    <a:pt x="1406333" y="115747"/>
                    <a:pt x="1524062" y="161848"/>
                  </a:cubicBezTo>
                  <a:cubicBezTo>
                    <a:pt x="1590547" y="187946"/>
                    <a:pt x="1758187" y="238048"/>
                    <a:pt x="1878583" y="152704"/>
                  </a:cubicBezTo>
                  <a:cubicBezTo>
                    <a:pt x="1883588" y="149106"/>
                    <a:pt x="1890557" y="150211"/>
                    <a:pt x="1894204" y="155180"/>
                  </a:cubicBezTo>
                  <a:cubicBezTo>
                    <a:pt x="1962403" y="250430"/>
                    <a:pt x="1920493" y="401497"/>
                    <a:pt x="1815146" y="452551"/>
                  </a:cubicBezTo>
                  <a:cubicBezTo>
                    <a:pt x="1934015" y="533580"/>
                    <a:pt x="1988774" y="680826"/>
                    <a:pt x="1951735" y="819835"/>
                  </a:cubicBezTo>
                  <a:cubicBezTo>
                    <a:pt x="1950097" y="825823"/>
                    <a:pt x="1943916" y="829349"/>
                    <a:pt x="1937928" y="827711"/>
                  </a:cubicBezTo>
                  <a:cubicBezTo>
                    <a:pt x="1934646" y="826814"/>
                    <a:pt x="1931948" y="824478"/>
                    <a:pt x="1930589" y="821359"/>
                  </a:cubicBezTo>
                  <a:cubicBezTo>
                    <a:pt x="1877059" y="696010"/>
                    <a:pt x="1745233" y="599426"/>
                    <a:pt x="1577783" y="562850"/>
                  </a:cubicBezTo>
                  <a:cubicBezTo>
                    <a:pt x="1282127" y="498461"/>
                    <a:pt x="959992" y="612571"/>
                    <a:pt x="669670" y="508177"/>
                  </a:cubicBezTo>
                  <a:cubicBezTo>
                    <a:pt x="669670" y="730109"/>
                    <a:pt x="446594" y="891082"/>
                    <a:pt x="439546" y="1104251"/>
                  </a:cubicBezTo>
                  <a:cubicBezTo>
                    <a:pt x="436307" y="1209217"/>
                    <a:pt x="511745" y="1324279"/>
                    <a:pt x="614996" y="1322564"/>
                  </a:cubicBezTo>
                  <a:cubicBezTo>
                    <a:pt x="621203" y="1322655"/>
                    <a:pt x="626161" y="1327760"/>
                    <a:pt x="626070" y="1333967"/>
                  </a:cubicBezTo>
                  <a:cubicBezTo>
                    <a:pt x="626010" y="1338051"/>
                    <a:pt x="623740" y="1341781"/>
                    <a:pt x="620140" y="1343710"/>
                  </a:cubicBezTo>
                  <a:cubicBezTo>
                    <a:pt x="568116" y="1369265"/>
                    <a:pt x="510840" y="1382312"/>
                    <a:pt x="452881" y="1381810"/>
                  </a:cubicBezTo>
                  <a:close/>
                  <a:moveTo>
                    <a:pt x="1048193" y="22211"/>
                  </a:moveTo>
                  <a:cubicBezTo>
                    <a:pt x="895793" y="22211"/>
                    <a:pt x="720914" y="79361"/>
                    <a:pt x="634808" y="191947"/>
                  </a:cubicBezTo>
                  <a:cubicBezTo>
                    <a:pt x="629650" y="199710"/>
                    <a:pt x="623208" y="206539"/>
                    <a:pt x="615758" y="212140"/>
                  </a:cubicBezTo>
                  <a:cubicBezTo>
                    <a:pt x="606045" y="217471"/>
                    <a:pt x="595352" y="220776"/>
                    <a:pt x="584326" y="221855"/>
                  </a:cubicBezTo>
                  <a:cubicBezTo>
                    <a:pt x="407923" y="255574"/>
                    <a:pt x="289622" y="322058"/>
                    <a:pt x="189800" y="443978"/>
                  </a:cubicBezTo>
                  <a:cubicBezTo>
                    <a:pt x="91187" y="561030"/>
                    <a:pt x="32580" y="706544"/>
                    <a:pt x="22541" y="859268"/>
                  </a:cubicBezTo>
                  <a:cubicBezTo>
                    <a:pt x="17207" y="1016240"/>
                    <a:pt x="81977" y="1171307"/>
                    <a:pt x="190181" y="1263700"/>
                  </a:cubicBezTo>
                  <a:cubicBezTo>
                    <a:pt x="295879" y="1353341"/>
                    <a:pt x="440328" y="1382144"/>
                    <a:pt x="572324" y="1339900"/>
                  </a:cubicBezTo>
                  <a:cubicBezTo>
                    <a:pt x="477074" y="1314944"/>
                    <a:pt x="414019" y="1203883"/>
                    <a:pt x="417257" y="1103680"/>
                  </a:cubicBezTo>
                  <a:cubicBezTo>
                    <a:pt x="424877" y="879080"/>
                    <a:pt x="658430" y="710869"/>
                    <a:pt x="647000" y="492556"/>
                  </a:cubicBezTo>
                  <a:cubicBezTo>
                    <a:pt x="646696" y="486356"/>
                    <a:pt x="651475" y="481083"/>
                    <a:pt x="657675" y="480779"/>
                  </a:cubicBezTo>
                  <a:cubicBezTo>
                    <a:pt x="659231" y="480703"/>
                    <a:pt x="660785" y="480951"/>
                    <a:pt x="662240" y="481507"/>
                  </a:cubicBezTo>
                  <a:cubicBezTo>
                    <a:pt x="947990" y="592949"/>
                    <a:pt x="1280032" y="475030"/>
                    <a:pt x="1582546" y="541133"/>
                  </a:cubicBezTo>
                  <a:cubicBezTo>
                    <a:pt x="1743709" y="576185"/>
                    <a:pt x="1873439" y="665530"/>
                    <a:pt x="1936876" y="782878"/>
                  </a:cubicBezTo>
                  <a:cubicBezTo>
                    <a:pt x="1957344" y="654142"/>
                    <a:pt x="1896869" y="526009"/>
                    <a:pt x="1784476" y="459980"/>
                  </a:cubicBezTo>
                  <a:cubicBezTo>
                    <a:pt x="1779148" y="457004"/>
                    <a:pt x="1777242" y="450273"/>
                    <a:pt x="1780218" y="444946"/>
                  </a:cubicBezTo>
                  <a:cubicBezTo>
                    <a:pt x="1781597" y="442477"/>
                    <a:pt x="1783871" y="440630"/>
                    <a:pt x="1786571" y="439787"/>
                  </a:cubicBezTo>
                  <a:cubicBezTo>
                    <a:pt x="1887727" y="406640"/>
                    <a:pt x="1936495" y="268337"/>
                    <a:pt x="1881821" y="177469"/>
                  </a:cubicBezTo>
                  <a:cubicBezTo>
                    <a:pt x="1790953" y="236333"/>
                    <a:pt x="1658365" y="238429"/>
                    <a:pt x="1515871" y="182612"/>
                  </a:cubicBezTo>
                  <a:cubicBezTo>
                    <a:pt x="1345945" y="116128"/>
                    <a:pt x="1236407" y="22211"/>
                    <a:pt x="1048193" y="22211"/>
                  </a:cubicBezTo>
                  <a:close/>
                </a:path>
              </a:pathLst>
            </a:custGeom>
            <a:solidFill>
              <a:srgbClr val="5E503B"/>
            </a:solidFill>
            <a:ln w="19050" cap="flat">
              <a:noFill/>
              <a:prstDash val="solid"/>
              <a:miter/>
            </a:ln>
          </p:spPr>
          <p:txBody>
            <a:bodyPr rtlCol="0" anchor="ctr"/>
            <a:lstStyle/>
            <a:p>
              <a:endParaRPr lang="zh-CN" altLang="en-US"/>
            </a:p>
          </p:txBody>
        </p:sp>
        <p:sp>
          <p:nvSpPr>
            <p:cNvPr id="206" name="任意多边形: 形状 205">
              <a:extLst>
                <a:ext uri="{FF2B5EF4-FFF2-40B4-BE49-F238E27FC236}">
                  <a16:creationId xmlns:a16="http://schemas.microsoft.com/office/drawing/2014/main" id="{02ABE4A9-F558-D15C-1FB8-13BFB219B025}"/>
                </a:ext>
              </a:extLst>
            </p:cNvPr>
            <p:cNvSpPr/>
            <p:nvPr/>
          </p:nvSpPr>
          <p:spPr>
            <a:xfrm>
              <a:off x="13454443" y="6087425"/>
              <a:ext cx="257175" cy="257175"/>
            </a:xfrm>
            <a:custGeom>
              <a:avLst/>
              <a:gdLst>
                <a:gd name="connsiteX0" fmla="*/ 49 w 257175"/>
                <a:gd name="connsiteY0" fmla="*/ 128670 h 257175"/>
                <a:gd name="connsiteX1" fmla="*/ 128637 w 257175"/>
                <a:gd name="connsiteY1" fmla="*/ 257258 h 257175"/>
                <a:gd name="connsiteX2" fmla="*/ 257224 w 257175"/>
                <a:gd name="connsiteY2" fmla="*/ 128670 h 257175"/>
                <a:gd name="connsiteX3" fmla="*/ 128637 w 257175"/>
                <a:gd name="connsiteY3" fmla="*/ 83 h 257175"/>
                <a:gd name="connsiteX4" fmla="*/ 49 w 257175"/>
                <a:gd name="connsiteY4" fmla="*/ 128670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49" y="128670"/>
                  </a:moveTo>
                  <a:cubicBezTo>
                    <a:pt x="49" y="199687"/>
                    <a:pt x="57620" y="257258"/>
                    <a:pt x="128637" y="257258"/>
                  </a:cubicBezTo>
                  <a:cubicBezTo>
                    <a:pt x="199653" y="257258"/>
                    <a:pt x="257224" y="199687"/>
                    <a:pt x="257224" y="128670"/>
                  </a:cubicBezTo>
                  <a:cubicBezTo>
                    <a:pt x="257224" y="57654"/>
                    <a:pt x="199653" y="83"/>
                    <a:pt x="128637" y="83"/>
                  </a:cubicBezTo>
                  <a:cubicBezTo>
                    <a:pt x="57620" y="83"/>
                    <a:pt x="49" y="57654"/>
                    <a:pt x="49" y="128670"/>
                  </a:cubicBezTo>
                </a:path>
              </a:pathLst>
            </a:custGeom>
            <a:solidFill>
              <a:srgbClr val="FFCECC"/>
            </a:solidFill>
            <a:ln w="19050" cap="flat">
              <a:noFill/>
              <a:prstDash val="solid"/>
              <a:miter/>
            </a:ln>
          </p:spPr>
          <p:txBody>
            <a:bodyPr rtlCol="0" anchor="ctr"/>
            <a:lstStyle/>
            <a:p>
              <a:endParaRPr lang="zh-CN" altLang="en-US"/>
            </a:p>
          </p:txBody>
        </p:sp>
        <p:sp>
          <p:nvSpPr>
            <p:cNvPr id="207" name="任意多边形: 形状 206">
              <a:extLst>
                <a:ext uri="{FF2B5EF4-FFF2-40B4-BE49-F238E27FC236}">
                  <a16:creationId xmlns:a16="http://schemas.microsoft.com/office/drawing/2014/main" id="{DFF9223A-67D3-F202-8E21-E2CAA7F22C36}"/>
                </a:ext>
              </a:extLst>
            </p:cNvPr>
            <p:cNvSpPr/>
            <p:nvPr/>
          </p:nvSpPr>
          <p:spPr>
            <a:xfrm>
              <a:off x="14210347" y="6096188"/>
              <a:ext cx="257175" cy="257175"/>
            </a:xfrm>
            <a:custGeom>
              <a:avLst/>
              <a:gdLst>
                <a:gd name="connsiteX0" fmla="*/ 89 w 257175"/>
                <a:gd name="connsiteY0" fmla="*/ 128671 h 257175"/>
                <a:gd name="connsiteX1" fmla="*/ 128676 w 257175"/>
                <a:gd name="connsiteY1" fmla="*/ 257258 h 257175"/>
                <a:gd name="connsiteX2" fmla="*/ 257264 w 257175"/>
                <a:gd name="connsiteY2" fmla="*/ 128671 h 257175"/>
                <a:gd name="connsiteX3" fmla="*/ 128676 w 257175"/>
                <a:gd name="connsiteY3" fmla="*/ 83 h 257175"/>
                <a:gd name="connsiteX4" fmla="*/ 89 w 257175"/>
                <a:gd name="connsiteY4" fmla="*/ 128671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89" y="128671"/>
                  </a:moveTo>
                  <a:cubicBezTo>
                    <a:pt x="89" y="199688"/>
                    <a:pt x="57659" y="257258"/>
                    <a:pt x="128676" y="257258"/>
                  </a:cubicBezTo>
                  <a:cubicBezTo>
                    <a:pt x="199693" y="257258"/>
                    <a:pt x="257264" y="199688"/>
                    <a:pt x="257264" y="128671"/>
                  </a:cubicBezTo>
                  <a:cubicBezTo>
                    <a:pt x="257264" y="57654"/>
                    <a:pt x="199693" y="83"/>
                    <a:pt x="128676" y="83"/>
                  </a:cubicBezTo>
                  <a:cubicBezTo>
                    <a:pt x="57659" y="83"/>
                    <a:pt x="89" y="57654"/>
                    <a:pt x="89" y="128671"/>
                  </a:cubicBezTo>
                </a:path>
              </a:pathLst>
            </a:custGeom>
            <a:solidFill>
              <a:srgbClr val="FFCECC"/>
            </a:solidFill>
            <a:ln w="19050" cap="flat">
              <a:noFill/>
              <a:prstDash val="solid"/>
              <a:miter/>
            </a:ln>
          </p:spPr>
          <p:txBody>
            <a:bodyPr rtlCol="0" anchor="ctr"/>
            <a:lstStyle/>
            <a:p>
              <a:endParaRPr lang="zh-CN" altLang="en-US"/>
            </a:p>
          </p:txBody>
        </p:sp>
        <p:sp>
          <p:nvSpPr>
            <p:cNvPr id="208" name="任意多边形: 形状 207">
              <a:extLst>
                <a:ext uri="{FF2B5EF4-FFF2-40B4-BE49-F238E27FC236}">
                  <a16:creationId xmlns:a16="http://schemas.microsoft.com/office/drawing/2014/main" id="{3133890A-3DAC-FF03-761B-F122066BCCFC}"/>
                </a:ext>
              </a:extLst>
            </p:cNvPr>
            <p:cNvSpPr/>
            <p:nvPr/>
          </p:nvSpPr>
          <p:spPr>
            <a:xfrm>
              <a:off x="13619606" y="6051801"/>
              <a:ext cx="132969" cy="132968"/>
            </a:xfrm>
            <a:custGeom>
              <a:avLst/>
              <a:gdLst>
                <a:gd name="connsiteX0" fmla="*/ 66539 w 132969"/>
                <a:gd name="connsiteY0" fmla="*/ 78 h 132968"/>
                <a:gd name="connsiteX1" fmla="*/ 54 w 132969"/>
                <a:gd name="connsiteY1" fmla="*/ 66562 h 132968"/>
                <a:gd name="connsiteX2" fmla="*/ 66539 w 132969"/>
                <a:gd name="connsiteY2" fmla="*/ 133047 h 132968"/>
                <a:gd name="connsiteX3" fmla="*/ 133024 w 132969"/>
                <a:gd name="connsiteY3" fmla="*/ 66562 h 132968"/>
                <a:gd name="connsiteX4" fmla="*/ 66539 w 132969"/>
                <a:gd name="connsiteY4" fmla="*/ 78 h 13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32968">
                  <a:moveTo>
                    <a:pt x="66539" y="78"/>
                  </a:moveTo>
                  <a:cubicBezTo>
                    <a:pt x="29821" y="78"/>
                    <a:pt x="54" y="29844"/>
                    <a:pt x="54" y="66562"/>
                  </a:cubicBezTo>
                  <a:cubicBezTo>
                    <a:pt x="54" y="103281"/>
                    <a:pt x="29821" y="133047"/>
                    <a:pt x="66539" y="133047"/>
                  </a:cubicBezTo>
                  <a:cubicBezTo>
                    <a:pt x="103257" y="133047"/>
                    <a:pt x="133024" y="103281"/>
                    <a:pt x="133024" y="66562"/>
                  </a:cubicBezTo>
                  <a:cubicBezTo>
                    <a:pt x="133024" y="29844"/>
                    <a:pt x="103257" y="78"/>
                    <a:pt x="66539" y="78"/>
                  </a:cubicBezTo>
                  <a:close/>
                </a:path>
              </a:pathLst>
            </a:custGeom>
            <a:solidFill>
              <a:srgbClr val="5E503B"/>
            </a:solidFill>
            <a:ln w="19050" cap="flat">
              <a:noFill/>
              <a:prstDash val="solid"/>
              <a:miter/>
            </a:ln>
          </p:spPr>
          <p:txBody>
            <a:bodyPr rtlCol="0" anchor="ctr"/>
            <a:lstStyle/>
            <a:p>
              <a:endParaRPr lang="zh-CN" altLang="en-US"/>
            </a:p>
          </p:txBody>
        </p:sp>
        <p:sp>
          <p:nvSpPr>
            <p:cNvPr id="209" name="任意多边形: 形状 208">
              <a:extLst>
                <a:ext uri="{FF2B5EF4-FFF2-40B4-BE49-F238E27FC236}">
                  <a16:creationId xmlns:a16="http://schemas.microsoft.com/office/drawing/2014/main" id="{867CCBC2-662A-5653-2B8A-75AF6968409E}"/>
                </a:ext>
              </a:extLst>
            </p:cNvPr>
            <p:cNvSpPr/>
            <p:nvPr/>
          </p:nvSpPr>
          <p:spPr>
            <a:xfrm>
              <a:off x="14169199" y="6061326"/>
              <a:ext cx="132968" cy="132969"/>
            </a:xfrm>
            <a:custGeom>
              <a:avLst/>
              <a:gdLst>
                <a:gd name="connsiteX0" fmla="*/ 66567 w 132968"/>
                <a:gd name="connsiteY0" fmla="*/ 78 h 132969"/>
                <a:gd name="connsiteX1" fmla="*/ 83 w 132968"/>
                <a:gd name="connsiteY1" fmla="*/ 66563 h 132969"/>
                <a:gd name="connsiteX2" fmla="*/ 66568 w 132968"/>
                <a:gd name="connsiteY2" fmla="*/ 133047 h 132969"/>
                <a:gd name="connsiteX3" fmla="*/ 133052 w 132968"/>
                <a:gd name="connsiteY3" fmla="*/ 66563 h 132969"/>
                <a:gd name="connsiteX4" fmla="*/ 133052 w 132968"/>
                <a:gd name="connsiteY4" fmla="*/ 66372 h 132969"/>
                <a:gd name="connsiteX5" fmla="*/ 66567 w 132968"/>
                <a:gd name="connsiteY5" fmla="*/ 78 h 13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968" h="132969">
                  <a:moveTo>
                    <a:pt x="66567" y="78"/>
                  </a:moveTo>
                  <a:cubicBezTo>
                    <a:pt x="29849" y="79"/>
                    <a:pt x="83" y="29845"/>
                    <a:pt x="83" y="66563"/>
                  </a:cubicBezTo>
                  <a:cubicBezTo>
                    <a:pt x="83" y="103282"/>
                    <a:pt x="29850" y="133048"/>
                    <a:pt x="66568" y="133047"/>
                  </a:cubicBezTo>
                  <a:cubicBezTo>
                    <a:pt x="103286" y="133047"/>
                    <a:pt x="133052" y="103281"/>
                    <a:pt x="133052" y="66563"/>
                  </a:cubicBezTo>
                  <a:cubicBezTo>
                    <a:pt x="133052" y="66499"/>
                    <a:pt x="133052" y="66436"/>
                    <a:pt x="133052" y="66372"/>
                  </a:cubicBezTo>
                  <a:cubicBezTo>
                    <a:pt x="132947" y="29728"/>
                    <a:pt x="103212" y="78"/>
                    <a:pt x="66567" y="78"/>
                  </a:cubicBezTo>
                  <a:close/>
                </a:path>
              </a:pathLst>
            </a:custGeom>
            <a:solidFill>
              <a:srgbClr val="5E503B"/>
            </a:solidFill>
            <a:ln w="19050" cap="flat">
              <a:noFill/>
              <a:prstDash val="solid"/>
              <a:miter/>
            </a:ln>
          </p:spPr>
          <p:txBody>
            <a:bodyPr rtlCol="0" anchor="ctr"/>
            <a:lstStyle/>
            <a:p>
              <a:endParaRPr lang="zh-CN" altLang="en-US"/>
            </a:p>
          </p:txBody>
        </p:sp>
        <p:sp>
          <p:nvSpPr>
            <p:cNvPr id="210" name="任意多边形: 形状 209">
              <a:extLst>
                <a:ext uri="{FF2B5EF4-FFF2-40B4-BE49-F238E27FC236}">
                  <a16:creationId xmlns:a16="http://schemas.microsoft.com/office/drawing/2014/main" id="{77D4BE41-DBCC-7C0D-7A0A-7D1CACC6AB8C}"/>
                </a:ext>
              </a:extLst>
            </p:cNvPr>
            <p:cNvSpPr/>
            <p:nvPr/>
          </p:nvSpPr>
          <p:spPr>
            <a:xfrm>
              <a:off x="13680217" y="6267447"/>
              <a:ext cx="497935" cy="431749"/>
            </a:xfrm>
            <a:custGeom>
              <a:avLst/>
              <a:gdLst>
                <a:gd name="connsiteX0" fmla="*/ 417 w 497935"/>
                <a:gd name="connsiteY0" fmla="*/ 97 h 431749"/>
                <a:gd name="connsiteX1" fmla="*/ 19467 w 497935"/>
                <a:gd name="connsiteY1" fmla="*/ 228697 h 431749"/>
                <a:gd name="connsiteX2" fmla="*/ 133767 w 497935"/>
                <a:gd name="connsiteY2" fmla="*/ 415387 h 431749"/>
                <a:gd name="connsiteX3" fmla="*/ 498003 w 497935"/>
                <a:gd name="connsiteY3" fmla="*/ 21052 h 431749"/>
                <a:gd name="connsiteX4" fmla="*/ 218349 w 497935"/>
                <a:gd name="connsiteY4" fmla="*/ 74011 h 431749"/>
                <a:gd name="connsiteX5" fmla="*/ 417 w 497935"/>
                <a:gd name="connsiteY5" fmla="*/ 97 h 43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935" h="431749">
                  <a:moveTo>
                    <a:pt x="417" y="97"/>
                  </a:moveTo>
                  <a:cubicBezTo>
                    <a:pt x="-1557" y="76763"/>
                    <a:pt x="4831" y="153415"/>
                    <a:pt x="19467" y="228697"/>
                  </a:cubicBezTo>
                  <a:cubicBezTo>
                    <a:pt x="33754" y="302992"/>
                    <a:pt x="64234" y="385097"/>
                    <a:pt x="133767" y="415387"/>
                  </a:cubicBezTo>
                  <a:cubicBezTo>
                    <a:pt x="348460" y="510637"/>
                    <a:pt x="480096" y="167737"/>
                    <a:pt x="498003" y="21052"/>
                  </a:cubicBezTo>
                  <a:cubicBezTo>
                    <a:pt x="412125" y="66120"/>
                    <a:pt x="314759" y="84558"/>
                    <a:pt x="218349" y="74011"/>
                  </a:cubicBezTo>
                  <a:cubicBezTo>
                    <a:pt x="185964" y="71725"/>
                    <a:pt x="-917" y="50580"/>
                    <a:pt x="417" y="97"/>
                  </a:cubicBezTo>
                  <a:close/>
                </a:path>
              </a:pathLst>
            </a:custGeom>
            <a:solidFill>
              <a:srgbClr val="FFFFFF"/>
            </a:solidFill>
            <a:ln w="19050" cap="flat">
              <a:noFill/>
              <a:prstDash val="solid"/>
              <a:miter/>
            </a:ln>
          </p:spPr>
          <p:txBody>
            <a:bodyPr rtlCol="0" anchor="ctr"/>
            <a:lstStyle/>
            <a:p>
              <a:endParaRPr lang="zh-CN" altLang="en-US"/>
            </a:p>
          </p:txBody>
        </p:sp>
        <p:sp>
          <p:nvSpPr>
            <p:cNvPr id="211" name="任意多边形: 形状 210">
              <a:extLst>
                <a:ext uri="{FF2B5EF4-FFF2-40B4-BE49-F238E27FC236}">
                  <a16:creationId xmlns:a16="http://schemas.microsoft.com/office/drawing/2014/main" id="{4317DBDF-1E52-2E81-E570-A4CF6436D48D}"/>
                </a:ext>
              </a:extLst>
            </p:cNvPr>
            <p:cNvSpPr/>
            <p:nvPr/>
          </p:nvSpPr>
          <p:spPr>
            <a:xfrm>
              <a:off x="13668383" y="6254556"/>
              <a:ext cx="519189" cy="455613"/>
            </a:xfrm>
            <a:custGeom>
              <a:avLst/>
              <a:gdLst>
                <a:gd name="connsiteX0" fmla="*/ 216847 w 519189"/>
                <a:gd name="connsiteY0" fmla="*/ 455710 h 455613"/>
                <a:gd name="connsiteX1" fmla="*/ 139314 w 519189"/>
                <a:gd name="connsiteY1" fmla="*/ 438375 h 455613"/>
                <a:gd name="connsiteX2" fmla="*/ 19489 w 519189"/>
                <a:gd name="connsiteY2" fmla="*/ 243493 h 455613"/>
                <a:gd name="connsiteX3" fmla="*/ 439 w 519189"/>
                <a:gd name="connsiteY3" fmla="*/ 12798 h 455613"/>
                <a:gd name="connsiteX4" fmla="*/ 10124 w 519189"/>
                <a:gd name="connsiteY4" fmla="*/ 193 h 455613"/>
                <a:gd name="connsiteX5" fmla="*/ 22728 w 519189"/>
                <a:gd name="connsiteY5" fmla="*/ 9878 h 455613"/>
                <a:gd name="connsiteX6" fmla="*/ 22728 w 519189"/>
                <a:gd name="connsiteY6" fmla="*/ 12798 h 455613"/>
                <a:gd name="connsiteX7" fmla="*/ 228468 w 519189"/>
                <a:gd name="connsiteY7" fmla="*/ 75092 h 455613"/>
                <a:gd name="connsiteX8" fmla="*/ 502978 w 519189"/>
                <a:gd name="connsiteY8" fmla="*/ 23847 h 455613"/>
                <a:gd name="connsiteX9" fmla="*/ 518064 w 519189"/>
                <a:gd name="connsiteY9" fmla="*/ 28856 h 455613"/>
                <a:gd name="connsiteX10" fmla="*/ 519171 w 519189"/>
                <a:gd name="connsiteY10" fmla="*/ 35277 h 455613"/>
                <a:gd name="connsiteX11" fmla="*/ 216847 w 519189"/>
                <a:gd name="connsiteY11" fmla="*/ 455710 h 455613"/>
                <a:gd name="connsiteX12" fmla="*/ 22918 w 519189"/>
                <a:gd name="connsiteY12" fmla="*/ 47469 h 455613"/>
                <a:gd name="connsiteX13" fmla="*/ 41968 w 519189"/>
                <a:gd name="connsiteY13" fmla="*/ 239302 h 455613"/>
                <a:gd name="connsiteX14" fmla="*/ 148839 w 519189"/>
                <a:gd name="connsiteY14" fmla="*/ 417801 h 455613"/>
                <a:gd name="connsiteX15" fmla="*/ 294000 w 519189"/>
                <a:gd name="connsiteY15" fmla="*/ 412086 h 455613"/>
                <a:gd name="connsiteX16" fmla="*/ 494406 w 519189"/>
                <a:gd name="connsiteY16" fmla="*/ 53375 h 455613"/>
                <a:gd name="connsiteX17" fmla="*/ 227706 w 519189"/>
                <a:gd name="connsiteY17" fmla="*/ 97951 h 455613"/>
                <a:gd name="connsiteX18" fmla="*/ 22918 w 519189"/>
                <a:gd name="connsiteY18" fmla="*/ 47469 h 45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9189" h="455613">
                  <a:moveTo>
                    <a:pt x="216847" y="455710"/>
                  </a:moveTo>
                  <a:cubicBezTo>
                    <a:pt x="190072" y="455445"/>
                    <a:pt x="163653" y="449538"/>
                    <a:pt x="139314" y="438375"/>
                  </a:cubicBezTo>
                  <a:cubicBezTo>
                    <a:pt x="79497" y="411896"/>
                    <a:pt x="39111" y="346363"/>
                    <a:pt x="19489" y="243493"/>
                  </a:cubicBezTo>
                  <a:cubicBezTo>
                    <a:pt x="4782" y="167515"/>
                    <a:pt x="-1606" y="90160"/>
                    <a:pt x="439" y="12798"/>
                  </a:cubicBezTo>
                  <a:cubicBezTo>
                    <a:pt x="-367" y="6643"/>
                    <a:pt x="3969" y="1000"/>
                    <a:pt x="10124" y="193"/>
                  </a:cubicBezTo>
                  <a:cubicBezTo>
                    <a:pt x="16278" y="-613"/>
                    <a:pt x="21921" y="3723"/>
                    <a:pt x="22728" y="9878"/>
                  </a:cubicBezTo>
                  <a:cubicBezTo>
                    <a:pt x="22855" y="10847"/>
                    <a:pt x="22855" y="11829"/>
                    <a:pt x="22728" y="12798"/>
                  </a:cubicBezTo>
                  <a:cubicBezTo>
                    <a:pt x="22728" y="41563"/>
                    <a:pt x="144076" y="68805"/>
                    <a:pt x="228468" y="75092"/>
                  </a:cubicBezTo>
                  <a:cubicBezTo>
                    <a:pt x="323036" y="85823"/>
                    <a:pt x="418651" y="67974"/>
                    <a:pt x="502978" y="23847"/>
                  </a:cubicBezTo>
                  <a:cubicBezTo>
                    <a:pt x="508527" y="21064"/>
                    <a:pt x="515281" y="23307"/>
                    <a:pt x="518064" y="28856"/>
                  </a:cubicBezTo>
                  <a:cubicBezTo>
                    <a:pt x="519059" y="30840"/>
                    <a:pt x="519444" y="33074"/>
                    <a:pt x="519171" y="35277"/>
                  </a:cubicBezTo>
                  <a:cubicBezTo>
                    <a:pt x="499930" y="193773"/>
                    <a:pt x="385249" y="455710"/>
                    <a:pt x="216847" y="455710"/>
                  </a:cubicBezTo>
                  <a:close/>
                  <a:moveTo>
                    <a:pt x="22918" y="47469"/>
                  </a:moveTo>
                  <a:cubicBezTo>
                    <a:pt x="23348" y="111864"/>
                    <a:pt x="29725" y="176081"/>
                    <a:pt x="41968" y="239302"/>
                  </a:cubicBezTo>
                  <a:cubicBezTo>
                    <a:pt x="61018" y="334552"/>
                    <a:pt x="96261" y="394560"/>
                    <a:pt x="148839" y="417801"/>
                  </a:cubicBezTo>
                  <a:cubicBezTo>
                    <a:pt x="195145" y="440251"/>
                    <a:pt x="249602" y="438107"/>
                    <a:pt x="294000" y="412086"/>
                  </a:cubicBezTo>
                  <a:cubicBezTo>
                    <a:pt x="405442" y="348840"/>
                    <a:pt x="475928" y="158721"/>
                    <a:pt x="494406" y="53375"/>
                  </a:cubicBezTo>
                  <a:cubicBezTo>
                    <a:pt x="411307" y="92510"/>
                    <a:pt x="319015" y="107936"/>
                    <a:pt x="227706" y="97951"/>
                  </a:cubicBezTo>
                  <a:cubicBezTo>
                    <a:pt x="220086" y="97380"/>
                    <a:pt x="78354" y="86521"/>
                    <a:pt x="22918" y="47469"/>
                  </a:cubicBezTo>
                  <a:close/>
                </a:path>
              </a:pathLst>
            </a:custGeom>
            <a:solidFill>
              <a:srgbClr val="5E503B"/>
            </a:solidFill>
            <a:ln w="19050" cap="flat">
              <a:noFill/>
              <a:prstDash val="solid"/>
              <a:miter/>
            </a:ln>
          </p:spPr>
          <p:txBody>
            <a:bodyPr rtlCol="0" anchor="ctr"/>
            <a:lstStyle/>
            <a:p>
              <a:endParaRPr lang="zh-CN" altLang="en-US"/>
            </a:p>
          </p:txBody>
        </p:sp>
        <p:sp>
          <p:nvSpPr>
            <p:cNvPr id="257" name="任意多边形: 形状 256">
              <a:extLst>
                <a:ext uri="{FF2B5EF4-FFF2-40B4-BE49-F238E27FC236}">
                  <a16:creationId xmlns:a16="http://schemas.microsoft.com/office/drawing/2014/main" id="{46C825C2-3BE1-69B4-8946-5E6C881C42F3}"/>
                </a:ext>
              </a:extLst>
            </p:cNvPr>
            <p:cNvSpPr/>
            <p:nvPr/>
          </p:nvSpPr>
          <p:spPr>
            <a:xfrm>
              <a:off x="13864305" y="7480415"/>
              <a:ext cx="34996" cy="66733"/>
            </a:xfrm>
            <a:custGeom>
              <a:avLst/>
              <a:gdLst>
                <a:gd name="connsiteX0" fmla="*/ 19590 w 34996"/>
                <a:gd name="connsiteY0" fmla="*/ 2192 h 66733"/>
                <a:gd name="connsiteX1" fmla="*/ 6983 w 34996"/>
                <a:gd name="connsiteY1" fmla="*/ 61483 h 66733"/>
                <a:gd name="connsiteX2" fmla="*/ 7589 w 34996"/>
                <a:gd name="connsiteY2" fmla="*/ 62390 h 66733"/>
                <a:gd name="connsiteX3" fmla="*/ 20733 w 34996"/>
                <a:gd name="connsiteY3" fmla="*/ 65438 h 66733"/>
                <a:gd name="connsiteX4" fmla="*/ 23781 w 34996"/>
                <a:gd name="connsiteY4" fmla="*/ 52294 h 66733"/>
                <a:gd name="connsiteX5" fmla="*/ 29381 w 34996"/>
                <a:gd name="connsiteY5" fmla="*/ 18540 h 66733"/>
                <a:gd name="connsiteX6" fmla="*/ 31401 w 34996"/>
                <a:gd name="connsiteY6" fmla="*/ 17242 h 66733"/>
                <a:gd name="connsiteX7" fmla="*/ 33020 w 34996"/>
                <a:gd name="connsiteY7" fmla="*/ 3811 h 66733"/>
                <a:gd name="connsiteX8" fmla="*/ 19590 w 34996"/>
                <a:gd name="connsiteY8" fmla="*/ 2192 h 6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96" h="66733">
                  <a:moveTo>
                    <a:pt x="19590" y="2192"/>
                  </a:moveTo>
                  <a:cubicBezTo>
                    <a:pt x="-264" y="15084"/>
                    <a:pt x="-5908" y="41629"/>
                    <a:pt x="6983" y="61483"/>
                  </a:cubicBezTo>
                  <a:cubicBezTo>
                    <a:pt x="7181" y="61788"/>
                    <a:pt x="7383" y="62090"/>
                    <a:pt x="7589" y="62390"/>
                  </a:cubicBezTo>
                  <a:cubicBezTo>
                    <a:pt x="10377" y="66862"/>
                    <a:pt x="16262" y="68226"/>
                    <a:pt x="20733" y="65438"/>
                  </a:cubicBezTo>
                  <a:cubicBezTo>
                    <a:pt x="25204" y="62650"/>
                    <a:pt x="26569" y="56765"/>
                    <a:pt x="23781" y="52294"/>
                  </a:cubicBezTo>
                  <a:cubicBezTo>
                    <a:pt x="16007" y="41427"/>
                    <a:pt x="18514" y="26315"/>
                    <a:pt x="29381" y="18540"/>
                  </a:cubicBezTo>
                  <a:cubicBezTo>
                    <a:pt x="30033" y="18074"/>
                    <a:pt x="30707" y="17641"/>
                    <a:pt x="31401" y="17242"/>
                  </a:cubicBezTo>
                  <a:cubicBezTo>
                    <a:pt x="35557" y="13980"/>
                    <a:pt x="36282" y="7967"/>
                    <a:pt x="33020" y="3811"/>
                  </a:cubicBezTo>
                  <a:cubicBezTo>
                    <a:pt x="29759" y="-344"/>
                    <a:pt x="23746" y="-1069"/>
                    <a:pt x="19590" y="2192"/>
                  </a:cubicBezTo>
                  <a:close/>
                </a:path>
              </a:pathLst>
            </a:custGeom>
            <a:solidFill>
              <a:srgbClr val="5E503B"/>
            </a:solidFill>
            <a:ln w="19050" cap="flat">
              <a:noFill/>
              <a:prstDash val="solid"/>
              <a:miter/>
            </a:ln>
          </p:spPr>
          <p:txBody>
            <a:bodyPr rtlCol="0" anchor="ctr"/>
            <a:lstStyle/>
            <a:p>
              <a:endParaRPr lang="zh-CN" altLang="en-US"/>
            </a:p>
          </p:txBody>
        </p:sp>
      </p:grpSp>
      <p:sp>
        <p:nvSpPr>
          <p:cNvPr id="262" name="文本框 261">
            <a:extLst>
              <a:ext uri="{FF2B5EF4-FFF2-40B4-BE49-F238E27FC236}">
                <a16:creationId xmlns:a16="http://schemas.microsoft.com/office/drawing/2014/main" id="{15CC985C-B8C2-AE24-2CEA-334E05B1140D}"/>
              </a:ext>
            </a:extLst>
          </p:cNvPr>
          <p:cNvSpPr txBox="1"/>
          <p:nvPr/>
        </p:nvSpPr>
        <p:spPr>
          <a:xfrm>
            <a:off x="904159" y="4403636"/>
            <a:ext cx="10383682" cy="1200329"/>
          </a:xfrm>
          <a:prstGeom prst="rect">
            <a:avLst/>
          </a:prstGeom>
          <a:noFill/>
        </p:spPr>
        <p:txBody>
          <a:bodyPr wrap="square" rtlCol="0">
            <a:prstTxWarp prst="textArchUp">
              <a:avLst/>
            </a:prstTxWarp>
            <a:spAutoFit/>
          </a:bodyPr>
          <a:lstStyle/>
          <a:p>
            <a:pPr algn="ctr"/>
            <a:r>
              <a:rPr lang="en-US" altLang="zh-CN" sz="8000" b="1">
                <a:ln w="63500">
                  <a:solidFill>
                    <a:srgbClr val="003333"/>
                  </a:solidFill>
                </a:ln>
                <a:solidFill>
                  <a:srgbClr val="A7E6D0"/>
                </a:solidFill>
                <a:latin typeface="Jumble" panose="02000503000000020004" pitchFamily="2" charset="0"/>
              </a:rPr>
              <a:t>PowerPointTemplet</a:t>
            </a:r>
            <a:endParaRPr lang="zh-CN" altLang="en-US" sz="8000" b="1">
              <a:ln w="63500">
                <a:solidFill>
                  <a:srgbClr val="003333"/>
                </a:solidFill>
              </a:ln>
              <a:solidFill>
                <a:srgbClr val="A7E6D0"/>
              </a:solidFill>
              <a:latin typeface="Jumble" panose="02000503000000020004" pitchFamily="2" charset="0"/>
            </a:endParaRPr>
          </a:p>
        </p:txBody>
      </p:sp>
      <p:sp>
        <p:nvSpPr>
          <p:cNvPr id="266" name="文本框 265">
            <a:extLst>
              <a:ext uri="{FF2B5EF4-FFF2-40B4-BE49-F238E27FC236}">
                <a16:creationId xmlns:a16="http://schemas.microsoft.com/office/drawing/2014/main" id="{ECF7EDBE-D793-4C8F-2FA5-DD09CEB4709F}"/>
              </a:ext>
            </a:extLst>
          </p:cNvPr>
          <p:cNvSpPr txBox="1"/>
          <p:nvPr/>
        </p:nvSpPr>
        <p:spPr>
          <a:xfrm>
            <a:off x="4109287" y="4814640"/>
            <a:ext cx="3973426" cy="584775"/>
          </a:xfrm>
          <a:prstGeom prst="rect">
            <a:avLst/>
          </a:prstGeom>
          <a:noFill/>
        </p:spPr>
        <p:txBody>
          <a:bodyPr wrap="square" rtlCol="0">
            <a:spAutoFit/>
          </a:bodyPr>
          <a:lstStyle/>
          <a:p>
            <a:pPr algn="ctr"/>
            <a:r>
              <a:rPr lang="fr-FR" altLang="zh-CN" sz="16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6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 name="组合 1">
            <a:extLst>
              <a:ext uri="{FF2B5EF4-FFF2-40B4-BE49-F238E27FC236}">
                <a16:creationId xmlns:a16="http://schemas.microsoft.com/office/drawing/2014/main" id="{2AA082A0-5DEB-79D0-B801-D567D2A951D9}"/>
              </a:ext>
            </a:extLst>
          </p:cNvPr>
          <p:cNvGrpSpPr/>
          <p:nvPr/>
        </p:nvGrpSpPr>
        <p:grpSpPr>
          <a:xfrm>
            <a:off x="5448654" y="2380403"/>
            <a:ext cx="1040692" cy="1020446"/>
            <a:chOff x="7456122" y="2421369"/>
            <a:chExt cx="754568" cy="739888"/>
          </a:xfrm>
        </p:grpSpPr>
        <p:sp>
          <p:nvSpPr>
            <p:cNvPr id="3" name="任意多边形: 形状 2">
              <a:extLst>
                <a:ext uri="{FF2B5EF4-FFF2-40B4-BE49-F238E27FC236}">
                  <a16:creationId xmlns:a16="http://schemas.microsoft.com/office/drawing/2014/main" id="{5A671ADE-1A43-1245-59D3-735702D55171}"/>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63500" algn="ctr" rotWithShape="0">
                <a:prstClr val="black">
                  <a:alpha val="40000"/>
                </a:prstClr>
              </a:outerShdw>
            </a:effectLst>
          </p:spPr>
          <p:txBody>
            <a:bodyPr rtlCol="0" anchor="ctr"/>
            <a:lstStyle/>
            <a:p>
              <a:endParaRPr lang="zh-CN" altLang="en-US"/>
            </a:p>
          </p:txBody>
        </p:sp>
        <p:sp>
          <p:nvSpPr>
            <p:cNvPr id="4" name="任意多边形: 形状 3">
              <a:extLst>
                <a:ext uri="{FF2B5EF4-FFF2-40B4-BE49-F238E27FC236}">
                  <a16:creationId xmlns:a16="http://schemas.microsoft.com/office/drawing/2014/main" id="{9DBE3633-725E-27F4-AEAD-375F2E507319}"/>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072616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人抱着狗&#10;&#10;描述已自动生成">
            <a:extLst>
              <a:ext uri="{FF2B5EF4-FFF2-40B4-BE49-F238E27FC236}">
                <a16:creationId xmlns:a16="http://schemas.microsoft.com/office/drawing/2014/main" id="{5488B0AB-BEEB-F240-2142-8637F24A6E00}"/>
              </a:ext>
            </a:extLst>
          </p:cNvPr>
          <p:cNvPicPr>
            <a:picLocks noChangeAspect="1"/>
          </p:cNvPicPr>
          <p:nvPr/>
        </p:nvPicPr>
        <p:blipFill rotWithShape="1">
          <a:blip r:embed="rId2">
            <a:extLst>
              <a:ext uri="{28A0092B-C50C-407E-A947-70E740481C1C}">
                <a14:useLocalDpi xmlns:a14="http://schemas.microsoft.com/office/drawing/2010/main" val="0"/>
              </a:ext>
            </a:extLst>
          </a:blip>
          <a:srcRect t="4773" b="10985"/>
          <a:stretch/>
        </p:blipFill>
        <p:spPr>
          <a:xfrm>
            <a:off x="0" y="0"/>
            <a:ext cx="12192000" cy="6858000"/>
          </a:xfrm>
          <a:prstGeom prst="rect">
            <a:avLst/>
          </a:prstGeom>
        </p:spPr>
      </p:pic>
      <p:sp>
        <p:nvSpPr>
          <p:cNvPr id="3" name="文本框 2">
            <a:extLst>
              <a:ext uri="{FF2B5EF4-FFF2-40B4-BE49-F238E27FC236}">
                <a16:creationId xmlns:a16="http://schemas.microsoft.com/office/drawing/2014/main" id="{72D2ADEF-F3F4-545D-79E6-AE877F59DF34}"/>
              </a:ext>
            </a:extLst>
          </p:cNvPr>
          <p:cNvSpPr txBox="1"/>
          <p:nvPr/>
        </p:nvSpPr>
        <p:spPr>
          <a:xfrm>
            <a:off x="904159" y="1322940"/>
            <a:ext cx="10383682" cy="1200329"/>
          </a:xfrm>
          <a:prstGeom prst="rect">
            <a:avLst/>
          </a:prstGeom>
          <a:noFill/>
        </p:spPr>
        <p:txBody>
          <a:bodyPr wrap="square" rtlCol="0">
            <a:prstTxWarp prst="textArchUp">
              <a:avLst/>
            </a:prstTxWarp>
            <a:spAutoFit/>
          </a:bodyPr>
          <a:lstStyle/>
          <a:p>
            <a:pPr algn="ctr"/>
            <a:r>
              <a:rPr lang="en-US" altLang="zh-CN" sz="8000" b="1">
                <a:ln w="63500">
                  <a:solidFill>
                    <a:srgbClr val="003333"/>
                  </a:solidFill>
                </a:ln>
                <a:solidFill>
                  <a:srgbClr val="A7E6D0"/>
                </a:solidFill>
                <a:latin typeface="Jumble" panose="02000503000000020004" pitchFamily="2" charset="0"/>
              </a:rPr>
              <a:t>PowerPointTemplet</a:t>
            </a:r>
            <a:endParaRPr lang="zh-CN" altLang="en-US" sz="8000" b="1">
              <a:ln w="63500">
                <a:solidFill>
                  <a:srgbClr val="003333"/>
                </a:solidFill>
              </a:ln>
              <a:solidFill>
                <a:srgbClr val="A7E6D0"/>
              </a:solidFill>
              <a:latin typeface="Jumble" panose="02000503000000020004" pitchFamily="2" charset="0"/>
            </a:endParaRPr>
          </a:p>
        </p:txBody>
      </p:sp>
      <p:grpSp>
        <p:nvGrpSpPr>
          <p:cNvPr id="35" name="组合 34">
            <a:extLst>
              <a:ext uri="{FF2B5EF4-FFF2-40B4-BE49-F238E27FC236}">
                <a16:creationId xmlns:a16="http://schemas.microsoft.com/office/drawing/2014/main" id="{0D210977-7F6C-E809-1125-873F9ADD849A}"/>
              </a:ext>
            </a:extLst>
          </p:cNvPr>
          <p:cNvGrpSpPr/>
          <p:nvPr/>
        </p:nvGrpSpPr>
        <p:grpSpPr>
          <a:xfrm>
            <a:off x="8773739" y="1813126"/>
            <a:ext cx="2059778" cy="2751963"/>
            <a:chOff x="4787575" y="3348389"/>
            <a:chExt cx="2020610" cy="2699632"/>
          </a:xfrm>
        </p:grpSpPr>
        <p:sp>
          <p:nvSpPr>
            <p:cNvPr id="36" name="任意多边形: 形状 35">
              <a:extLst>
                <a:ext uri="{FF2B5EF4-FFF2-40B4-BE49-F238E27FC236}">
                  <a16:creationId xmlns:a16="http://schemas.microsoft.com/office/drawing/2014/main" id="{2710DAA2-774D-63AD-2E11-6360D1FB9065}"/>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E300734-2C5B-C425-BBB2-5E5E84A1CD4F}"/>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72793F0-673C-B6F7-032F-2A0849600356}"/>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5F66022-78D5-9167-5633-B93E68D0AD62}"/>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E797D7C-6F00-0987-7F5A-3C1020F5484B}"/>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28E6E377-1925-6223-5C4A-9BC255C2BC9B}"/>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19ABA9A-1647-B282-F710-F1D5B2F66B1E}"/>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F120F26-07BF-C78F-BF0B-2AFB735CD791}"/>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6BF283D7-A076-552D-6AF2-26B5E10A83DA}"/>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nvGrpSpPr>
          <p:cNvPr id="45" name="组合 44">
            <a:extLst>
              <a:ext uri="{FF2B5EF4-FFF2-40B4-BE49-F238E27FC236}">
                <a16:creationId xmlns:a16="http://schemas.microsoft.com/office/drawing/2014/main" id="{D2D40A14-632E-7059-BA7B-42A2393B583F}"/>
              </a:ext>
            </a:extLst>
          </p:cNvPr>
          <p:cNvGrpSpPr/>
          <p:nvPr/>
        </p:nvGrpSpPr>
        <p:grpSpPr>
          <a:xfrm rot="2139942">
            <a:off x="5367997" y="4319566"/>
            <a:ext cx="504274" cy="929664"/>
            <a:chOff x="130977" y="3561247"/>
            <a:chExt cx="1401730" cy="2584189"/>
          </a:xfrm>
        </p:grpSpPr>
        <p:sp>
          <p:nvSpPr>
            <p:cNvPr id="46" name="任意多边形: 形状 45">
              <a:extLst>
                <a:ext uri="{FF2B5EF4-FFF2-40B4-BE49-F238E27FC236}">
                  <a16:creationId xmlns:a16="http://schemas.microsoft.com/office/drawing/2014/main" id="{79C790A4-F7C6-5E16-56A2-FF2B88A58C2B}"/>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47" name="图形 156">
              <a:extLst>
                <a:ext uri="{FF2B5EF4-FFF2-40B4-BE49-F238E27FC236}">
                  <a16:creationId xmlns:a16="http://schemas.microsoft.com/office/drawing/2014/main" id="{F5BB46F2-715C-5BB3-19F1-D1AD7B4201EC}"/>
                </a:ext>
              </a:extLst>
            </p:cNvPr>
            <p:cNvGrpSpPr/>
            <p:nvPr/>
          </p:nvGrpSpPr>
          <p:grpSpPr>
            <a:xfrm>
              <a:off x="266154" y="3703146"/>
              <a:ext cx="1131376" cy="2342723"/>
              <a:chOff x="1490445" y="4025732"/>
              <a:chExt cx="401725" cy="831846"/>
            </a:xfrm>
            <a:solidFill>
              <a:srgbClr val="C8D9A7"/>
            </a:solidFill>
          </p:grpSpPr>
          <p:sp>
            <p:nvSpPr>
              <p:cNvPr id="48" name="任意多边形: 形状 47">
                <a:extLst>
                  <a:ext uri="{FF2B5EF4-FFF2-40B4-BE49-F238E27FC236}">
                    <a16:creationId xmlns:a16="http://schemas.microsoft.com/office/drawing/2014/main" id="{DF12B9DD-B875-4D11-B92B-A20A4A796FA9}"/>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85F39E5-FC05-0FEC-9962-642D97C14285}"/>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83F36641-E9C1-6B9C-D22D-EC788B5A8FEC}"/>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0763856-CB4E-4573-CC3E-1322A2CA57C5}"/>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34C6E4DF-6B28-9774-554B-C98F4BBAFC5A}"/>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6527715-0510-C2A0-C10B-BA3CC7D45B27}"/>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5554BF9-8E21-2AA3-F271-C4EAF9525B4E}"/>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3558F9E-3DAC-A190-237B-EA8F3588C736}"/>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A67F9A3-ED05-E90E-5B33-2214000661D4}"/>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DB3E69C-869D-5670-21D5-882B09F7AFEB}"/>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1D7C7A10-1E23-6009-8D24-29B919EC0738}"/>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855E366E-5006-408A-1A3E-64983C93B882}"/>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sp>
        <p:nvSpPr>
          <p:cNvPr id="60" name="文本框 59">
            <a:extLst>
              <a:ext uri="{FF2B5EF4-FFF2-40B4-BE49-F238E27FC236}">
                <a16:creationId xmlns:a16="http://schemas.microsoft.com/office/drawing/2014/main" id="{9A1057FA-3E4F-D48A-861D-8B6FA7D0B942}"/>
              </a:ext>
            </a:extLst>
          </p:cNvPr>
          <p:cNvSpPr txBox="1"/>
          <p:nvPr/>
        </p:nvSpPr>
        <p:spPr>
          <a:xfrm>
            <a:off x="4093037" y="1550948"/>
            <a:ext cx="4005926" cy="276999"/>
          </a:xfrm>
          <a:prstGeom prst="rect">
            <a:avLst/>
          </a:prstGeom>
          <a:noFill/>
        </p:spPr>
        <p:txBody>
          <a:bodyPr wrap="square" rtlCol="0">
            <a:spAutoFit/>
          </a:bodyPr>
          <a:lstStyle/>
          <a:p>
            <a:pPr algn="ctr"/>
            <a:r>
              <a:rPr lang="fr-FR" altLang="zh-CN"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a:t>
            </a:r>
            <a:endParaRPr lang="zh-CN" altLang="en-US"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79" name="组合 78">
            <a:extLst>
              <a:ext uri="{FF2B5EF4-FFF2-40B4-BE49-F238E27FC236}">
                <a16:creationId xmlns:a16="http://schemas.microsoft.com/office/drawing/2014/main" id="{DB120A4F-4C3C-4C7E-6846-31176AB0E6EA}"/>
              </a:ext>
            </a:extLst>
          </p:cNvPr>
          <p:cNvGrpSpPr/>
          <p:nvPr/>
        </p:nvGrpSpPr>
        <p:grpSpPr>
          <a:xfrm>
            <a:off x="7456122" y="2421369"/>
            <a:ext cx="754568" cy="739888"/>
            <a:chOff x="7456122" y="2421369"/>
            <a:chExt cx="754568" cy="739888"/>
          </a:xfrm>
        </p:grpSpPr>
        <p:sp>
          <p:nvSpPr>
            <p:cNvPr id="78" name="任意多边形: 形状 77">
              <a:extLst>
                <a:ext uri="{FF2B5EF4-FFF2-40B4-BE49-F238E27FC236}">
                  <a16:creationId xmlns:a16="http://schemas.microsoft.com/office/drawing/2014/main" id="{C5C62431-81F8-C4AD-35E0-6E3548FEB1AF}"/>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63500" sx="102000" sy="102000" algn="ctr" rotWithShape="0">
                <a:prstClr val="black">
                  <a:alpha val="40000"/>
                </a:prstClr>
              </a:outerShdw>
            </a:effectLst>
          </p:spPr>
          <p:txBody>
            <a:bodyPr rtlCol="0" anchor="ctr"/>
            <a:lstStyle/>
            <a:p>
              <a:endParaRPr lang="zh-CN" altLang="en-US"/>
            </a:p>
          </p:txBody>
        </p:sp>
        <p:sp>
          <p:nvSpPr>
            <p:cNvPr id="74" name="任意多边形: 形状 73">
              <a:extLst>
                <a:ext uri="{FF2B5EF4-FFF2-40B4-BE49-F238E27FC236}">
                  <a16:creationId xmlns:a16="http://schemas.microsoft.com/office/drawing/2014/main" id="{924DC6CD-3AF0-FAF3-18EB-E50FBB1D8190}"/>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278337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4994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ADF3773D-1A08-5FE5-E954-78522110419C}"/>
              </a:ext>
            </a:extLst>
          </p:cNvPr>
          <p:cNvSpPr txBox="1"/>
          <p:nvPr/>
        </p:nvSpPr>
        <p:spPr>
          <a:xfrm>
            <a:off x="993792" y="4799615"/>
            <a:ext cx="9927083" cy="1420389"/>
          </a:xfrm>
          <a:prstGeom prst="rect">
            <a:avLst/>
          </a:prstGeom>
          <a:noFill/>
        </p:spPr>
        <p:txBody>
          <a:bodyPr wrap="square">
            <a:spAutoFit/>
          </a:bodyPr>
          <a:lstStyle/>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3200" b="1" dirty="0">
                <a:solidFill>
                  <a:schemeClr val="bg1"/>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sz="2800" dirty="0">
                <a:solidFill>
                  <a:schemeClr val="bg1"/>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sp>
        <p:nvSpPr>
          <p:cNvPr id="3" name="文本框 2">
            <a:extLst>
              <a:ext uri="{FF2B5EF4-FFF2-40B4-BE49-F238E27FC236}">
                <a16:creationId xmlns:a16="http://schemas.microsoft.com/office/drawing/2014/main" id="{4C12E867-FEB3-8975-376F-545B428BD3CF}"/>
              </a:ext>
            </a:extLst>
          </p:cNvPr>
          <p:cNvSpPr txBox="1"/>
          <p:nvPr/>
        </p:nvSpPr>
        <p:spPr>
          <a:xfrm>
            <a:off x="979158" y="715073"/>
            <a:ext cx="3432350" cy="461665"/>
          </a:xfrm>
          <a:prstGeom prst="rect">
            <a:avLst/>
          </a:prstGeom>
          <a:noFill/>
        </p:spPr>
        <p:txBody>
          <a:bodyPr wrap="none" rtlCol="0">
            <a:spAutoFit/>
          </a:bodyPr>
          <a:lstStyle/>
          <a:p>
            <a:r>
              <a:rPr lang="zh-CN" altLang="en-US" sz="2400" dirty="0">
                <a:hlinkClick r:id="rId3"/>
              </a:rPr>
              <a:t>忘吃药的晓公子</a:t>
            </a:r>
            <a:r>
              <a:rPr lang="zh-CN" altLang="en-US" sz="2400" dirty="0"/>
              <a:t>  </a:t>
            </a:r>
            <a:r>
              <a:rPr lang="zh-CN" altLang="en-US" sz="2400" dirty="0">
                <a:solidFill>
                  <a:srgbClr val="000000"/>
                </a:solidFill>
                <a:latin typeface="微软雅黑" panose="020B0503020204020204" pitchFamily="34" charset="-122"/>
                <a:ea typeface="微软雅黑" panose="020B0503020204020204" pitchFamily="34" charset="-122"/>
              </a:rPr>
              <a:t>作品。</a:t>
            </a:r>
            <a:endParaRPr lang="en-US" altLang="zh-CN" sz="2400" dirty="0">
              <a:solidFill>
                <a:srgbClr val="000000"/>
              </a:solidFill>
              <a:latin typeface="微软雅黑" panose="020B0503020204020204" pitchFamily="34" charset="-122"/>
              <a:ea typeface="微软雅黑" panose="020B0503020204020204" pitchFamily="34" charset="-122"/>
            </a:endParaRPr>
          </a:p>
        </p:txBody>
      </p:sp>
      <p:sp>
        <p:nvSpPr>
          <p:cNvPr id="5" name="文本框 4">
            <a:extLst>
              <a:ext uri="{FF2B5EF4-FFF2-40B4-BE49-F238E27FC236}">
                <a16:creationId xmlns:a16="http://schemas.microsoft.com/office/drawing/2014/main" id="{1AD7CCE3-BE17-0DCC-A877-8B6B413FD554}"/>
              </a:ext>
            </a:extLst>
          </p:cNvPr>
          <p:cNvSpPr txBox="1"/>
          <p:nvPr/>
        </p:nvSpPr>
        <p:spPr>
          <a:xfrm>
            <a:off x="993792" y="1537317"/>
            <a:ext cx="10734029" cy="1261884"/>
          </a:xfrm>
          <a:prstGeom prst="rect">
            <a:avLst/>
          </a:prstGeom>
          <a:noFill/>
        </p:spPr>
        <p:txBody>
          <a:bodyPr wrap="none" rtlCol="0">
            <a:spAutoFit/>
          </a:bodyPr>
          <a:lstStyle/>
          <a:p>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模板网   </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hlinkClick r:id="rId4">
                  <a:extLst>
                    <a:ext uri="{A12FA001-AC4F-418D-AE19-62706E023703}">
                      <ahyp:hlinkClr xmlns:ahyp="http://schemas.microsoft.com/office/drawing/2018/hyperlinkcolor" val="tx"/>
                    </a:ext>
                  </a:extLst>
                </a:hlinkClick>
              </a:rPr>
              <a:t>www.51pptmoban.com</a:t>
            </a:r>
            <a:r>
              <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  </a:t>
            </a:r>
            <a:r>
              <a:rPr lang="zh-CN" altLang="en-US"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授权发布</a:t>
            </a:r>
            <a:endParaRPr lang="en-US" altLang="zh-CN" sz="2400" dirty="0">
              <a:solidFill>
                <a:schemeClr val="tx1">
                  <a:lumMod val="85000"/>
                  <a:lumOff val="1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endParaRPr>
          </a:p>
          <a:p>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仅供学习参考之用！未经许可禁止在</a:t>
            </a:r>
            <a:r>
              <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6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sz="26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83838517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人抱着狗&#10;&#10;描述已自动生成">
            <a:extLst>
              <a:ext uri="{FF2B5EF4-FFF2-40B4-BE49-F238E27FC236}">
                <a16:creationId xmlns:a16="http://schemas.microsoft.com/office/drawing/2014/main" id="{5488B0AB-BEEB-F240-2142-8637F24A6E00}"/>
              </a:ext>
            </a:extLst>
          </p:cNvPr>
          <p:cNvPicPr>
            <a:picLocks noChangeAspect="1"/>
          </p:cNvPicPr>
          <p:nvPr/>
        </p:nvPicPr>
        <p:blipFill rotWithShape="1">
          <a:blip r:embed="rId2">
            <a:extLst>
              <a:ext uri="{28A0092B-C50C-407E-A947-70E740481C1C}">
                <a14:useLocalDpi xmlns:a14="http://schemas.microsoft.com/office/drawing/2010/main" val="0"/>
              </a:ext>
            </a:extLst>
          </a:blip>
          <a:srcRect t="4773" b="10985"/>
          <a:stretch/>
        </p:blipFill>
        <p:spPr>
          <a:xfrm>
            <a:off x="0" y="0"/>
            <a:ext cx="12192000" cy="6858000"/>
          </a:xfrm>
          <a:prstGeom prst="rect">
            <a:avLst/>
          </a:prstGeom>
        </p:spPr>
      </p:pic>
      <p:sp>
        <p:nvSpPr>
          <p:cNvPr id="3" name="文本框 2">
            <a:extLst>
              <a:ext uri="{FF2B5EF4-FFF2-40B4-BE49-F238E27FC236}">
                <a16:creationId xmlns:a16="http://schemas.microsoft.com/office/drawing/2014/main" id="{72D2ADEF-F3F4-545D-79E6-AE877F59DF34}"/>
              </a:ext>
            </a:extLst>
          </p:cNvPr>
          <p:cNvSpPr txBox="1"/>
          <p:nvPr/>
        </p:nvSpPr>
        <p:spPr>
          <a:xfrm>
            <a:off x="904159" y="1322940"/>
            <a:ext cx="10383682" cy="1200329"/>
          </a:xfrm>
          <a:prstGeom prst="rect">
            <a:avLst/>
          </a:prstGeom>
          <a:noFill/>
        </p:spPr>
        <p:txBody>
          <a:bodyPr wrap="square" rtlCol="0">
            <a:prstTxWarp prst="textArchUp">
              <a:avLst/>
            </a:prstTxWarp>
            <a:spAutoFit/>
          </a:bodyPr>
          <a:lstStyle/>
          <a:p>
            <a:pPr algn="ctr"/>
            <a:r>
              <a:rPr lang="en-US" altLang="zh-CN" sz="8000" b="1">
                <a:ln w="63500">
                  <a:solidFill>
                    <a:srgbClr val="003333"/>
                  </a:solidFill>
                </a:ln>
                <a:solidFill>
                  <a:srgbClr val="A7E6D0"/>
                </a:solidFill>
                <a:latin typeface="Jumble" panose="02000503000000020004" pitchFamily="2" charset="0"/>
              </a:rPr>
              <a:t>PowerPointTemplet</a:t>
            </a:r>
            <a:endParaRPr lang="zh-CN" altLang="en-US" sz="8000" b="1">
              <a:ln w="63500">
                <a:solidFill>
                  <a:srgbClr val="003333"/>
                </a:solidFill>
              </a:ln>
              <a:solidFill>
                <a:srgbClr val="A7E6D0"/>
              </a:solidFill>
              <a:latin typeface="Jumble" panose="02000503000000020004" pitchFamily="2" charset="0"/>
            </a:endParaRPr>
          </a:p>
        </p:txBody>
      </p:sp>
      <p:grpSp>
        <p:nvGrpSpPr>
          <p:cNvPr id="35" name="组合 34">
            <a:extLst>
              <a:ext uri="{FF2B5EF4-FFF2-40B4-BE49-F238E27FC236}">
                <a16:creationId xmlns:a16="http://schemas.microsoft.com/office/drawing/2014/main" id="{0D210977-7F6C-E809-1125-873F9ADD849A}"/>
              </a:ext>
            </a:extLst>
          </p:cNvPr>
          <p:cNvGrpSpPr/>
          <p:nvPr/>
        </p:nvGrpSpPr>
        <p:grpSpPr>
          <a:xfrm>
            <a:off x="8773739" y="1813126"/>
            <a:ext cx="2059778" cy="2751963"/>
            <a:chOff x="4787575" y="3348389"/>
            <a:chExt cx="2020610" cy="2699632"/>
          </a:xfrm>
        </p:grpSpPr>
        <p:sp>
          <p:nvSpPr>
            <p:cNvPr id="36" name="任意多边形: 形状 35">
              <a:extLst>
                <a:ext uri="{FF2B5EF4-FFF2-40B4-BE49-F238E27FC236}">
                  <a16:creationId xmlns:a16="http://schemas.microsoft.com/office/drawing/2014/main" id="{2710DAA2-774D-63AD-2E11-6360D1FB9065}"/>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3E300734-2C5B-C425-BBB2-5E5E84A1CD4F}"/>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572793F0-673C-B6F7-032F-2A0849600356}"/>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65F66022-78D5-9167-5633-B93E68D0AD62}"/>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3E797D7C-6F00-0987-7F5A-3C1020F5484B}"/>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28E6E377-1925-6223-5C4A-9BC255C2BC9B}"/>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619ABA9A-1647-B282-F710-F1D5B2F66B1E}"/>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7F120F26-07BF-C78F-BF0B-2AFB735CD791}"/>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6BF283D7-A076-552D-6AF2-26B5E10A83DA}"/>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nvGrpSpPr>
          <p:cNvPr id="45" name="组合 44">
            <a:extLst>
              <a:ext uri="{FF2B5EF4-FFF2-40B4-BE49-F238E27FC236}">
                <a16:creationId xmlns:a16="http://schemas.microsoft.com/office/drawing/2014/main" id="{D2D40A14-632E-7059-BA7B-42A2393B583F}"/>
              </a:ext>
            </a:extLst>
          </p:cNvPr>
          <p:cNvGrpSpPr/>
          <p:nvPr/>
        </p:nvGrpSpPr>
        <p:grpSpPr>
          <a:xfrm rot="2139942">
            <a:off x="5367997" y="4319566"/>
            <a:ext cx="504274" cy="929664"/>
            <a:chOff x="130977" y="3561247"/>
            <a:chExt cx="1401730" cy="2584189"/>
          </a:xfrm>
        </p:grpSpPr>
        <p:sp>
          <p:nvSpPr>
            <p:cNvPr id="46" name="任意多边形: 形状 45">
              <a:extLst>
                <a:ext uri="{FF2B5EF4-FFF2-40B4-BE49-F238E27FC236}">
                  <a16:creationId xmlns:a16="http://schemas.microsoft.com/office/drawing/2014/main" id="{79C790A4-F7C6-5E16-56A2-FF2B88A58C2B}"/>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47" name="图形 156">
              <a:extLst>
                <a:ext uri="{FF2B5EF4-FFF2-40B4-BE49-F238E27FC236}">
                  <a16:creationId xmlns:a16="http://schemas.microsoft.com/office/drawing/2014/main" id="{F5BB46F2-715C-5BB3-19F1-D1AD7B4201EC}"/>
                </a:ext>
              </a:extLst>
            </p:cNvPr>
            <p:cNvGrpSpPr/>
            <p:nvPr/>
          </p:nvGrpSpPr>
          <p:grpSpPr>
            <a:xfrm>
              <a:off x="266154" y="3703146"/>
              <a:ext cx="1131376" cy="2342723"/>
              <a:chOff x="1490445" y="4025732"/>
              <a:chExt cx="401725" cy="831846"/>
            </a:xfrm>
            <a:solidFill>
              <a:srgbClr val="C8D9A7"/>
            </a:solidFill>
          </p:grpSpPr>
          <p:sp>
            <p:nvSpPr>
              <p:cNvPr id="48" name="任意多边形: 形状 47">
                <a:extLst>
                  <a:ext uri="{FF2B5EF4-FFF2-40B4-BE49-F238E27FC236}">
                    <a16:creationId xmlns:a16="http://schemas.microsoft.com/office/drawing/2014/main" id="{DF12B9DD-B875-4D11-B92B-A20A4A796FA9}"/>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85F39E5-FC05-0FEC-9962-642D97C14285}"/>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83F36641-E9C1-6B9C-D22D-EC788B5A8FEC}"/>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F0763856-CB4E-4573-CC3E-1322A2CA57C5}"/>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34C6E4DF-6B28-9774-554B-C98F4BBAFC5A}"/>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B6527715-0510-C2A0-C10B-BA3CC7D45B27}"/>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65554BF9-8E21-2AA3-F271-C4EAF9525B4E}"/>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63558F9E-3DAC-A190-237B-EA8F3588C736}"/>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A67F9A3-ED05-E90E-5B33-2214000661D4}"/>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CDB3E69C-869D-5670-21D5-882B09F7AFEB}"/>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1D7C7A10-1E23-6009-8D24-29B919EC0738}"/>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855E366E-5006-408A-1A3E-64983C93B882}"/>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sp>
        <p:nvSpPr>
          <p:cNvPr id="60" name="文本框 59">
            <a:extLst>
              <a:ext uri="{FF2B5EF4-FFF2-40B4-BE49-F238E27FC236}">
                <a16:creationId xmlns:a16="http://schemas.microsoft.com/office/drawing/2014/main" id="{9A1057FA-3E4F-D48A-861D-8B6FA7D0B942}"/>
              </a:ext>
            </a:extLst>
          </p:cNvPr>
          <p:cNvSpPr txBox="1"/>
          <p:nvPr/>
        </p:nvSpPr>
        <p:spPr>
          <a:xfrm>
            <a:off x="4093037" y="1550948"/>
            <a:ext cx="4005926" cy="276999"/>
          </a:xfrm>
          <a:prstGeom prst="rect">
            <a:avLst/>
          </a:prstGeom>
          <a:noFill/>
        </p:spPr>
        <p:txBody>
          <a:bodyPr wrap="square" rtlCol="0">
            <a:spAutoFit/>
          </a:bodyPr>
          <a:lstStyle/>
          <a:p>
            <a:pPr algn="ctr"/>
            <a:r>
              <a:rPr lang="fr-FR" altLang="zh-CN"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a:t>
            </a:r>
            <a:endParaRPr lang="zh-CN" altLang="en-US"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79" name="组合 78">
            <a:extLst>
              <a:ext uri="{FF2B5EF4-FFF2-40B4-BE49-F238E27FC236}">
                <a16:creationId xmlns:a16="http://schemas.microsoft.com/office/drawing/2014/main" id="{DB120A4F-4C3C-4C7E-6846-31176AB0E6EA}"/>
              </a:ext>
            </a:extLst>
          </p:cNvPr>
          <p:cNvGrpSpPr/>
          <p:nvPr/>
        </p:nvGrpSpPr>
        <p:grpSpPr>
          <a:xfrm>
            <a:off x="7456122" y="2421369"/>
            <a:ext cx="754568" cy="739888"/>
            <a:chOff x="7456122" y="2421369"/>
            <a:chExt cx="754568" cy="739888"/>
          </a:xfrm>
        </p:grpSpPr>
        <p:sp>
          <p:nvSpPr>
            <p:cNvPr id="78" name="任意多边形: 形状 77">
              <a:extLst>
                <a:ext uri="{FF2B5EF4-FFF2-40B4-BE49-F238E27FC236}">
                  <a16:creationId xmlns:a16="http://schemas.microsoft.com/office/drawing/2014/main" id="{C5C62431-81F8-C4AD-35E0-6E3548FEB1AF}"/>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63500" sx="102000" sy="102000" algn="ctr" rotWithShape="0">
                <a:prstClr val="black">
                  <a:alpha val="40000"/>
                </a:prstClr>
              </a:outerShdw>
            </a:effectLst>
          </p:spPr>
          <p:txBody>
            <a:bodyPr rtlCol="0" anchor="ctr"/>
            <a:lstStyle/>
            <a:p>
              <a:endParaRPr lang="zh-CN" altLang="en-US"/>
            </a:p>
          </p:txBody>
        </p:sp>
        <p:sp>
          <p:nvSpPr>
            <p:cNvPr id="74" name="任意多边形: 形状 73">
              <a:extLst>
                <a:ext uri="{FF2B5EF4-FFF2-40B4-BE49-F238E27FC236}">
                  <a16:creationId xmlns:a16="http://schemas.microsoft.com/office/drawing/2014/main" id="{924DC6CD-3AF0-FAF3-18EB-E50FBB1D8190}"/>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1770768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7E6D0"/>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6936100-4CB5-CA19-EDF0-1990787508AF}"/>
              </a:ext>
            </a:extLst>
          </p:cNvPr>
          <p:cNvSpPr/>
          <p:nvPr/>
        </p:nvSpPr>
        <p:spPr>
          <a:xfrm>
            <a:off x="0" y="0"/>
            <a:ext cx="12192000" cy="6858000"/>
          </a:xfrm>
          <a:prstGeom prst="rect">
            <a:avLst/>
          </a:prstGeom>
          <a:solidFill>
            <a:srgbClr val="A7E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a:extLst>
              <a:ext uri="{FF2B5EF4-FFF2-40B4-BE49-F238E27FC236}">
                <a16:creationId xmlns:a16="http://schemas.microsoft.com/office/drawing/2014/main" id="{C6179C48-658D-5335-5B67-FE76317AA973}"/>
              </a:ext>
            </a:extLst>
          </p:cNvPr>
          <p:cNvGrpSpPr/>
          <p:nvPr/>
        </p:nvGrpSpPr>
        <p:grpSpPr>
          <a:xfrm>
            <a:off x="3541381" y="872849"/>
            <a:ext cx="5109238" cy="5112302"/>
            <a:chOff x="6109366" y="3370212"/>
            <a:chExt cx="2391130" cy="2392564"/>
          </a:xfrm>
          <a:solidFill>
            <a:srgbClr val="97D9C2"/>
          </a:solidFill>
        </p:grpSpPr>
        <p:sp>
          <p:nvSpPr>
            <p:cNvPr id="142" name="任意多边形: 形状 141">
              <a:extLst>
                <a:ext uri="{FF2B5EF4-FFF2-40B4-BE49-F238E27FC236}">
                  <a16:creationId xmlns:a16="http://schemas.microsoft.com/office/drawing/2014/main" id="{B627E0D3-53AF-0727-E7C8-9A9FDE66BE9A}"/>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9ACC373-4415-B146-01FB-7B9002B81FF3}"/>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nvGrpSpPr>
          <p:cNvPr id="148" name="组合 147">
            <a:extLst>
              <a:ext uri="{FF2B5EF4-FFF2-40B4-BE49-F238E27FC236}">
                <a16:creationId xmlns:a16="http://schemas.microsoft.com/office/drawing/2014/main" id="{EA94375E-FE40-6F2C-CF49-8929F27EE63F}"/>
              </a:ext>
            </a:extLst>
          </p:cNvPr>
          <p:cNvGrpSpPr/>
          <p:nvPr/>
        </p:nvGrpSpPr>
        <p:grpSpPr>
          <a:xfrm>
            <a:off x="635218" y="936994"/>
            <a:ext cx="506530" cy="506530"/>
            <a:chOff x="6377049" y="2778936"/>
            <a:chExt cx="1769423" cy="1769423"/>
          </a:xfrm>
        </p:grpSpPr>
        <p:sp>
          <p:nvSpPr>
            <p:cNvPr id="149" name="椭圆 148">
              <a:extLst>
                <a:ext uri="{FF2B5EF4-FFF2-40B4-BE49-F238E27FC236}">
                  <a16:creationId xmlns:a16="http://schemas.microsoft.com/office/drawing/2014/main" id="{9B66A15C-D3E0-580B-DEF6-F5544B669746}"/>
                </a:ext>
              </a:extLst>
            </p:cNvPr>
            <p:cNvSpPr/>
            <p:nvPr/>
          </p:nvSpPr>
          <p:spPr>
            <a:xfrm>
              <a:off x="6377049" y="2778936"/>
              <a:ext cx="1769423" cy="1769423"/>
            </a:xfrm>
            <a:prstGeom prst="ellipse">
              <a:avLst/>
            </a:prstGeom>
            <a:solidFill>
              <a:srgbClr val="FEAAA6"/>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a:extLst>
                <a:ext uri="{FF2B5EF4-FFF2-40B4-BE49-F238E27FC236}">
                  <a16:creationId xmlns:a16="http://schemas.microsoft.com/office/drawing/2014/main" id="{EBE3E774-722C-8AE3-6D0A-49039A77C42B}"/>
                </a:ext>
              </a:extLst>
            </p:cNvPr>
            <p:cNvGrpSpPr/>
            <p:nvPr/>
          </p:nvGrpSpPr>
          <p:grpSpPr>
            <a:xfrm>
              <a:off x="6633634" y="2907871"/>
              <a:ext cx="1202266" cy="1606283"/>
              <a:chOff x="4787575" y="3348389"/>
              <a:chExt cx="2020610" cy="2699632"/>
            </a:xfrm>
          </p:grpSpPr>
          <p:sp>
            <p:nvSpPr>
              <p:cNvPr id="151" name="任意多边形: 形状 150">
                <a:extLst>
                  <a:ext uri="{FF2B5EF4-FFF2-40B4-BE49-F238E27FC236}">
                    <a16:creationId xmlns:a16="http://schemas.microsoft.com/office/drawing/2014/main" id="{74D0FCB1-0D5A-951B-71DE-170C31160DDB}"/>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0560DB85-0EBA-7BAC-2447-C05801E6AF19}"/>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C488207C-7584-3D4F-7A95-82D596BB9B35}"/>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0E143DDA-B07B-2A43-C748-D06F0581BAAE}"/>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6F800AA-D0C6-289D-3FDF-A4BE65780456}"/>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D86BBBF-84B2-819A-8E97-26BD9411787F}"/>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2769BD4-08D4-3786-CCBA-ACD6C5AAA1DD}"/>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21154DB-D7D4-6909-088C-82AFEF0D985F}"/>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4D8654AE-7379-21F8-7B7C-767D7EC0E364}"/>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160" name="文本框 159">
            <a:extLst>
              <a:ext uri="{FF2B5EF4-FFF2-40B4-BE49-F238E27FC236}">
                <a16:creationId xmlns:a16="http://schemas.microsoft.com/office/drawing/2014/main" id="{0A3C3951-8EF2-EAA2-C8E2-31BF02CA5454}"/>
              </a:ext>
            </a:extLst>
          </p:cNvPr>
          <p:cNvSpPr txBox="1"/>
          <p:nvPr/>
        </p:nvSpPr>
        <p:spPr>
          <a:xfrm>
            <a:off x="1271668" y="1051760"/>
            <a:ext cx="7358100" cy="276999"/>
          </a:xfrm>
          <a:prstGeom prst="rect">
            <a:avLst/>
          </a:prstGeom>
          <a:noFill/>
        </p:spPr>
        <p:txBody>
          <a:bodyPr wrap="square" rtlCol="0">
            <a:spAutoFit/>
          </a:bodyPr>
          <a:lstStyle/>
          <a:p>
            <a:r>
              <a:rPr lang="fr-FR"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1" name="矩形: 圆角 160">
            <a:extLst>
              <a:ext uri="{FF2B5EF4-FFF2-40B4-BE49-F238E27FC236}">
                <a16:creationId xmlns:a16="http://schemas.microsoft.com/office/drawing/2014/main" id="{FA58E81A-057B-8C01-3C18-04391CB8E1CA}"/>
              </a:ext>
            </a:extLst>
          </p:cNvPr>
          <p:cNvSpPr/>
          <p:nvPr/>
        </p:nvSpPr>
        <p:spPr>
          <a:xfrm>
            <a:off x="1814022" y="2960807"/>
            <a:ext cx="8563958" cy="2960062"/>
          </a:xfrm>
          <a:prstGeom prst="roundRect">
            <a:avLst>
              <a:gd name="adj" fmla="val 2192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a:extLst>
              <a:ext uri="{FF2B5EF4-FFF2-40B4-BE49-F238E27FC236}">
                <a16:creationId xmlns:a16="http://schemas.microsoft.com/office/drawing/2014/main" id="{EA9B3D6A-CD46-E941-132B-AD61E1471217}"/>
              </a:ext>
            </a:extLst>
          </p:cNvPr>
          <p:cNvGrpSpPr/>
          <p:nvPr/>
        </p:nvGrpSpPr>
        <p:grpSpPr>
          <a:xfrm>
            <a:off x="5211289" y="1793166"/>
            <a:ext cx="1769423" cy="1769423"/>
            <a:chOff x="6377049" y="2778936"/>
            <a:chExt cx="1769423" cy="1769423"/>
          </a:xfrm>
        </p:grpSpPr>
        <p:sp>
          <p:nvSpPr>
            <p:cNvPr id="116" name="椭圆 115">
              <a:extLst>
                <a:ext uri="{FF2B5EF4-FFF2-40B4-BE49-F238E27FC236}">
                  <a16:creationId xmlns:a16="http://schemas.microsoft.com/office/drawing/2014/main" id="{7652E45A-0F42-3F67-B2C7-C4BA8950E509}"/>
                </a:ext>
              </a:extLst>
            </p:cNvPr>
            <p:cNvSpPr/>
            <p:nvPr/>
          </p:nvSpPr>
          <p:spPr>
            <a:xfrm>
              <a:off x="6377049" y="2778936"/>
              <a:ext cx="1769423" cy="1769423"/>
            </a:xfrm>
            <a:prstGeom prst="ellipse">
              <a:avLst/>
            </a:prstGeom>
            <a:solidFill>
              <a:srgbClr val="FEAAA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EC03CC86-10B8-D069-4B72-77AB8AF9A6EE}"/>
                </a:ext>
              </a:extLst>
            </p:cNvPr>
            <p:cNvGrpSpPr/>
            <p:nvPr/>
          </p:nvGrpSpPr>
          <p:grpSpPr>
            <a:xfrm>
              <a:off x="6633634" y="2907871"/>
              <a:ext cx="1202266" cy="1606283"/>
              <a:chOff x="4787575" y="3348389"/>
              <a:chExt cx="2020610" cy="2699632"/>
            </a:xfrm>
          </p:grpSpPr>
          <p:sp>
            <p:nvSpPr>
              <p:cNvPr id="129" name="任意多边形: 形状 128">
                <a:extLst>
                  <a:ext uri="{FF2B5EF4-FFF2-40B4-BE49-F238E27FC236}">
                    <a16:creationId xmlns:a16="http://schemas.microsoft.com/office/drawing/2014/main" id="{2A68BFCD-BE61-4B44-A71F-A949FB35D246}"/>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BC24B10-9976-1D68-3CB1-1C390D4E8033}"/>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CD2809A6-1E62-508B-0563-2F3CEF56B4D3}"/>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8CE2E719-EF44-3BA8-5E73-2B3E5519528E}"/>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4A90C457-B6B6-2022-5714-29718296ADEB}"/>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38C51A9C-DC36-00CE-76BE-D6EA9EC41922}"/>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B05F218-B476-4AAD-2230-E598DB442501}"/>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053DD45-2AA3-4AEF-91B7-A0DC25B6B10A}"/>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72403C5-B060-22A0-4F9C-F463C56260B9}"/>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162" name="矩形: 圆角 161">
            <a:extLst>
              <a:ext uri="{FF2B5EF4-FFF2-40B4-BE49-F238E27FC236}">
                <a16:creationId xmlns:a16="http://schemas.microsoft.com/office/drawing/2014/main" id="{B16AE53A-F489-2CA3-47B9-4583B711C2B2}"/>
              </a:ext>
            </a:extLst>
          </p:cNvPr>
          <p:cNvSpPr/>
          <p:nvPr/>
        </p:nvSpPr>
        <p:spPr>
          <a:xfrm>
            <a:off x="2566290" y="4617428"/>
            <a:ext cx="7059420" cy="967845"/>
          </a:xfrm>
          <a:prstGeom prst="roundRect">
            <a:avLst>
              <a:gd name="adj" fmla="val 16124"/>
            </a:avLst>
          </a:prstGeom>
          <a:solidFill>
            <a:srgbClr val="E6E6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文本框 163">
            <a:extLst>
              <a:ext uri="{FF2B5EF4-FFF2-40B4-BE49-F238E27FC236}">
                <a16:creationId xmlns:a16="http://schemas.microsoft.com/office/drawing/2014/main" id="{9911757A-3A3F-FC43-A3AE-0982C554C7BA}"/>
              </a:ext>
            </a:extLst>
          </p:cNvPr>
          <p:cNvSpPr txBox="1"/>
          <p:nvPr/>
        </p:nvSpPr>
        <p:spPr>
          <a:xfrm>
            <a:off x="2095336" y="4016883"/>
            <a:ext cx="8001329" cy="338554"/>
          </a:xfrm>
          <a:prstGeom prst="rect">
            <a:avLst/>
          </a:prstGeom>
          <a:noFill/>
        </p:spPr>
        <p:txBody>
          <a:bodyPr wrap="square" rtlCol="0">
            <a:spAutoFit/>
          </a:bodyPr>
          <a:lstStyle/>
          <a:p>
            <a:pPr algn="ct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Ant Morbi Tristique Senectus Et Netus Et Malesuada Fames Ac Turpis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94" name="组合 193">
            <a:extLst>
              <a:ext uri="{FF2B5EF4-FFF2-40B4-BE49-F238E27FC236}">
                <a16:creationId xmlns:a16="http://schemas.microsoft.com/office/drawing/2014/main" id="{A1CEF839-98B5-7121-BE49-E2A415017256}"/>
              </a:ext>
            </a:extLst>
          </p:cNvPr>
          <p:cNvGrpSpPr/>
          <p:nvPr/>
        </p:nvGrpSpPr>
        <p:grpSpPr>
          <a:xfrm rot="20986761">
            <a:off x="9395799" y="1495144"/>
            <a:ext cx="1401730" cy="2584189"/>
            <a:chOff x="130977" y="3561247"/>
            <a:chExt cx="1401730" cy="2584189"/>
          </a:xfrm>
        </p:grpSpPr>
        <p:sp>
          <p:nvSpPr>
            <p:cNvPr id="193" name="任意多边形: 形状 192">
              <a:extLst>
                <a:ext uri="{FF2B5EF4-FFF2-40B4-BE49-F238E27FC236}">
                  <a16:creationId xmlns:a16="http://schemas.microsoft.com/office/drawing/2014/main" id="{70F746CF-523D-872C-3436-A501FB1E8FD6}"/>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178" name="图形 156">
              <a:extLst>
                <a:ext uri="{FF2B5EF4-FFF2-40B4-BE49-F238E27FC236}">
                  <a16:creationId xmlns:a16="http://schemas.microsoft.com/office/drawing/2014/main" id="{55A486A1-A358-30F6-599F-1FCDCE6D9715}"/>
                </a:ext>
              </a:extLst>
            </p:cNvPr>
            <p:cNvGrpSpPr/>
            <p:nvPr/>
          </p:nvGrpSpPr>
          <p:grpSpPr>
            <a:xfrm>
              <a:off x="266154" y="3703146"/>
              <a:ext cx="1131376" cy="2342723"/>
              <a:chOff x="1490445" y="4025732"/>
              <a:chExt cx="401725" cy="831846"/>
            </a:xfrm>
            <a:solidFill>
              <a:srgbClr val="C8D9A7"/>
            </a:solidFill>
          </p:grpSpPr>
          <p:sp>
            <p:nvSpPr>
              <p:cNvPr id="179" name="任意多边形: 形状 178">
                <a:extLst>
                  <a:ext uri="{FF2B5EF4-FFF2-40B4-BE49-F238E27FC236}">
                    <a16:creationId xmlns:a16="http://schemas.microsoft.com/office/drawing/2014/main" id="{BCDB56C6-56BB-00E7-323F-9636BAC3D510}"/>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DB4F500A-9EB9-B09B-DA47-CF0410386F28}"/>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BEA3699-D538-FF58-24F1-0F1C016B182D}"/>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4BDA066-D844-D822-B185-DD0BC6A74AFF}"/>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3FEC01BF-3FDF-0814-46B7-7BE9064A716F}"/>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E83F9ACE-0A98-1A64-A18C-B863011294AF}"/>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AF521FC7-A2BF-D472-C0DC-0B63D3AC3697}"/>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D0485EC6-4F2F-0686-3489-0E238FA2D40E}"/>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E88DFA68-672B-C199-CD3C-B2C8A699FFCF}"/>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6FDD47A4-3FE3-20A4-6943-6AE3BFABB934}"/>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36F597E-7F76-944C-E111-D6346B0B8C52}"/>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F039238-8A7D-1EF2-6E45-6B934E3B1A8D}"/>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2" name="组合 1">
            <a:extLst>
              <a:ext uri="{FF2B5EF4-FFF2-40B4-BE49-F238E27FC236}">
                <a16:creationId xmlns:a16="http://schemas.microsoft.com/office/drawing/2014/main" id="{2E45FD50-3CA2-A7D7-34C2-89F63F6EDEB9}"/>
              </a:ext>
            </a:extLst>
          </p:cNvPr>
          <p:cNvGrpSpPr/>
          <p:nvPr/>
        </p:nvGrpSpPr>
        <p:grpSpPr>
          <a:xfrm>
            <a:off x="733814" y="3075572"/>
            <a:ext cx="1683921" cy="1689555"/>
            <a:chOff x="733814" y="3075572"/>
            <a:chExt cx="1683921" cy="1689555"/>
          </a:xfrm>
        </p:grpSpPr>
        <p:sp>
          <p:nvSpPr>
            <p:cNvPr id="201" name="任意多边形: 形状 200">
              <a:extLst>
                <a:ext uri="{FF2B5EF4-FFF2-40B4-BE49-F238E27FC236}">
                  <a16:creationId xmlns:a16="http://schemas.microsoft.com/office/drawing/2014/main" id="{1EC2B47F-7AB9-504F-2C43-6B7CC3BC916D}"/>
                </a:ext>
              </a:extLst>
            </p:cNvPr>
            <p:cNvSpPr/>
            <p:nvPr/>
          </p:nvSpPr>
          <p:spPr>
            <a:xfrm>
              <a:off x="733814" y="3075572"/>
              <a:ext cx="1683921" cy="1689555"/>
            </a:xfrm>
            <a:custGeom>
              <a:avLst/>
              <a:gdLst>
                <a:gd name="connsiteX0" fmla="*/ 428596 w 1844159"/>
                <a:gd name="connsiteY0" fmla="*/ 1571831 h 1583351"/>
                <a:gd name="connsiteX1" fmla="*/ 767263 w 1844159"/>
                <a:gd name="connsiteY1" fmla="*/ 1521031 h 1583351"/>
                <a:gd name="connsiteX2" fmla="*/ 834996 w 1844159"/>
                <a:gd name="connsiteY2" fmla="*/ 1300898 h 1583351"/>
                <a:gd name="connsiteX3" fmla="*/ 1101696 w 1844159"/>
                <a:gd name="connsiteY3" fmla="*/ 1444831 h 1583351"/>
                <a:gd name="connsiteX4" fmla="*/ 1525030 w 1844159"/>
                <a:gd name="connsiteY4" fmla="*/ 1453298 h 1583351"/>
                <a:gd name="connsiteX5" fmla="*/ 1736696 w 1844159"/>
                <a:gd name="connsiteY5" fmla="*/ 1305131 h 1583351"/>
                <a:gd name="connsiteX6" fmla="*/ 1652030 w 1844159"/>
                <a:gd name="connsiteY6" fmla="*/ 1068064 h 1583351"/>
                <a:gd name="connsiteX7" fmla="*/ 1406496 w 1844159"/>
                <a:gd name="connsiteY7" fmla="*/ 805598 h 1583351"/>
                <a:gd name="connsiteX8" fmla="*/ 1410730 w 1844159"/>
                <a:gd name="connsiteY8" fmla="*/ 759031 h 1583351"/>
                <a:gd name="connsiteX9" fmla="*/ 1715530 w 1844159"/>
                <a:gd name="connsiteY9" fmla="*/ 623564 h 1583351"/>
                <a:gd name="connsiteX10" fmla="*/ 1829830 w 1844159"/>
                <a:gd name="connsiteY10" fmla="*/ 170598 h 1583351"/>
                <a:gd name="connsiteX11" fmla="*/ 1410730 w 1844159"/>
                <a:gd name="connsiteY11" fmla="*/ 9731 h 1583351"/>
                <a:gd name="connsiteX12" fmla="*/ 1135563 w 1844159"/>
                <a:gd name="connsiteY12" fmla="*/ 56298 h 1583351"/>
                <a:gd name="connsiteX13" fmla="*/ 1012796 w 1844159"/>
                <a:gd name="connsiteY13" fmla="*/ 369564 h 1583351"/>
                <a:gd name="connsiteX14" fmla="*/ 809596 w 1844159"/>
                <a:gd name="connsiteY14" fmla="*/ 179064 h 1583351"/>
                <a:gd name="connsiteX15" fmla="*/ 441296 w 1844159"/>
                <a:gd name="connsiteY15" fmla="*/ 18198 h 1583351"/>
                <a:gd name="connsiteX16" fmla="*/ 293130 w 1844159"/>
                <a:gd name="connsiteY16" fmla="*/ 221398 h 1583351"/>
                <a:gd name="connsiteX17" fmla="*/ 271963 w 1844159"/>
                <a:gd name="connsiteY17" fmla="*/ 699764 h 1583351"/>
                <a:gd name="connsiteX18" fmla="*/ 420130 w 1844159"/>
                <a:gd name="connsiteY18" fmla="*/ 869098 h 1583351"/>
                <a:gd name="connsiteX19" fmla="*/ 64530 w 1844159"/>
                <a:gd name="connsiteY19" fmla="*/ 957998 h 1583351"/>
                <a:gd name="connsiteX20" fmla="*/ 34896 w 1844159"/>
                <a:gd name="connsiteY20" fmla="*/ 1334764 h 1583351"/>
                <a:gd name="connsiteX21" fmla="*/ 428596 w 1844159"/>
                <a:gd name="connsiteY21" fmla="*/ 1571831 h 1583351"/>
                <a:gd name="connsiteX0" fmla="*/ 428596 w 1843623"/>
                <a:gd name="connsiteY0" fmla="*/ 1621132 h 1632652"/>
                <a:gd name="connsiteX1" fmla="*/ 767263 w 1843623"/>
                <a:gd name="connsiteY1" fmla="*/ 1570332 h 1632652"/>
                <a:gd name="connsiteX2" fmla="*/ 834996 w 1843623"/>
                <a:gd name="connsiteY2" fmla="*/ 1350199 h 1632652"/>
                <a:gd name="connsiteX3" fmla="*/ 1101696 w 1843623"/>
                <a:gd name="connsiteY3" fmla="*/ 1494132 h 1632652"/>
                <a:gd name="connsiteX4" fmla="*/ 1525030 w 1843623"/>
                <a:gd name="connsiteY4" fmla="*/ 1502599 h 1632652"/>
                <a:gd name="connsiteX5" fmla="*/ 1736696 w 1843623"/>
                <a:gd name="connsiteY5" fmla="*/ 1354432 h 1632652"/>
                <a:gd name="connsiteX6" fmla="*/ 1652030 w 1843623"/>
                <a:gd name="connsiteY6" fmla="*/ 1117365 h 1632652"/>
                <a:gd name="connsiteX7" fmla="*/ 1406496 w 1843623"/>
                <a:gd name="connsiteY7" fmla="*/ 854899 h 1632652"/>
                <a:gd name="connsiteX8" fmla="*/ 1410730 w 1843623"/>
                <a:gd name="connsiteY8" fmla="*/ 808332 h 1632652"/>
                <a:gd name="connsiteX9" fmla="*/ 1715530 w 1843623"/>
                <a:gd name="connsiteY9" fmla="*/ 672865 h 1632652"/>
                <a:gd name="connsiteX10" fmla="*/ 1829830 w 1843623"/>
                <a:gd name="connsiteY10" fmla="*/ 219899 h 1632652"/>
                <a:gd name="connsiteX11" fmla="*/ 1419197 w 1843623"/>
                <a:gd name="connsiteY11" fmla="*/ 3998 h 1632652"/>
                <a:gd name="connsiteX12" fmla="*/ 1135563 w 1843623"/>
                <a:gd name="connsiteY12" fmla="*/ 105599 h 1632652"/>
                <a:gd name="connsiteX13" fmla="*/ 1012796 w 1843623"/>
                <a:gd name="connsiteY13" fmla="*/ 418865 h 1632652"/>
                <a:gd name="connsiteX14" fmla="*/ 809596 w 1843623"/>
                <a:gd name="connsiteY14" fmla="*/ 228365 h 1632652"/>
                <a:gd name="connsiteX15" fmla="*/ 441296 w 1843623"/>
                <a:gd name="connsiteY15" fmla="*/ 67499 h 1632652"/>
                <a:gd name="connsiteX16" fmla="*/ 293130 w 1843623"/>
                <a:gd name="connsiteY16" fmla="*/ 270699 h 1632652"/>
                <a:gd name="connsiteX17" fmla="*/ 271963 w 1843623"/>
                <a:gd name="connsiteY17" fmla="*/ 749065 h 1632652"/>
                <a:gd name="connsiteX18" fmla="*/ 420130 w 1843623"/>
                <a:gd name="connsiteY18" fmla="*/ 918399 h 1632652"/>
                <a:gd name="connsiteX19" fmla="*/ 64530 w 1843623"/>
                <a:gd name="connsiteY19" fmla="*/ 1007299 h 1632652"/>
                <a:gd name="connsiteX20" fmla="*/ 34896 w 1843623"/>
                <a:gd name="connsiteY20" fmla="*/ 1384065 h 1632652"/>
                <a:gd name="connsiteX21" fmla="*/ 428596 w 1843623"/>
                <a:gd name="connsiteY21" fmla="*/ 1621132 h 1632652"/>
                <a:gd name="connsiteX0" fmla="*/ 428596 w 1791791"/>
                <a:gd name="connsiteY0" fmla="*/ 1622275 h 1633795"/>
                <a:gd name="connsiteX1" fmla="*/ 767263 w 1791791"/>
                <a:gd name="connsiteY1" fmla="*/ 1571475 h 1633795"/>
                <a:gd name="connsiteX2" fmla="*/ 834996 w 1791791"/>
                <a:gd name="connsiteY2" fmla="*/ 1351342 h 1633795"/>
                <a:gd name="connsiteX3" fmla="*/ 1101696 w 1791791"/>
                <a:gd name="connsiteY3" fmla="*/ 1495275 h 1633795"/>
                <a:gd name="connsiteX4" fmla="*/ 1525030 w 1791791"/>
                <a:gd name="connsiteY4" fmla="*/ 1503742 h 1633795"/>
                <a:gd name="connsiteX5" fmla="*/ 1736696 w 1791791"/>
                <a:gd name="connsiteY5" fmla="*/ 1355575 h 1633795"/>
                <a:gd name="connsiteX6" fmla="*/ 1652030 w 1791791"/>
                <a:gd name="connsiteY6" fmla="*/ 1118508 h 1633795"/>
                <a:gd name="connsiteX7" fmla="*/ 1406496 w 1791791"/>
                <a:gd name="connsiteY7" fmla="*/ 856042 h 1633795"/>
                <a:gd name="connsiteX8" fmla="*/ 1410730 w 1791791"/>
                <a:gd name="connsiteY8" fmla="*/ 809475 h 1633795"/>
                <a:gd name="connsiteX9" fmla="*/ 1715530 w 1791791"/>
                <a:gd name="connsiteY9" fmla="*/ 674008 h 1633795"/>
                <a:gd name="connsiteX10" fmla="*/ 1770563 w 1791791"/>
                <a:gd name="connsiteY10" fmla="*/ 242209 h 1633795"/>
                <a:gd name="connsiteX11" fmla="*/ 1419197 w 1791791"/>
                <a:gd name="connsiteY11" fmla="*/ 5141 h 1633795"/>
                <a:gd name="connsiteX12" fmla="*/ 1135563 w 1791791"/>
                <a:gd name="connsiteY12" fmla="*/ 106742 h 1633795"/>
                <a:gd name="connsiteX13" fmla="*/ 1012796 w 1791791"/>
                <a:gd name="connsiteY13" fmla="*/ 420008 h 1633795"/>
                <a:gd name="connsiteX14" fmla="*/ 809596 w 1791791"/>
                <a:gd name="connsiteY14" fmla="*/ 229508 h 1633795"/>
                <a:gd name="connsiteX15" fmla="*/ 441296 w 1791791"/>
                <a:gd name="connsiteY15" fmla="*/ 68642 h 1633795"/>
                <a:gd name="connsiteX16" fmla="*/ 293130 w 1791791"/>
                <a:gd name="connsiteY16" fmla="*/ 271842 h 1633795"/>
                <a:gd name="connsiteX17" fmla="*/ 271963 w 1791791"/>
                <a:gd name="connsiteY17" fmla="*/ 750208 h 1633795"/>
                <a:gd name="connsiteX18" fmla="*/ 420130 w 1791791"/>
                <a:gd name="connsiteY18" fmla="*/ 919542 h 1633795"/>
                <a:gd name="connsiteX19" fmla="*/ 64530 w 1791791"/>
                <a:gd name="connsiteY19" fmla="*/ 1008442 h 1633795"/>
                <a:gd name="connsiteX20" fmla="*/ 34896 w 1791791"/>
                <a:gd name="connsiteY20" fmla="*/ 1385208 h 1633795"/>
                <a:gd name="connsiteX21" fmla="*/ 428596 w 1791791"/>
                <a:gd name="connsiteY21" fmla="*/ 1622275 h 1633795"/>
                <a:gd name="connsiteX0" fmla="*/ 428596 w 1787398"/>
                <a:gd name="connsiteY0" fmla="*/ 1622275 h 1633795"/>
                <a:gd name="connsiteX1" fmla="*/ 767263 w 1787398"/>
                <a:gd name="connsiteY1" fmla="*/ 1571475 h 1633795"/>
                <a:gd name="connsiteX2" fmla="*/ 834996 w 1787398"/>
                <a:gd name="connsiteY2" fmla="*/ 1351342 h 1633795"/>
                <a:gd name="connsiteX3" fmla="*/ 1101696 w 1787398"/>
                <a:gd name="connsiteY3" fmla="*/ 1495275 h 1633795"/>
                <a:gd name="connsiteX4" fmla="*/ 1525030 w 1787398"/>
                <a:gd name="connsiteY4" fmla="*/ 1503742 h 1633795"/>
                <a:gd name="connsiteX5" fmla="*/ 1736696 w 1787398"/>
                <a:gd name="connsiteY5" fmla="*/ 1355575 h 1633795"/>
                <a:gd name="connsiteX6" fmla="*/ 1652030 w 1787398"/>
                <a:gd name="connsiteY6" fmla="*/ 1118508 h 1633795"/>
                <a:gd name="connsiteX7" fmla="*/ 1406496 w 1787398"/>
                <a:gd name="connsiteY7" fmla="*/ 856042 h 1633795"/>
                <a:gd name="connsiteX8" fmla="*/ 1410730 w 1787398"/>
                <a:gd name="connsiteY8" fmla="*/ 809475 h 1633795"/>
                <a:gd name="connsiteX9" fmla="*/ 1698596 w 1787398"/>
                <a:gd name="connsiteY9" fmla="*/ 674008 h 1633795"/>
                <a:gd name="connsiteX10" fmla="*/ 1770563 w 1787398"/>
                <a:gd name="connsiteY10" fmla="*/ 242209 h 1633795"/>
                <a:gd name="connsiteX11" fmla="*/ 1419197 w 1787398"/>
                <a:gd name="connsiteY11" fmla="*/ 5141 h 1633795"/>
                <a:gd name="connsiteX12" fmla="*/ 1135563 w 1787398"/>
                <a:gd name="connsiteY12" fmla="*/ 106742 h 1633795"/>
                <a:gd name="connsiteX13" fmla="*/ 1012796 w 1787398"/>
                <a:gd name="connsiteY13" fmla="*/ 420008 h 1633795"/>
                <a:gd name="connsiteX14" fmla="*/ 809596 w 1787398"/>
                <a:gd name="connsiteY14" fmla="*/ 229508 h 1633795"/>
                <a:gd name="connsiteX15" fmla="*/ 441296 w 1787398"/>
                <a:gd name="connsiteY15" fmla="*/ 68642 h 1633795"/>
                <a:gd name="connsiteX16" fmla="*/ 293130 w 1787398"/>
                <a:gd name="connsiteY16" fmla="*/ 271842 h 1633795"/>
                <a:gd name="connsiteX17" fmla="*/ 271963 w 1787398"/>
                <a:gd name="connsiteY17" fmla="*/ 750208 h 1633795"/>
                <a:gd name="connsiteX18" fmla="*/ 420130 w 1787398"/>
                <a:gd name="connsiteY18" fmla="*/ 919542 h 1633795"/>
                <a:gd name="connsiteX19" fmla="*/ 64530 w 1787398"/>
                <a:gd name="connsiteY19" fmla="*/ 1008442 h 1633795"/>
                <a:gd name="connsiteX20" fmla="*/ 34896 w 1787398"/>
                <a:gd name="connsiteY20" fmla="*/ 1385208 h 1633795"/>
                <a:gd name="connsiteX21" fmla="*/ 428596 w 1787398"/>
                <a:gd name="connsiteY21" fmla="*/ 1622275 h 1633795"/>
                <a:gd name="connsiteX0" fmla="*/ 428596 w 1787398"/>
                <a:gd name="connsiteY0" fmla="*/ 1620561 h 1632081"/>
                <a:gd name="connsiteX1" fmla="*/ 767263 w 1787398"/>
                <a:gd name="connsiteY1" fmla="*/ 1569761 h 1632081"/>
                <a:gd name="connsiteX2" fmla="*/ 834996 w 1787398"/>
                <a:gd name="connsiteY2" fmla="*/ 1349628 h 1632081"/>
                <a:gd name="connsiteX3" fmla="*/ 1101696 w 1787398"/>
                <a:gd name="connsiteY3" fmla="*/ 1493561 h 1632081"/>
                <a:gd name="connsiteX4" fmla="*/ 1525030 w 1787398"/>
                <a:gd name="connsiteY4" fmla="*/ 1502028 h 1632081"/>
                <a:gd name="connsiteX5" fmla="*/ 1736696 w 1787398"/>
                <a:gd name="connsiteY5" fmla="*/ 1353861 h 1632081"/>
                <a:gd name="connsiteX6" fmla="*/ 1652030 w 1787398"/>
                <a:gd name="connsiteY6" fmla="*/ 1116794 h 1632081"/>
                <a:gd name="connsiteX7" fmla="*/ 1406496 w 1787398"/>
                <a:gd name="connsiteY7" fmla="*/ 854328 h 1632081"/>
                <a:gd name="connsiteX8" fmla="*/ 1410730 w 1787398"/>
                <a:gd name="connsiteY8" fmla="*/ 807761 h 1632081"/>
                <a:gd name="connsiteX9" fmla="*/ 1698596 w 1787398"/>
                <a:gd name="connsiteY9" fmla="*/ 672294 h 1632081"/>
                <a:gd name="connsiteX10" fmla="*/ 1770563 w 1787398"/>
                <a:gd name="connsiteY10" fmla="*/ 240495 h 1632081"/>
                <a:gd name="connsiteX11" fmla="*/ 1419197 w 1787398"/>
                <a:gd name="connsiteY11" fmla="*/ 3427 h 1632081"/>
                <a:gd name="connsiteX12" fmla="*/ 1122863 w 1787398"/>
                <a:gd name="connsiteY12" fmla="*/ 121961 h 1632081"/>
                <a:gd name="connsiteX13" fmla="*/ 1012796 w 1787398"/>
                <a:gd name="connsiteY13" fmla="*/ 418294 h 1632081"/>
                <a:gd name="connsiteX14" fmla="*/ 809596 w 1787398"/>
                <a:gd name="connsiteY14" fmla="*/ 227794 h 1632081"/>
                <a:gd name="connsiteX15" fmla="*/ 441296 w 1787398"/>
                <a:gd name="connsiteY15" fmla="*/ 66928 h 1632081"/>
                <a:gd name="connsiteX16" fmla="*/ 293130 w 1787398"/>
                <a:gd name="connsiteY16" fmla="*/ 270128 h 1632081"/>
                <a:gd name="connsiteX17" fmla="*/ 271963 w 1787398"/>
                <a:gd name="connsiteY17" fmla="*/ 748494 h 1632081"/>
                <a:gd name="connsiteX18" fmla="*/ 420130 w 1787398"/>
                <a:gd name="connsiteY18" fmla="*/ 917828 h 1632081"/>
                <a:gd name="connsiteX19" fmla="*/ 64530 w 1787398"/>
                <a:gd name="connsiteY19" fmla="*/ 1006728 h 1632081"/>
                <a:gd name="connsiteX20" fmla="*/ 34896 w 1787398"/>
                <a:gd name="connsiteY20" fmla="*/ 1383494 h 1632081"/>
                <a:gd name="connsiteX21" fmla="*/ 428596 w 1787398"/>
                <a:gd name="connsiteY21" fmla="*/ 1620561 h 1632081"/>
                <a:gd name="connsiteX0" fmla="*/ 428596 w 1784427"/>
                <a:gd name="connsiteY0" fmla="*/ 1612391 h 1623911"/>
                <a:gd name="connsiteX1" fmla="*/ 767263 w 1784427"/>
                <a:gd name="connsiteY1" fmla="*/ 1561591 h 1623911"/>
                <a:gd name="connsiteX2" fmla="*/ 834996 w 1784427"/>
                <a:gd name="connsiteY2" fmla="*/ 1341458 h 1623911"/>
                <a:gd name="connsiteX3" fmla="*/ 1101696 w 1784427"/>
                <a:gd name="connsiteY3" fmla="*/ 1485391 h 1623911"/>
                <a:gd name="connsiteX4" fmla="*/ 1525030 w 1784427"/>
                <a:gd name="connsiteY4" fmla="*/ 1493858 h 1623911"/>
                <a:gd name="connsiteX5" fmla="*/ 1736696 w 1784427"/>
                <a:gd name="connsiteY5" fmla="*/ 1345691 h 1623911"/>
                <a:gd name="connsiteX6" fmla="*/ 1652030 w 1784427"/>
                <a:gd name="connsiteY6" fmla="*/ 1108624 h 1623911"/>
                <a:gd name="connsiteX7" fmla="*/ 1406496 w 1784427"/>
                <a:gd name="connsiteY7" fmla="*/ 846158 h 1623911"/>
                <a:gd name="connsiteX8" fmla="*/ 1410730 w 1784427"/>
                <a:gd name="connsiteY8" fmla="*/ 799591 h 1623911"/>
                <a:gd name="connsiteX9" fmla="*/ 1698596 w 1784427"/>
                <a:gd name="connsiteY9" fmla="*/ 664124 h 1623911"/>
                <a:gd name="connsiteX10" fmla="*/ 1770563 w 1784427"/>
                <a:gd name="connsiteY10" fmla="*/ 232325 h 1623911"/>
                <a:gd name="connsiteX11" fmla="*/ 1461530 w 1784427"/>
                <a:gd name="connsiteY11" fmla="*/ 3724 h 1623911"/>
                <a:gd name="connsiteX12" fmla="*/ 1122863 w 1784427"/>
                <a:gd name="connsiteY12" fmla="*/ 113791 h 1623911"/>
                <a:gd name="connsiteX13" fmla="*/ 1012796 w 1784427"/>
                <a:gd name="connsiteY13" fmla="*/ 410124 h 1623911"/>
                <a:gd name="connsiteX14" fmla="*/ 809596 w 1784427"/>
                <a:gd name="connsiteY14" fmla="*/ 219624 h 1623911"/>
                <a:gd name="connsiteX15" fmla="*/ 441296 w 1784427"/>
                <a:gd name="connsiteY15" fmla="*/ 58758 h 1623911"/>
                <a:gd name="connsiteX16" fmla="*/ 293130 w 1784427"/>
                <a:gd name="connsiteY16" fmla="*/ 261958 h 1623911"/>
                <a:gd name="connsiteX17" fmla="*/ 271963 w 1784427"/>
                <a:gd name="connsiteY17" fmla="*/ 740324 h 1623911"/>
                <a:gd name="connsiteX18" fmla="*/ 420130 w 1784427"/>
                <a:gd name="connsiteY18" fmla="*/ 909658 h 1623911"/>
                <a:gd name="connsiteX19" fmla="*/ 64530 w 1784427"/>
                <a:gd name="connsiteY19" fmla="*/ 998558 h 1623911"/>
                <a:gd name="connsiteX20" fmla="*/ 34896 w 1784427"/>
                <a:gd name="connsiteY20" fmla="*/ 1375324 h 1623911"/>
                <a:gd name="connsiteX21" fmla="*/ 428596 w 1784427"/>
                <a:gd name="connsiteY21" fmla="*/ 1612391 h 1623911"/>
                <a:gd name="connsiteX0" fmla="*/ 428596 w 1784427"/>
                <a:gd name="connsiteY0" fmla="*/ 1615049 h 1626569"/>
                <a:gd name="connsiteX1" fmla="*/ 767263 w 1784427"/>
                <a:gd name="connsiteY1" fmla="*/ 1564249 h 1626569"/>
                <a:gd name="connsiteX2" fmla="*/ 834996 w 1784427"/>
                <a:gd name="connsiteY2" fmla="*/ 1344116 h 1626569"/>
                <a:gd name="connsiteX3" fmla="*/ 1101696 w 1784427"/>
                <a:gd name="connsiteY3" fmla="*/ 1488049 h 1626569"/>
                <a:gd name="connsiteX4" fmla="*/ 1525030 w 1784427"/>
                <a:gd name="connsiteY4" fmla="*/ 1496516 h 1626569"/>
                <a:gd name="connsiteX5" fmla="*/ 1736696 w 1784427"/>
                <a:gd name="connsiteY5" fmla="*/ 1348349 h 1626569"/>
                <a:gd name="connsiteX6" fmla="*/ 1652030 w 1784427"/>
                <a:gd name="connsiteY6" fmla="*/ 1111282 h 1626569"/>
                <a:gd name="connsiteX7" fmla="*/ 1406496 w 1784427"/>
                <a:gd name="connsiteY7" fmla="*/ 848816 h 1626569"/>
                <a:gd name="connsiteX8" fmla="*/ 1410730 w 1784427"/>
                <a:gd name="connsiteY8" fmla="*/ 802249 h 1626569"/>
                <a:gd name="connsiteX9" fmla="*/ 1698596 w 1784427"/>
                <a:gd name="connsiteY9" fmla="*/ 666782 h 1626569"/>
                <a:gd name="connsiteX10" fmla="*/ 1770563 w 1784427"/>
                <a:gd name="connsiteY10" fmla="*/ 234983 h 1626569"/>
                <a:gd name="connsiteX11" fmla="*/ 1461530 w 1784427"/>
                <a:gd name="connsiteY11" fmla="*/ 6382 h 1626569"/>
                <a:gd name="connsiteX12" fmla="*/ 1122863 w 1784427"/>
                <a:gd name="connsiteY12" fmla="*/ 116449 h 1626569"/>
                <a:gd name="connsiteX13" fmla="*/ 1012796 w 1784427"/>
                <a:gd name="connsiteY13" fmla="*/ 412782 h 1626569"/>
                <a:gd name="connsiteX14" fmla="*/ 809596 w 1784427"/>
                <a:gd name="connsiteY14" fmla="*/ 222282 h 1626569"/>
                <a:gd name="connsiteX15" fmla="*/ 441296 w 1784427"/>
                <a:gd name="connsiteY15" fmla="*/ 61416 h 1626569"/>
                <a:gd name="connsiteX16" fmla="*/ 293130 w 1784427"/>
                <a:gd name="connsiteY16" fmla="*/ 264616 h 1626569"/>
                <a:gd name="connsiteX17" fmla="*/ 271963 w 1784427"/>
                <a:gd name="connsiteY17" fmla="*/ 742982 h 1626569"/>
                <a:gd name="connsiteX18" fmla="*/ 420130 w 1784427"/>
                <a:gd name="connsiteY18" fmla="*/ 912316 h 1626569"/>
                <a:gd name="connsiteX19" fmla="*/ 64530 w 1784427"/>
                <a:gd name="connsiteY19" fmla="*/ 1001216 h 1626569"/>
                <a:gd name="connsiteX20" fmla="*/ 34896 w 1784427"/>
                <a:gd name="connsiteY20" fmla="*/ 1377982 h 1626569"/>
                <a:gd name="connsiteX21" fmla="*/ 428596 w 1784427"/>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246564 w 1784523"/>
                <a:gd name="connsiteY17" fmla="*/ 671017 h 1626569"/>
                <a:gd name="connsiteX18" fmla="*/ 420130 w 1784523"/>
                <a:gd name="connsiteY18" fmla="*/ 912316 h 1626569"/>
                <a:gd name="connsiteX19" fmla="*/ 64530 w 1784523"/>
                <a:gd name="connsiteY19" fmla="*/ 1001216 h 1626569"/>
                <a:gd name="connsiteX20" fmla="*/ 34896 w 1784523"/>
                <a:gd name="connsiteY20" fmla="*/ 1377982 h 1626569"/>
                <a:gd name="connsiteX21" fmla="*/ 428596 w 1784523"/>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64250 w 1784523"/>
                <a:gd name="connsiteY17" fmla="*/ 95803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38850 w 1784523"/>
                <a:gd name="connsiteY17" fmla="*/ 95295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5626"/>
                <a:gd name="connsiteX1" fmla="*/ 767263 w 1784523"/>
                <a:gd name="connsiteY1" fmla="*/ 1564249 h 1625626"/>
                <a:gd name="connsiteX2" fmla="*/ 855316 w 1784523"/>
                <a:gd name="connsiteY2" fmla="*/ 1384756 h 1625626"/>
                <a:gd name="connsiteX3" fmla="*/ 1101696 w 1784523"/>
                <a:gd name="connsiteY3" fmla="*/ 1488049 h 1625626"/>
                <a:gd name="connsiteX4" fmla="*/ 1525030 w 1784523"/>
                <a:gd name="connsiteY4" fmla="*/ 1496516 h 1625626"/>
                <a:gd name="connsiteX5" fmla="*/ 1736696 w 1784523"/>
                <a:gd name="connsiteY5" fmla="*/ 1348349 h 1625626"/>
                <a:gd name="connsiteX6" fmla="*/ 1652030 w 1784523"/>
                <a:gd name="connsiteY6" fmla="*/ 1111282 h 1625626"/>
                <a:gd name="connsiteX7" fmla="*/ 1406496 w 1784523"/>
                <a:gd name="connsiteY7" fmla="*/ 848816 h 1625626"/>
                <a:gd name="connsiteX8" fmla="*/ 1698596 w 1784523"/>
                <a:gd name="connsiteY8" fmla="*/ 666782 h 1625626"/>
                <a:gd name="connsiteX9" fmla="*/ 1770563 w 1784523"/>
                <a:gd name="connsiteY9" fmla="*/ 234983 h 1625626"/>
                <a:gd name="connsiteX10" fmla="*/ 1461530 w 1784523"/>
                <a:gd name="connsiteY10" fmla="*/ 6382 h 1625626"/>
                <a:gd name="connsiteX11" fmla="*/ 1122863 w 1784523"/>
                <a:gd name="connsiteY11" fmla="*/ 116449 h 1625626"/>
                <a:gd name="connsiteX12" fmla="*/ 1012796 w 1784523"/>
                <a:gd name="connsiteY12" fmla="*/ 412782 h 1625626"/>
                <a:gd name="connsiteX13" fmla="*/ 809596 w 1784523"/>
                <a:gd name="connsiteY13" fmla="*/ 222282 h 1625626"/>
                <a:gd name="connsiteX14" fmla="*/ 441296 w 1784523"/>
                <a:gd name="connsiteY14" fmla="*/ 61416 h 1625626"/>
                <a:gd name="connsiteX15" fmla="*/ 247410 w 1784523"/>
                <a:gd name="connsiteY15" fmla="*/ 259536 h 1625626"/>
                <a:gd name="connsiteX16" fmla="*/ 231746 w 1784523"/>
                <a:gd name="connsiteY16" fmla="*/ 561795 h 1625626"/>
                <a:gd name="connsiteX17" fmla="*/ 338850 w 1784523"/>
                <a:gd name="connsiteY17" fmla="*/ 952956 h 1625626"/>
                <a:gd name="connsiteX18" fmla="*/ 64530 w 1784523"/>
                <a:gd name="connsiteY18" fmla="*/ 1001216 h 1625626"/>
                <a:gd name="connsiteX19" fmla="*/ 34896 w 1784523"/>
                <a:gd name="connsiteY19" fmla="*/ 1377982 h 1625626"/>
                <a:gd name="connsiteX20" fmla="*/ 428596 w 1784523"/>
                <a:gd name="connsiteY20" fmla="*/ 1615049 h 1625626"/>
                <a:gd name="connsiteX0" fmla="*/ 428596 w 1784523"/>
                <a:gd name="connsiteY0" fmla="*/ 1615049 h 1636715"/>
                <a:gd name="connsiteX1" fmla="*/ 762183 w 1784523"/>
                <a:gd name="connsiteY1" fmla="*/ 1599809 h 1636715"/>
                <a:gd name="connsiteX2" fmla="*/ 855316 w 1784523"/>
                <a:gd name="connsiteY2" fmla="*/ 1384756 h 1636715"/>
                <a:gd name="connsiteX3" fmla="*/ 1101696 w 1784523"/>
                <a:gd name="connsiteY3" fmla="*/ 1488049 h 1636715"/>
                <a:gd name="connsiteX4" fmla="*/ 1525030 w 1784523"/>
                <a:gd name="connsiteY4" fmla="*/ 1496516 h 1636715"/>
                <a:gd name="connsiteX5" fmla="*/ 1736696 w 1784523"/>
                <a:gd name="connsiteY5" fmla="*/ 1348349 h 1636715"/>
                <a:gd name="connsiteX6" fmla="*/ 1652030 w 1784523"/>
                <a:gd name="connsiteY6" fmla="*/ 1111282 h 1636715"/>
                <a:gd name="connsiteX7" fmla="*/ 1406496 w 1784523"/>
                <a:gd name="connsiteY7" fmla="*/ 848816 h 1636715"/>
                <a:gd name="connsiteX8" fmla="*/ 1698596 w 1784523"/>
                <a:gd name="connsiteY8" fmla="*/ 666782 h 1636715"/>
                <a:gd name="connsiteX9" fmla="*/ 1770563 w 1784523"/>
                <a:gd name="connsiteY9" fmla="*/ 234983 h 1636715"/>
                <a:gd name="connsiteX10" fmla="*/ 1461530 w 1784523"/>
                <a:gd name="connsiteY10" fmla="*/ 6382 h 1636715"/>
                <a:gd name="connsiteX11" fmla="*/ 1122863 w 1784523"/>
                <a:gd name="connsiteY11" fmla="*/ 116449 h 1636715"/>
                <a:gd name="connsiteX12" fmla="*/ 1012796 w 1784523"/>
                <a:gd name="connsiteY12" fmla="*/ 412782 h 1636715"/>
                <a:gd name="connsiteX13" fmla="*/ 809596 w 1784523"/>
                <a:gd name="connsiteY13" fmla="*/ 222282 h 1636715"/>
                <a:gd name="connsiteX14" fmla="*/ 441296 w 1784523"/>
                <a:gd name="connsiteY14" fmla="*/ 61416 h 1636715"/>
                <a:gd name="connsiteX15" fmla="*/ 247410 w 1784523"/>
                <a:gd name="connsiteY15" fmla="*/ 259536 h 1636715"/>
                <a:gd name="connsiteX16" fmla="*/ 231746 w 1784523"/>
                <a:gd name="connsiteY16" fmla="*/ 561795 h 1636715"/>
                <a:gd name="connsiteX17" fmla="*/ 338850 w 1784523"/>
                <a:gd name="connsiteY17" fmla="*/ 952956 h 1636715"/>
                <a:gd name="connsiteX18" fmla="*/ 64530 w 1784523"/>
                <a:gd name="connsiteY18" fmla="*/ 1001216 h 1636715"/>
                <a:gd name="connsiteX19" fmla="*/ 34896 w 1784523"/>
                <a:gd name="connsiteY19" fmla="*/ 1377982 h 1636715"/>
                <a:gd name="connsiteX20" fmla="*/ 428596 w 1784523"/>
                <a:gd name="connsiteY20" fmla="*/ 1615049 h 1636715"/>
                <a:gd name="connsiteX0" fmla="*/ 428596 w 1784523"/>
                <a:gd name="connsiteY0" fmla="*/ 1615049 h 1635740"/>
                <a:gd name="connsiteX1" fmla="*/ 762183 w 1784523"/>
                <a:gd name="connsiteY1" fmla="*/ 1599809 h 1635740"/>
                <a:gd name="connsiteX2" fmla="*/ 875636 w 1784523"/>
                <a:gd name="connsiteY2" fmla="*/ 1405076 h 1635740"/>
                <a:gd name="connsiteX3" fmla="*/ 1101696 w 1784523"/>
                <a:gd name="connsiteY3" fmla="*/ 1488049 h 1635740"/>
                <a:gd name="connsiteX4" fmla="*/ 1525030 w 1784523"/>
                <a:gd name="connsiteY4" fmla="*/ 1496516 h 1635740"/>
                <a:gd name="connsiteX5" fmla="*/ 1736696 w 1784523"/>
                <a:gd name="connsiteY5" fmla="*/ 1348349 h 1635740"/>
                <a:gd name="connsiteX6" fmla="*/ 1652030 w 1784523"/>
                <a:gd name="connsiteY6" fmla="*/ 1111282 h 1635740"/>
                <a:gd name="connsiteX7" fmla="*/ 1406496 w 1784523"/>
                <a:gd name="connsiteY7" fmla="*/ 848816 h 1635740"/>
                <a:gd name="connsiteX8" fmla="*/ 1698596 w 1784523"/>
                <a:gd name="connsiteY8" fmla="*/ 666782 h 1635740"/>
                <a:gd name="connsiteX9" fmla="*/ 1770563 w 1784523"/>
                <a:gd name="connsiteY9" fmla="*/ 234983 h 1635740"/>
                <a:gd name="connsiteX10" fmla="*/ 1461530 w 1784523"/>
                <a:gd name="connsiteY10" fmla="*/ 6382 h 1635740"/>
                <a:gd name="connsiteX11" fmla="*/ 1122863 w 1784523"/>
                <a:gd name="connsiteY11" fmla="*/ 116449 h 1635740"/>
                <a:gd name="connsiteX12" fmla="*/ 1012796 w 1784523"/>
                <a:gd name="connsiteY12" fmla="*/ 412782 h 1635740"/>
                <a:gd name="connsiteX13" fmla="*/ 809596 w 1784523"/>
                <a:gd name="connsiteY13" fmla="*/ 222282 h 1635740"/>
                <a:gd name="connsiteX14" fmla="*/ 441296 w 1784523"/>
                <a:gd name="connsiteY14" fmla="*/ 61416 h 1635740"/>
                <a:gd name="connsiteX15" fmla="*/ 247410 w 1784523"/>
                <a:gd name="connsiteY15" fmla="*/ 259536 h 1635740"/>
                <a:gd name="connsiteX16" fmla="*/ 231746 w 1784523"/>
                <a:gd name="connsiteY16" fmla="*/ 561795 h 1635740"/>
                <a:gd name="connsiteX17" fmla="*/ 338850 w 1784523"/>
                <a:gd name="connsiteY17" fmla="*/ 952956 h 1635740"/>
                <a:gd name="connsiteX18" fmla="*/ 64530 w 1784523"/>
                <a:gd name="connsiteY18" fmla="*/ 1001216 h 1635740"/>
                <a:gd name="connsiteX19" fmla="*/ 34896 w 1784523"/>
                <a:gd name="connsiteY19" fmla="*/ 1377982 h 1635740"/>
                <a:gd name="connsiteX20" fmla="*/ 428596 w 1784523"/>
                <a:gd name="connsiteY20" fmla="*/ 1615049 h 1635740"/>
                <a:gd name="connsiteX0" fmla="*/ 395694 w 1751621"/>
                <a:gd name="connsiteY0" fmla="*/ 1615049 h 1630632"/>
                <a:gd name="connsiteX1" fmla="*/ 729281 w 1751621"/>
                <a:gd name="connsiteY1" fmla="*/ 1599809 h 1630632"/>
                <a:gd name="connsiteX2" fmla="*/ 842734 w 1751621"/>
                <a:gd name="connsiteY2" fmla="*/ 1405076 h 1630632"/>
                <a:gd name="connsiteX3" fmla="*/ 1068794 w 1751621"/>
                <a:gd name="connsiteY3" fmla="*/ 1488049 h 1630632"/>
                <a:gd name="connsiteX4" fmla="*/ 1492128 w 1751621"/>
                <a:gd name="connsiteY4" fmla="*/ 1496516 h 1630632"/>
                <a:gd name="connsiteX5" fmla="*/ 1703794 w 1751621"/>
                <a:gd name="connsiteY5" fmla="*/ 1348349 h 1630632"/>
                <a:gd name="connsiteX6" fmla="*/ 1619128 w 1751621"/>
                <a:gd name="connsiteY6" fmla="*/ 1111282 h 1630632"/>
                <a:gd name="connsiteX7" fmla="*/ 1373594 w 1751621"/>
                <a:gd name="connsiteY7" fmla="*/ 848816 h 1630632"/>
                <a:gd name="connsiteX8" fmla="*/ 1665694 w 1751621"/>
                <a:gd name="connsiteY8" fmla="*/ 666782 h 1630632"/>
                <a:gd name="connsiteX9" fmla="*/ 1737661 w 1751621"/>
                <a:gd name="connsiteY9" fmla="*/ 234983 h 1630632"/>
                <a:gd name="connsiteX10" fmla="*/ 1428628 w 1751621"/>
                <a:gd name="connsiteY10" fmla="*/ 6382 h 1630632"/>
                <a:gd name="connsiteX11" fmla="*/ 1089961 w 1751621"/>
                <a:gd name="connsiteY11" fmla="*/ 116449 h 1630632"/>
                <a:gd name="connsiteX12" fmla="*/ 979894 w 1751621"/>
                <a:gd name="connsiteY12" fmla="*/ 412782 h 1630632"/>
                <a:gd name="connsiteX13" fmla="*/ 776694 w 1751621"/>
                <a:gd name="connsiteY13" fmla="*/ 222282 h 1630632"/>
                <a:gd name="connsiteX14" fmla="*/ 408394 w 1751621"/>
                <a:gd name="connsiteY14" fmla="*/ 61416 h 1630632"/>
                <a:gd name="connsiteX15" fmla="*/ 214508 w 1751621"/>
                <a:gd name="connsiteY15" fmla="*/ 259536 h 1630632"/>
                <a:gd name="connsiteX16" fmla="*/ 198844 w 1751621"/>
                <a:gd name="connsiteY16" fmla="*/ 561795 h 1630632"/>
                <a:gd name="connsiteX17" fmla="*/ 305948 w 1751621"/>
                <a:gd name="connsiteY17" fmla="*/ 952956 h 1630632"/>
                <a:gd name="connsiteX18" fmla="*/ 31628 w 1751621"/>
                <a:gd name="connsiteY18" fmla="*/ 1001216 h 1630632"/>
                <a:gd name="connsiteX19" fmla="*/ 73114 w 1751621"/>
                <a:gd name="connsiteY19" fmla="*/ 1449102 h 1630632"/>
                <a:gd name="connsiteX20" fmla="*/ 395694 w 1751621"/>
                <a:gd name="connsiteY20" fmla="*/ 1615049 h 1630632"/>
                <a:gd name="connsiteX0" fmla="*/ 400640 w 1751487"/>
                <a:gd name="connsiteY0" fmla="*/ 1670929 h 1677497"/>
                <a:gd name="connsiteX1" fmla="*/ 729147 w 1751487"/>
                <a:gd name="connsiteY1" fmla="*/ 1599809 h 1677497"/>
                <a:gd name="connsiteX2" fmla="*/ 842600 w 1751487"/>
                <a:gd name="connsiteY2" fmla="*/ 1405076 h 1677497"/>
                <a:gd name="connsiteX3" fmla="*/ 1068660 w 1751487"/>
                <a:gd name="connsiteY3" fmla="*/ 1488049 h 1677497"/>
                <a:gd name="connsiteX4" fmla="*/ 1491994 w 1751487"/>
                <a:gd name="connsiteY4" fmla="*/ 1496516 h 1677497"/>
                <a:gd name="connsiteX5" fmla="*/ 1703660 w 1751487"/>
                <a:gd name="connsiteY5" fmla="*/ 1348349 h 1677497"/>
                <a:gd name="connsiteX6" fmla="*/ 1618994 w 1751487"/>
                <a:gd name="connsiteY6" fmla="*/ 1111282 h 1677497"/>
                <a:gd name="connsiteX7" fmla="*/ 1373460 w 1751487"/>
                <a:gd name="connsiteY7" fmla="*/ 848816 h 1677497"/>
                <a:gd name="connsiteX8" fmla="*/ 1665560 w 1751487"/>
                <a:gd name="connsiteY8" fmla="*/ 666782 h 1677497"/>
                <a:gd name="connsiteX9" fmla="*/ 1737527 w 1751487"/>
                <a:gd name="connsiteY9" fmla="*/ 234983 h 1677497"/>
                <a:gd name="connsiteX10" fmla="*/ 1428494 w 1751487"/>
                <a:gd name="connsiteY10" fmla="*/ 6382 h 1677497"/>
                <a:gd name="connsiteX11" fmla="*/ 1089827 w 1751487"/>
                <a:gd name="connsiteY11" fmla="*/ 116449 h 1677497"/>
                <a:gd name="connsiteX12" fmla="*/ 979760 w 1751487"/>
                <a:gd name="connsiteY12" fmla="*/ 412782 h 1677497"/>
                <a:gd name="connsiteX13" fmla="*/ 776560 w 1751487"/>
                <a:gd name="connsiteY13" fmla="*/ 222282 h 1677497"/>
                <a:gd name="connsiteX14" fmla="*/ 408260 w 1751487"/>
                <a:gd name="connsiteY14" fmla="*/ 61416 h 1677497"/>
                <a:gd name="connsiteX15" fmla="*/ 214374 w 1751487"/>
                <a:gd name="connsiteY15" fmla="*/ 259536 h 1677497"/>
                <a:gd name="connsiteX16" fmla="*/ 198710 w 1751487"/>
                <a:gd name="connsiteY16" fmla="*/ 561795 h 1677497"/>
                <a:gd name="connsiteX17" fmla="*/ 305814 w 1751487"/>
                <a:gd name="connsiteY17" fmla="*/ 952956 h 1677497"/>
                <a:gd name="connsiteX18" fmla="*/ 31494 w 1751487"/>
                <a:gd name="connsiteY18" fmla="*/ 1001216 h 1677497"/>
                <a:gd name="connsiteX19" fmla="*/ 72980 w 1751487"/>
                <a:gd name="connsiteY19" fmla="*/ 1449102 h 1677497"/>
                <a:gd name="connsiteX20" fmla="*/ 400640 w 1751487"/>
                <a:gd name="connsiteY20" fmla="*/ 1670929 h 1677497"/>
                <a:gd name="connsiteX0" fmla="*/ 364347 w 1715194"/>
                <a:gd name="connsiteY0" fmla="*/ 1670929 h 1677497"/>
                <a:gd name="connsiteX1" fmla="*/ 692854 w 1715194"/>
                <a:gd name="connsiteY1" fmla="*/ 1599809 h 1677497"/>
                <a:gd name="connsiteX2" fmla="*/ 806307 w 1715194"/>
                <a:gd name="connsiteY2" fmla="*/ 1405076 h 1677497"/>
                <a:gd name="connsiteX3" fmla="*/ 1032367 w 1715194"/>
                <a:gd name="connsiteY3" fmla="*/ 1488049 h 1677497"/>
                <a:gd name="connsiteX4" fmla="*/ 1455701 w 1715194"/>
                <a:gd name="connsiteY4" fmla="*/ 1496516 h 1677497"/>
                <a:gd name="connsiteX5" fmla="*/ 1667367 w 1715194"/>
                <a:gd name="connsiteY5" fmla="*/ 1348349 h 1677497"/>
                <a:gd name="connsiteX6" fmla="*/ 1582701 w 1715194"/>
                <a:gd name="connsiteY6" fmla="*/ 1111282 h 1677497"/>
                <a:gd name="connsiteX7" fmla="*/ 1337167 w 1715194"/>
                <a:gd name="connsiteY7" fmla="*/ 848816 h 1677497"/>
                <a:gd name="connsiteX8" fmla="*/ 1629267 w 1715194"/>
                <a:gd name="connsiteY8" fmla="*/ 666782 h 1677497"/>
                <a:gd name="connsiteX9" fmla="*/ 1701234 w 1715194"/>
                <a:gd name="connsiteY9" fmla="*/ 234983 h 1677497"/>
                <a:gd name="connsiteX10" fmla="*/ 1392201 w 1715194"/>
                <a:gd name="connsiteY10" fmla="*/ 6382 h 1677497"/>
                <a:gd name="connsiteX11" fmla="*/ 1053534 w 1715194"/>
                <a:gd name="connsiteY11" fmla="*/ 116449 h 1677497"/>
                <a:gd name="connsiteX12" fmla="*/ 943467 w 1715194"/>
                <a:gd name="connsiteY12" fmla="*/ 412782 h 1677497"/>
                <a:gd name="connsiteX13" fmla="*/ 740267 w 1715194"/>
                <a:gd name="connsiteY13" fmla="*/ 222282 h 1677497"/>
                <a:gd name="connsiteX14" fmla="*/ 371967 w 1715194"/>
                <a:gd name="connsiteY14" fmla="*/ 61416 h 1677497"/>
                <a:gd name="connsiteX15" fmla="*/ 178081 w 1715194"/>
                <a:gd name="connsiteY15" fmla="*/ 259536 h 1677497"/>
                <a:gd name="connsiteX16" fmla="*/ 162417 w 1715194"/>
                <a:gd name="connsiteY16" fmla="*/ 561795 h 1677497"/>
                <a:gd name="connsiteX17" fmla="*/ 269521 w 1715194"/>
                <a:gd name="connsiteY17" fmla="*/ 952956 h 1677497"/>
                <a:gd name="connsiteX18" fmla="*/ 51081 w 1715194"/>
                <a:gd name="connsiteY18" fmla="*/ 1087576 h 1677497"/>
                <a:gd name="connsiteX19" fmla="*/ 36687 w 1715194"/>
                <a:gd name="connsiteY19" fmla="*/ 1449102 h 1677497"/>
                <a:gd name="connsiteX20" fmla="*/ 364347 w 1715194"/>
                <a:gd name="connsiteY20" fmla="*/ 1670929 h 1677497"/>
                <a:gd name="connsiteX0" fmla="*/ 351267 w 1702114"/>
                <a:gd name="connsiteY0" fmla="*/ 1670929 h 1677497"/>
                <a:gd name="connsiteX1" fmla="*/ 679774 w 1702114"/>
                <a:gd name="connsiteY1" fmla="*/ 1599809 h 1677497"/>
                <a:gd name="connsiteX2" fmla="*/ 793227 w 1702114"/>
                <a:gd name="connsiteY2" fmla="*/ 1405076 h 1677497"/>
                <a:gd name="connsiteX3" fmla="*/ 1019287 w 1702114"/>
                <a:gd name="connsiteY3" fmla="*/ 1488049 h 1677497"/>
                <a:gd name="connsiteX4" fmla="*/ 1442621 w 1702114"/>
                <a:gd name="connsiteY4" fmla="*/ 1496516 h 1677497"/>
                <a:gd name="connsiteX5" fmla="*/ 1654287 w 1702114"/>
                <a:gd name="connsiteY5" fmla="*/ 1348349 h 1677497"/>
                <a:gd name="connsiteX6" fmla="*/ 1569621 w 1702114"/>
                <a:gd name="connsiteY6" fmla="*/ 1111282 h 1677497"/>
                <a:gd name="connsiteX7" fmla="*/ 1324087 w 1702114"/>
                <a:gd name="connsiteY7" fmla="*/ 848816 h 1677497"/>
                <a:gd name="connsiteX8" fmla="*/ 1616187 w 1702114"/>
                <a:gd name="connsiteY8" fmla="*/ 666782 h 1677497"/>
                <a:gd name="connsiteX9" fmla="*/ 1688154 w 1702114"/>
                <a:gd name="connsiteY9" fmla="*/ 234983 h 1677497"/>
                <a:gd name="connsiteX10" fmla="*/ 1379121 w 1702114"/>
                <a:gd name="connsiteY10" fmla="*/ 6382 h 1677497"/>
                <a:gd name="connsiteX11" fmla="*/ 1040454 w 1702114"/>
                <a:gd name="connsiteY11" fmla="*/ 116449 h 1677497"/>
                <a:gd name="connsiteX12" fmla="*/ 930387 w 1702114"/>
                <a:gd name="connsiteY12" fmla="*/ 412782 h 1677497"/>
                <a:gd name="connsiteX13" fmla="*/ 727187 w 1702114"/>
                <a:gd name="connsiteY13" fmla="*/ 222282 h 1677497"/>
                <a:gd name="connsiteX14" fmla="*/ 358887 w 1702114"/>
                <a:gd name="connsiteY14" fmla="*/ 61416 h 1677497"/>
                <a:gd name="connsiteX15" fmla="*/ 165001 w 1702114"/>
                <a:gd name="connsiteY15" fmla="*/ 259536 h 1677497"/>
                <a:gd name="connsiteX16" fmla="*/ 149337 w 1702114"/>
                <a:gd name="connsiteY16" fmla="*/ 561795 h 1677497"/>
                <a:gd name="connsiteX17" fmla="*/ 256441 w 1702114"/>
                <a:gd name="connsiteY17" fmla="*/ 952956 h 1677497"/>
                <a:gd name="connsiteX18" fmla="*/ 68481 w 1702114"/>
                <a:gd name="connsiteY18" fmla="*/ 1082496 h 1677497"/>
                <a:gd name="connsiteX19" fmla="*/ 23607 w 1702114"/>
                <a:gd name="connsiteY19" fmla="*/ 1449102 h 1677497"/>
                <a:gd name="connsiteX20" fmla="*/ 351267 w 1702114"/>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35193 w 1694686"/>
                <a:gd name="connsiteY4" fmla="*/ 14965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51939 w 1694686"/>
                <a:gd name="connsiteY5" fmla="*/ 13229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719759 w 1693912"/>
                <a:gd name="connsiteY13" fmla="*/ 222282 h 1677497"/>
                <a:gd name="connsiteX14" fmla="*/ 351459 w 1693912"/>
                <a:gd name="connsiteY14" fmla="*/ 61416 h 1677497"/>
                <a:gd name="connsiteX15" fmla="*/ 157573 w 1693912"/>
                <a:gd name="connsiteY15" fmla="*/ 259536 h 1677497"/>
                <a:gd name="connsiteX16" fmla="*/ 141909 w 1693912"/>
                <a:gd name="connsiteY16" fmla="*/ 561795 h 1677497"/>
                <a:gd name="connsiteX17" fmla="*/ 249013 w 1693912"/>
                <a:gd name="connsiteY17" fmla="*/ 952956 h 1677497"/>
                <a:gd name="connsiteX18" fmla="*/ 86453 w 1693912"/>
                <a:gd name="connsiteY18" fmla="*/ 1072336 h 1677497"/>
                <a:gd name="connsiteX19" fmla="*/ 16179 w 1693912"/>
                <a:gd name="connsiteY19" fmla="*/ 1449102 h 1677497"/>
                <a:gd name="connsiteX20" fmla="*/ 343839 w 1693912"/>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351459 w 1693912"/>
                <a:gd name="connsiteY13" fmla="*/ 6141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88619 w 1693912"/>
                <a:gd name="connsiteY13" fmla="*/ 8173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4429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35582 w 1685655"/>
                <a:gd name="connsiteY0" fmla="*/ 1670929 h 1681341"/>
                <a:gd name="connsiteX1" fmla="*/ 664089 w 1685655"/>
                <a:gd name="connsiteY1" fmla="*/ 1599809 h 1681341"/>
                <a:gd name="connsiteX2" fmla="*/ 777542 w 1685655"/>
                <a:gd name="connsiteY2" fmla="*/ 1405076 h 1681341"/>
                <a:gd name="connsiteX3" fmla="*/ 1013762 w 1685655"/>
                <a:gd name="connsiteY3" fmla="*/ 1513449 h 1681341"/>
                <a:gd name="connsiteX4" fmla="*/ 1442176 w 1685655"/>
                <a:gd name="connsiteY4" fmla="*/ 1547316 h 1681341"/>
                <a:gd name="connsiteX5" fmla="*/ 1643682 w 1685655"/>
                <a:gd name="connsiteY5" fmla="*/ 1322949 h 1681341"/>
                <a:gd name="connsiteX6" fmla="*/ 1553936 w 1685655"/>
                <a:gd name="connsiteY6" fmla="*/ 1111282 h 1681341"/>
                <a:gd name="connsiteX7" fmla="*/ 1343962 w 1685655"/>
                <a:gd name="connsiteY7" fmla="*/ 828496 h 1681341"/>
                <a:gd name="connsiteX8" fmla="*/ 1600502 w 1685655"/>
                <a:gd name="connsiteY8" fmla="*/ 666782 h 1681341"/>
                <a:gd name="connsiteX9" fmla="*/ 1672469 w 1685655"/>
                <a:gd name="connsiteY9" fmla="*/ 234983 h 1681341"/>
                <a:gd name="connsiteX10" fmla="*/ 1363436 w 1685655"/>
                <a:gd name="connsiteY10" fmla="*/ 6382 h 1681341"/>
                <a:gd name="connsiteX11" fmla="*/ 1024769 w 1685655"/>
                <a:gd name="connsiteY11" fmla="*/ 116449 h 1681341"/>
                <a:gd name="connsiteX12" fmla="*/ 914702 w 1685655"/>
                <a:gd name="connsiteY12" fmla="*/ 412782 h 1681341"/>
                <a:gd name="connsiteX13" fmla="*/ 465122 w 1685655"/>
                <a:gd name="connsiteY13" fmla="*/ 41096 h 1681341"/>
                <a:gd name="connsiteX14" fmla="*/ 149316 w 1685655"/>
                <a:gd name="connsiteY14" fmla="*/ 244296 h 1681341"/>
                <a:gd name="connsiteX15" fmla="*/ 133652 w 1685655"/>
                <a:gd name="connsiteY15" fmla="*/ 561795 h 1681341"/>
                <a:gd name="connsiteX16" fmla="*/ 240756 w 1685655"/>
                <a:gd name="connsiteY16" fmla="*/ 952956 h 1681341"/>
                <a:gd name="connsiteX17" fmla="*/ 78196 w 1685655"/>
                <a:gd name="connsiteY17" fmla="*/ 1072336 h 1681341"/>
                <a:gd name="connsiteX18" fmla="*/ 18082 w 1685655"/>
                <a:gd name="connsiteY18" fmla="*/ 1388142 h 1681341"/>
                <a:gd name="connsiteX19" fmla="*/ 335582 w 1685655"/>
                <a:gd name="connsiteY19" fmla="*/ 1670929 h 1681341"/>
                <a:gd name="connsiteX0" fmla="*/ 333354 w 1683427"/>
                <a:gd name="connsiteY0" fmla="*/ 1670929 h 1681341"/>
                <a:gd name="connsiteX1" fmla="*/ 661861 w 1683427"/>
                <a:gd name="connsiteY1" fmla="*/ 1599809 h 1681341"/>
                <a:gd name="connsiteX2" fmla="*/ 775314 w 1683427"/>
                <a:gd name="connsiteY2" fmla="*/ 1405076 h 1681341"/>
                <a:gd name="connsiteX3" fmla="*/ 1011534 w 1683427"/>
                <a:gd name="connsiteY3" fmla="*/ 1513449 h 1681341"/>
                <a:gd name="connsiteX4" fmla="*/ 1439948 w 1683427"/>
                <a:gd name="connsiteY4" fmla="*/ 1547316 h 1681341"/>
                <a:gd name="connsiteX5" fmla="*/ 1641454 w 1683427"/>
                <a:gd name="connsiteY5" fmla="*/ 1322949 h 1681341"/>
                <a:gd name="connsiteX6" fmla="*/ 1551708 w 1683427"/>
                <a:gd name="connsiteY6" fmla="*/ 1111282 h 1681341"/>
                <a:gd name="connsiteX7" fmla="*/ 1341734 w 1683427"/>
                <a:gd name="connsiteY7" fmla="*/ 828496 h 1681341"/>
                <a:gd name="connsiteX8" fmla="*/ 1598274 w 1683427"/>
                <a:gd name="connsiteY8" fmla="*/ 666782 h 1681341"/>
                <a:gd name="connsiteX9" fmla="*/ 1670241 w 1683427"/>
                <a:gd name="connsiteY9" fmla="*/ 234983 h 1681341"/>
                <a:gd name="connsiteX10" fmla="*/ 1361208 w 1683427"/>
                <a:gd name="connsiteY10" fmla="*/ 6382 h 1681341"/>
                <a:gd name="connsiteX11" fmla="*/ 1022541 w 1683427"/>
                <a:gd name="connsiteY11" fmla="*/ 116449 h 1681341"/>
                <a:gd name="connsiteX12" fmla="*/ 912474 w 1683427"/>
                <a:gd name="connsiteY12" fmla="*/ 412782 h 1681341"/>
                <a:gd name="connsiteX13" fmla="*/ 462894 w 1683427"/>
                <a:gd name="connsiteY13" fmla="*/ 41096 h 1681341"/>
                <a:gd name="connsiteX14" fmla="*/ 147088 w 1683427"/>
                <a:gd name="connsiteY14" fmla="*/ 244296 h 1681341"/>
                <a:gd name="connsiteX15" fmla="*/ 131424 w 1683427"/>
                <a:gd name="connsiteY15" fmla="*/ 561795 h 1681341"/>
                <a:gd name="connsiteX16" fmla="*/ 238528 w 1683427"/>
                <a:gd name="connsiteY16" fmla="*/ 952956 h 1681341"/>
                <a:gd name="connsiteX17" fmla="*/ 75968 w 1683427"/>
                <a:gd name="connsiteY17" fmla="*/ 1072336 h 1681341"/>
                <a:gd name="connsiteX18" fmla="*/ 15854 w 1683427"/>
                <a:gd name="connsiteY18" fmla="*/ 1388142 h 1681341"/>
                <a:gd name="connsiteX19" fmla="*/ 333354 w 1683427"/>
                <a:gd name="connsiteY19" fmla="*/ 1670929 h 1681341"/>
                <a:gd name="connsiteX0" fmla="*/ 351937 w 1686770"/>
                <a:gd name="connsiteY0" fmla="*/ 1691249 h 1700049"/>
                <a:gd name="connsiteX1" fmla="*/ 665204 w 1686770"/>
                <a:gd name="connsiteY1" fmla="*/ 1599809 h 1700049"/>
                <a:gd name="connsiteX2" fmla="*/ 778657 w 1686770"/>
                <a:gd name="connsiteY2" fmla="*/ 1405076 h 1700049"/>
                <a:gd name="connsiteX3" fmla="*/ 1014877 w 1686770"/>
                <a:gd name="connsiteY3" fmla="*/ 1513449 h 1700049"/>
                <a:gd name="connsiteX4" fmla="*/ 1443291 w 1686770"/>
                <a:gd name="connsiteY4" fmla="*/ 1547316 h 1700049"/>
                <a:gd name="connsiteX5" fmla="*/ 1644797 w 1686770"/>
                <a:gd name="connsiteY5" fmla="*/ 1322949 h 1700049"/>
                <a:gd name="connsiteX6" fmla="*/ 1555051 w 1686770"/>
                <a:gd name="connsiteY6" fmla="*/ 1111282 h 1700049"/>
                <a:gd name="connsiteX7" fmla="*/ 1345077 w 1686770"/>
                <a:gd name="connsiteY7" fmla="*/ 828496 h 1700049"/>
                <a:gd name="connsiteX8" fmla="*/ 1601617 w 1686770"/>
                <a:gd name="connsiteY8" fmla="*/ 666782 h 1700049"/>
                <a:gd name="connsiteX9" fmla="*/ 1673584 w 1686770"/>
                <a:gd name="connsiteY9" fmla="*/ 234983 h 1700049"/>
                <a:gd name="connsiteX10" fmla="*/ 1364551 w 1686770"/>
                <a:gd name="connsiteY10" fmla="*/ 6382 h 1700049"/>
                <a:gd name="connsiteX11" fmla="*/ 1025884 w 1686770"/>
                <a:gd name="connsiteY11" fmla="*/ 116449 h 1700049"/>
                <a:gd name="connsiteX12" fmla="*/ 915817 w 1686770"/>
                <a:gd name="connsiteY12" fmla="*/ 412782 h 1700049"/>
                <a:gd name="connsiteX13" fmla="*/ 466237 w 1686770"/>
                <a:gd name="connsiteY13" fmla="*/ 41096 h 1700049"/>
                <a:gd name="connsiteX14" fmla="*/ 150431 w 1686770"/>
                <a:gd name="connsiteY14" fmla="*/ 244296 h 1700049"/>
                <a:gd name="connsiteX15" fmla="*/ 134767 w 1686770"/>
                <a:gd name="connsiteY15" fmla="*/ 561795 h 1700049"/>
                <a:gd name="connsiteX16" fmla="*/ 241871 w 1686770"/>
                <a:gd name="connsiteY16" fmla="*/ 952956 h 1700049"/>
                <a:gd name="connsiteX17" fmla="*/ 79311 w 1686770"/>
                <a:gd name="connsiteY17" fmla="*/ 1072336 h 1700049"/>
                <a:gd name="connsiteX18" fmla="*/ 19197 w 1686770"/>
                <a:gd name="connsiteY18" fmla="*/ 1388142 h 1700049"/>
                <a:gd name="connsiteX19" fmla="*/ 351937 w 1686770"/>
                <a:gd name="connsiteY19" fmla="*/ 1691249 h 1700049"/>
                <a:gd name="connsiteX0" fmla="*/ 351937 w 1686770"/>
                <a:gd name="connsiteY0" fmla="*/ 1691249 h 1693624"/>
                <a:gd name="connsiteX1" fmla="*/ 665204 w 1686770"/>
                <a:gd name="connsiteY1" fmla="*/ 1599809 h 1693624"/>
                <a:gd name="connsiteX2" fmla="*/ 778657 w 1686770"/>
                <a:gd name="connsiteY2" fmla="*/ 1405076 h 1693624"/>
                <a:gd name="connsiteX3" fmla="*/ 1014877 w 1686770"/>
                <a:gd name="connsiteY3" fmla="*/ 1513449 h 1693624"/>
                <a:gd name="connsiteX4" fmla="*/ 1443291 w 1686770"/>
                <a:gd name="connsiteY4" fmla="*/ 1547316 h 1693624"/>
                <a:gd name="connsiteX5" fmla="*/ 1644797 w 1686770"/>
                <a:gd name="connsiteY5" fmla="*/ 1322949 h 1693624"/>
                <a:gd name="connsiteX6" fmla="*/ 1555051 w 1686770"/>
                <a:gd name="connsiteY6" fmla="*/ 1111282 h 1693624"/>
                <a:gd name="connsiteX7" fmla="*/ 1345077 w 1686770"/>
                <a:gd name="connsiteY7" fmla="*/ 828496 h 1693624"/>
                <a:gd name="connsiteX8" fmla="*/ 1601617 w 1686770"/>
                <a:gd name="connsiteY8" fmla="*/ 666782 h 1693624"/>
                <a:gd name="connsiteX9" fmla="*/ 1673584 w 1686770"/>
                <a:gd name="connsiteY9" fmla="*/ 234983 h 1693624"/>
                <a:gd name="connsiteX10" fmla="*/ 1364551 w 1686770"/>
                <a:gd name="connsiteY10" fmla="*/ 6382 h 1693624"/>
                <a:gd name="connsiteX11" fmla="*/ 1025884 w 1686770"/>
                <a:gd name="connsiteY11" fmla="*/ 116449 h 1693624"/>
                <a:gd name="connsiteX12" fmla="*/ 915817 w 1686770"/>
                <a:gd name="connsiteY12" fmla="*/ 412782 h 1693624"/>
                <a:gd name="connsiteX13" fmla="*/ 466237 w 1686770"/>
                <a:gd name="connsiteY13" fmla="*/ 41096 h 1693624"/>
                <a:gd name="connsiteX14" fmla="*/ 150431 w 1686770"/>
                <a:gd name="connsiteY14" fmla="*/ 244296 h 1693624"/>
                <a:gd name="connsiteX15" fmla="*/ 134767 w 1686770"/>
                <a:gd name="connsiteY15" fmla="*/ 561795 h 1693624"/>
                <a:gd name="connsiteX16" fmla="*/ 241871 w 1686770"/>
                <a:gd name="connsiteY16" fmla="*/ 952956 h 1693624"/>
                <a:gd name="connsiteX17" fmla="*/ 79311 w 1686770"/>
                <a:gd name="connsiteY17" fmla="*/ 1072336 h 1693624"/>
                <a:gd name="connsiteX18" fmla="*/ 19197 w 1686770"/>
                <a:gd name="connsiteY18" fmla="*/ 1388142 h 1693624"/>
                <a:gd name="connsiteX19" fmla="*/ 351937 w 1686770"/>
                <a:gd name="connsiteY19" fmla="*/ 1691249 h 1693624"/>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50431 w 1686770"/>
                <a:gd name="connsiteY14" fmla="*/ 244296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48676 w 1683509"/>
                <a:gd name="connsiteY0" fmla="*/ 1691249 h 1695100"/>
                <a:gd name="connsiteX1" fmla="*/ 661943 w 1683509"/>
                <a:gd name="connsiteY1" fmla="*/ 1599809 h 1695100"/>
                <a:gd name="connsiteX2" fmla="*/ 775396 w 1683509"/>
                <a:gd name="connsiteY2" fmla="*/ 1405076 h 1695100"/>
                <a:gd name="connsiteX3" fmla="*/ 1011616 w 1683509"/>
                <a:gd name="connsiteY3" fmla="*/ 1513449 h 1695100"/>
                <a:gd name="connsiteX4" fmla="*/ 1440030 w 1683509"/>
                <a:gd name="connsiteY4" fmla="*/ 1547316 h 1695100"/>
                <a:gd name="connsiteX5" fmla="*/ 1641536 w 1683509"/>
                <a:gd name="connsiteY5" fmla="*/ 1344116 h 1695100"/>
                <a:gd name="connsiteX6" fmla="*/ 1551790 w 1683509"/>
                <a:gd name="connsiteY6" fmla="*/ 1111282 h 1695100"/>
                <a:gd name="connsiteX7" fmla="*/ 1341816 w 1683509"/>
                <a:gd name="connsiteY7" fmla="*/ 828496 h 1695100"/>
                <a:gd name="connsiteX8" fmla="*/ 1598356 w 1683509"/>
                <a:gd name="connsiteY8" fmla="*/ 666782 h 1695100"/>
                <a:gd name="connsiteX9" fmla="*/ 1670323 w 1683509"/>
                <a:gd name="connsiteY9" fmla="*/ 234983 h 1695100"/>
                <a:gd name="connsiteX10" fmla="*/ 1361290 w 1683509"/>
                <a:gd name="connsiteY10" fmla="*/ 6382 h 1695100"/>
                <a:gd name="connsiteX11" fmla="*/ 1022623 w 1683509"/>
                <a:gd name="connsiteY11" fmla="*/ 116449 h 1695100"/>
                <a:gd name="connsiteX12" fmla="*/ 912556 w 1683509"/>
                <a:gd name="connsiteY12" fmla="*/ 412782 h 1695100"/>
                <a:gd name="connsiteX13" fmla="*/ 462976 w 1683509"/>
                <a:gd name="connsiteY13" fmla="*/ 41096 h 1695100"/>
                <a:gd name="connsiteX14" fmla="*/ 172570 w 1683509"/>
                <a:gd name="connsiteY14" fmla="*/ 214663 h 1695100"/>
                <a:gd name="connsiteX15" fmla="*/ 135739 w 1683509"/>
                <a:gd name="connsiteY15" fmla="*/ 549095 h 1695100"/>
                <a:gd name="connsiteX16" fmla="*/ 238610 w 1683509"/>
                <a:gd name="connsiteY16" fmla="*/ 952956 h 1695100"/>
                <a:gd name="connsiteX17" fmla="*/ 88750 w 1683509"/>
                <a:gd name="connsiteY17" fmla="*/ 1080802 h 1695100"/>
                <a:gd name="connsiteX18" fmla="*/ 15936 w 1683509"/>
                <a:gd name="connsiteY18" fmla="*/ 1388142 h 1695100"/>
                <a:gd name="connsiteX19" fmla="*/ 348676 w 1683509"/>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89268 h 1695100"/>
                <a:gd name="connsiteX18" fmla="*/ 19197 w 1686770"/>
                <a:gd name="connsiteY18" fmla="*/ 1388142 h 1695100"/>
                <a:gd name="connsiteX19" fmla="*/ 351937 w 1686770"/>
                <a:gd name="connsiteY19" fmla="*/ 1691249 h 1695100"/>
                <a:gd name="connsiteX0" fmla="*/ 351937 w 1686770"/>
                <a:gd name="connsiteY0" fmla="*/ 1691186 h 1695037"/>
                <a:gd name="connsiteX1" fmla="*/ 665204 w 1686770"/>
                <a:gd name="connsiteY1" fmla="*/ 1599746 h 1695037"/>
                <a:gd name="connsiteX2" fmla="*/ 778657 w 1686770"/>
                <a:gd name="connsiteY2" fmla="*/ 1405013 h 1695037"/>
                <a:gd name="connsiteX3" fmla="*/ 1014877 w 1686770"/>
                <a:gd name="connsiteY3" fmla="*/ 1513386 h 1695037"/>
                <a:gd name="connsiteX4" fmla="*/ 1443291 w 1686770"/>
                <a:gd name="connsiteY4" fmla="*/ 1547253 h 1695037"/>
                <a:gd name="connsiteX5" fmla="*/ 1644797 w 1686770"/>
                <a:gd name="connsiteY5" fmla="*/ 1344053 h 1695037"/>
                <a:gd name="connsiteX6" fmla="*/ 1555051 w 1686770"/>
                <a:gd name="connsiteY6" fmla="*/ 1111219 h 1695037"/>
                <a:gd name="connsiteX7" fmla="*/ 1345077 w 1686770"/>
                <a:gd name="connsiteY7" fmla="*/ 828433 h 1695037"/>
                <a:gd name="connsiteX8" fmla="*/ 1601617 w 1686770"/>
                <a:gd name="connsiteY8" fmla="*/ 666719 h 1695037"/>
                <a:gd name="connsiteX9" fmla="*/ 1673584 w 1686770"/>
                <a:gd name="connsiteY9" fmla="*/ 234920 h 1695037"/>
                <a:gd name="connsiteX10" fmla="*/ 1364551 w 1686770"/>
                <a:gd name="connsiteY10" fmla="*/ 6319 h 1695037"/>
                <a:gd name="connsiteX11" fmla="*/ 1025884 w 1686770"/>
                <a:gd name="connsiteY11" fmla="*/ 116386 h 1695037"/>
                <a:gd name="connsiteX12" fmla="*/ 890417 w 1686770"/>
                <a:gd name="connsiteY12" fmla="*/ 406369 h 1695037"/>
                <a:gd name="connsiteX13" fmla="*/ 466237 w 1686770"/>
                <a:gd name="connsiteY13" fmla="*/ 41033 h 1695037"/>
                <a:gd name="connsiteX14" fmla="*/ 175831 w 1686770"/>
                <a:gd name="connsiteY14" fmla="*/ 214600 h 1695037"/>
                <a:gd name="connsiteX15" fmla="*/ 139000 w 1686770"/>
                <a:gd name="connsiteY15" fmla="*/ 549032 h 1695037"/>
                <a:gd name="connsiteX16" fmla="*/ 241871 w 1686770"/>
                <a:gd name="connsiteY16" fmla="*/ 952893 h 1695037"/>
                <a:gd name="connsiteX17" fmla="*/ 79311 w 1686770"/>
                <a:gd name="connsiteY17" fmla="*/ 1089205 h 1695037"/>
                <a:gd name="connsiteX18" fmla="*/ 19197 w 1686770"/>
                <a:gd name="connsiteY18" fmla="*/ 1388079 h 1695037"/>
                <a:gd name="connsiteX19" fmla="*/ 351937 w 1686770"/>
                <a:gd name="connsiteY19" fmla="*/ 1691186 h 1695037"/>
                <a:gd name="connsiteX0" fmla="*/ 351937 w 1686770"/>
                <a:gd name="connsiteY0" fmla="*/ 1688354 h 1692205"/>
                <a:gd name="connsiteX1" fmla="*/ 665204 w 1686770"/>
                <a:gd name="connsiteY1" fmla="*/ 1596914 h 1692205"/>
                <a:gd name="connsiteX2" fmla="*/ 778657 w 1686770"/>
                <a:gd name="connsiteY2" fmla="*/ 1402181 h 1692205"/>
                <a:gd name="connsiteX3" fmla="*/ 1014877 w 1686770"/>
                <a:gd name="connsiteY3" fmla="*/ 1510554 h 1692205"/>
                <a:gd name="connsiteX4" fmla="*/ 1443291 w 1686770"/>
                <a:gd name="connsiteY4" fmla="*/ 1544421 h 1692205"/>
                <a:gd name="connsiteX5" fmla="*/ 1644797 w 1686770"/>
                <a:gd name="connsiteY5" fmla="*/ 1341221 h 1692205"/>
                <a:gd name="connsiteX6" fmla="*/ 1555051 w 1686770"/>
                <a:gd name="connsiteY6" fmla="*/ 1108387 h 1692205"/>
                <a:gd name="connsiteX7" fmla="*/ 1345077 w 1686770"/>
                <a:gd name="connsiteY7" fmla="*/ 825601 h 1692205"/>
                <a:gd name="connsiteX8" fmla="*/ 1601617 w 1686770"/>
                <a:gd name="connsiteY8" fmla="*/ 663887 h 1692205"/>
                <a:gd name="connsiteX9" fmla="*/ 1673584 w 1686770"/>
                <a:gd name="connsiteY9" fmla="*/ 232088 h 1692205"/>
                <a:gd name="connsiteX10" fmla="*/ 1364551 w 1686770"/>
                <a:gd name="connsiteY10" fmla="*/ 3487 h 1692205"/>
                <a:gd name="connsiteX11" fmla="*/ 1032234 w 1686770"/>
                <a:gd name="connsiteY11" fmla="*/ 115671 h 1692205"/>
                <a:gd name="connsiteX12" fmla="*/ 890417 w 1686770"/>
                <a:gd name="connsiteY12" fmla="*/ 403537 h 1692205"/>
                <a:gd name="connsiteX13" fmla="*/ 466237 w 1686770"/>
                <a:gd name="connsiteY13" fmla="*/ 38201 h 1692205"/>
                <a:gd name="connsiteX14" fmla="*/ 175831 w 1686770"/>
                <a:gd name="connsiteY14" fmla="*/ 211768 h 1692205"/>
                <a:gd name="connsiteX15" fmla="*/ 139000 w 1686770"/>
                <a:gd name="connsiteY15" fmla="*/ 546200 h 1692205"/>
                <a:gd name="connsiteX16" fmla="*/ 241871 w 1686770"/>
                <a:gd name="connsiteY16" fmla="*/ 950061 h 1692205"/>
                <a:gd name="connsiteX17" fmla="*/ 79311 w 1686770"/>
                <a:gd name="connsiteY17" fmla="*/ 1086373 h 1692205"/>
                <a:gd name="connsiteX18" fmla="*/ 19197 w 1686770"/>
                <a:gd name="connsiteY18" fmla="*/ 1385247 h 1692205"/>
                <a:gd name="connsiteX19" fmla="*/ 351937 w 1686770"/>
                <a:gd name="connsiteY19" fmla="*/ 1688354 h 1692205"/>
                <a:gd name="connsiteX0" fmla="*/ 351937 w 1684905"/>
                <a:gd name="connsiteY0" fmla="*/ 1689710 h 1693561"/>
                <a:gd name="connsiteX1" fmla="*/ 665204 w 1684905"/>
                <a:gd name="connsiteY1" fmla="*/ 1598270 h 1693561"/>
                <a:gd name="connsiteX2" fmla="*/ 778657 w 1684905"/>
                <a:gd name="connsiteY2" fmla="*/ 1403537 h 1693561"/>
                <a:gd name="connsiteX3" fmla="*/ 1014877 w 1684905"/>
                <a:gd name="connsiteY3" fmla="*/ 1511910 h 1693561"/>
                <a:gd name="connsiteX4" fmla="*/ 1443291 w 1684905"/>
                <a:gd name="connsiteY4" fmla="*/ 1545777 h 1693561"/>
                <a:gd name="connsiteX5" fmla="*/ 1644797 w 1684905"/>
                <a:gd name="connsiteY5" fmla="*/ 1342577 h 1693561"/>
                <a:gd name="connsiteX6" fmla="*/ 1555051 w 1684905"/>
                <a:gd name="connsiteY6" fmla="*/ 1109743 h 1693561"/>
                <a:gd name="connsiteX7" fmla="*/ 1345077 w 1684905"/>
                <a:gd name="connsiteY7" fmla="*/ 826957 h 1693561"/>
                <a:gd name="connsiteX8" fmla="*/ 1601617 w 1684905"/>
                <a:gd name="connsiteY8" fmla="*/ 665243 h 1693561"/>
                <a:gd name="connsiteX9" fmla="*/ 1671467 w 1684905"/>
                <a:gd name="connsiteY9" fmla="*/ 260961 h 1693561"/>
                <a:gd name="connsiteX10" fmla="*/ 1364551 w 1684905"/>
                <a:gd name="connsiteY10" fmla="*/ 4843 h 1693561"/>
                <a:gd name="connsiteX11" fmla="*/ 1032234 w 1684905"/>
                <a:gd name="connsiteY11" fmla="*/ 117027 h 1693561"/>
                <a:gd name="connsiteX12" fmla="*/ 890417 w 1684905"/>
                <a:gd name="connsiteY12" fmla="*/ 404893 h 1693561"/>
                <a:gd name="connsiteX13" fmla="*/ 466237 w 1684905"/>
                <a:gd name="connsiteY13" fmla="*/ 39557 h 1693561"/>
                <a:gd name="connsiteX14" fmla="*/ 175831 w 1684905"/>
                <a:gd name="connsiteY14" fmla="*/ 213124 h 1693561"/>
                <a:gd name="connsiteX15" fmla="*/ 139000 w 1684905"/>
                <a:gd name="connsiteY15" fmla="*/ 547556 h 1693561"/>
                <a:gd name="connsiteX16" fmla="*/ 241871 w 1684905"/>
                <a:gd name="connsiteY16" fmla="*/ 951417 h 1693561"/>
                <a:gd name="connsiteX17" fmla="*/ 79311 w 1684905"/>
                <a:gd name="connsiteY17" fmla="*/ 1087729 h 1693561"/>
                <a:gd name="connsiteX18" fmla="*/ 19197 w 1684905"/>
                <a:gd name="connsiteY18" fmla="*/ 1386603 h 1693561"/>
                <a:gd name="connsiteX19" fmla="*/ 351937 w 1684905"/>
                <a:gd name="connsiteY19" fmla="*/ 1689710 h 1693561"/>
                <a:gd name="connsiteX0" fmla="*/ 351937 w 1684905"/>
                <a:gd name="connsiteY0" fmla="*/ 1689659 h 1693510"/>
                <a:gd name="connsiteX1" fmla="*/ 665204 w 1684905"/>
                <a:gd name="connsiteY1" fmla="*/ 1598219 h 1693510"/>
                <a:gd name="connsiteX2" fmla="*/ 778657 w 1684905"/>
                <a:gd name="connsiteY2" fmla="*/ 1403486 h 1693510"/>
                <a:gd name="connsiteX3" fmla="*/ 1014877 w 1684905"/>
                <a:gd name="connsiteY3" fmla="*/ 1511859 h 1693510"/>
                <a:gd name="connsiteX4" fmla="*/ 1443291 w 1684905"/>
                <a:gd name="connsiteY4" fmla="*/ 1545726 h 1693510"/>
                <a:gd name="connsiteX5" fmla="*/ 1644797 w 1684905"/>
                <a:gd name="connsiteY5" fmla="*/ 1342526 h 1693510"/>
                <a:gd name="connsiteX6" fmla="*/ 1555051 w 1684905"/>
                <a:gd name="connsiteY6" fmla="*/ 1109692 h 1693510"/>
                <a:gd name="connsiteX7" fmla="*/ 1345077 w 1684905"/>
                <a:gd name="connsiteY7" fmla="*/ 826906 h 1693510"/>
                <a:gd name="connsiteX8" fmla="*/ 1601617 w 1684905"/>
                <a:gd name="connsiteY8" fmla="*/ 665192 h 1693510"/>
                <a:gd name="connsiteX9" fmla="*/ 1671467 w 1684905"/>
                <a:gd name="connsiteY9" fmla="*/ 260910 h 1693510"/>
                <a:gd name="connsiteX10" fmla="*/ 1364551 w 1684905"/>
                <a:gd name="connsiteY10" fmla="*/ 4792 h 1693510"/>
                <a:gd name="connsiteX11" fmla="*/ 1032234 w 1684905"/>
                <a:gd name="connsiteY11" fmla="*/ 116976 h 1693510"/>
                <a:gd name="connsiteX12" fmla="*/ 886183 w 1684905"/>
                <a:gd name="connsiteY12" fmla="*/ 398492 h 1693510"/>
                <a:gd name="connsiteX13" fmla="*/ 466237 w 1684905"/>
                <a:gd name="connsiteY13" fmla="*/ 39506 h 1693510"/>
                <a:gd name="connsiteX14" fmla="*/ 175831 w 1684905"/>
                <a:gd name="connsiteY14" fmla="*/ 213073 h 1693510"/>
                <a:gd name="connsiteX15" fmla="*/ 139000 w 1684905"/>
                <a:gd name="connsiteY15" fmla="*/ 547505 h 1693510"/>
                <a:gd name="connsiteX16" fmla="*/ 241871 w 1684905"/>
                <a:gd name="connsiteY16" fmla="*/ 951366 h 1693510"/>
                <a:gd name="connsiteX17" fmla="*/ 79311 w 1684905"/>
                <a:gd name="connsiteY17" fmla="*/ 1087678 h 1693510"/>
                <a:gd name="connsiteX18" fmla="*/ 19197 w 1684905"/>
                <a:gd name="connsiteY18" fmla="*/ 1386552 h 1693510"/>
                <a:gd name="connsiteX19" fmla="*/ 351937 w 1684905"/>
                <a:gd name="connsiteY19" fmla="*/ 1689659 h 1693510"/>
                <a:gd name="connsiteX0" fmla="*/ 351937 w 1684905"/>
                <a:gd name="connsiteY0" fmla="*/ 1689510 h 1693361"/>
                <a:gd name="connsiteX1" fmla="*/ 665204 w 1684905"/>
                <a:gd name="connsiteY1" fmla="*/ 1598070 h 1693361"/>
                <a:gd name="connsiteX2" fmla="*/ 778657 w 1684905"/>
                <a:gd name="connsiteY2" fmla="*/ 1403337 h 1693361"/>
                <a:gd name="connsiteX3" fmla="*/ 1014877 w 1684905"/>
                <a:gd name="connsiteY3" fmla="*/ 1511710 h 1693361"/>
                <a:gd name="connsiteX4" fmla="*/ 1443291 w 1684905"/>
                <a:gd name="connsiteY4" fmla="*/ 1545577 h 1693361"/>
                <a:gd name="connsiteX5" fmla="*/ 1644797 w 1684905"/>
                <a:gd name="connsiteY5" fmla="*/ 1342377 h 1693361"/>
                <a:gd name="connsiteX6" fmla="*/ 1555051 w 1684905"/>
                <a:gd name="connsiteY6" fmla="*/ 1109543 h 1693361"/>
                <a:gd name="connsiteX7" fmla="*/ 1345077 w 1684905"/>
                <a:gd name="connsiteY7" fmla="*/ 826757 h 1693361"/>
                <a:gd name="connsiteX8" fmla="*/ 1601617 w 1684905"/>
                <a:gd name="connsiteY8" fmla="*/ 665043 h 1693361"/>
                <a:gd name="connsiteX9" fmla="*/ 1671467 w 1684905"/>
                <a:gd name="connsiteY9" fmla="*/ 260761 h 1693361"/>
                <a:gd name="connsiteX10" fmla="*/ 1364551 w 1684905"/>
                <a:gd name="connsiteY10" fmla="*/ 4643 h 1693361"/>
                <a:gd name="connsiteX11" fmla="*/ 1032234 w 1684905"/>
                <a:gd name="connsiteY11" fmla="*/ 116827 h 1693361"/>
                <a:gd name="connsiteX12" fmla="*/ 896767 w 1684905"/>
                <a:gd name="connsiteY12" fmla="*/ 379293 h 1693361"/>
                <a:gd name="connsiteX13" fmla="*/ 466237 w 1684905"/>
                <a:gd name="connsiteY13" fmla="*/ 39357 h 1693361"/>
                <a:gd name="connsiteX14" fmla="*/ 175831 w 1684905"/>
                <a:gd name="connsiteY14" fmla="*/ 212924 h 1693361"/>
                <a:gd name="connsiteX15" fmla="*/ 139000 w 1684905"/>
                <a:gd name="connsiteY15" fmla="*/ 547356 h 1693361"/>
                <a:gd name="connsiteX16" fmla="*/ 241871 w 1684905"/>
                <a:gd name="connsiteY16" fmla="*/ 951217 h 1693361"/>
                <a:gd name="connsiteX17" fmla="*/ 79311 w 1684905"/>
                <a:gd name="connsiteY17" fmla="*/ 1087529 h 1693361"/>
                <a:gd name="connsiteX18" fmla="*/ 19197 w 1684905"/>
                <a:gd name="connsiteY18" fmla="*/ 1386403 h 1693361"/>
                <a:gd name="connsiteX19" fmla="*/ 351937 w 1684905"/>
                <a:gd name="connsiteY19" fmla="*/ 1689510 h 1693361"/>
                <a:gd name="connsiteX0" fmla="*/ 351937 w 1684905"/>
                <a:gd name="connsiteY0" fmla="*/ 1690406 h 1694257"/>
                <a:gd name="connsiteX1" fmla="*/ 665204 w 1684905"/>
                <a:gd name="connsiteY1" fmla="*/ 1598966 h 1694257"/>
                <a:gd name="connsiteX2" fmla="*/ 778657 w 1684905"/>
                <a:gd name="connsiteY2" fmla="*/ 1404233 h 1694257"/>
                <a:gd name="connsiteX3" fmla="*/ 1014877 w 1684905"/>
                <a:gd name="connsiteY3" fmla="*/ 1512606 h 1694257"/>
                <a:gd name="connsiteX4" fmla="*/ 1443291 w 1684905"/>
                <a:gd name="connsiteY4" fmla="*/ 1546473 h 1694257"/>
                <a:gd name="connsiteX5" fmla="*/ 1644797 w 1684905"/>
                <a:gd name="connsiteY5" fmla="*/ 1343273 h 1694257"/>
                <a:gd name="connsiteX6" fmla="*/ 1555051 w 1684905"/>
                <a:gd name="connsiteY6" fmla="*/ 1110439 h 1694257"/>
                <a:gd name="connsiteX7" fmla="*/ 1345077 w 1684905"/>
                <a:gd name="connsiteY7" fmla="*/ 827653 h 1694257"/>
                <a:gd name="connsiteX8" fmla="*/ 1601617 w 1684905"/>
                <a:gd name="connsiteY8" fmla="*/ 665939 h 1694257"/>
                <a:gd name="connsiteX9" fmla="*/ 1671467 w 1684905"/>
                <a:gd name="connsiteY9" fmla="*/ 261657 h 1694257"/>
                <a:gd name="connsiteX10" fmla="*/ 1364551 w 1684905"/>
                <a:gd name="connsiteY10" fmla="*/ 5539 h 1694257"/>
                <a:gd name="connsiteX11" fmla="*/ 1023768 w 1684905"/>
                <a:gd name="connsiteY11" fmla="*/ 109257 h 1694257"/>
                <a:gd name="connsiteX12" fmla="*/ 896767 w 1684905"/>
                <a:gd name="connsiteY12" fmla="*/ 380189 h 1694257"/>
                <a:gd name="connsiteX13" fmla="*/ 466237 w 1684905"/>
                <a:gd name="connsiteY13" fmla="*/ 40253 h 1694257"/>
                <a:gd name="connsiteX14" fmla="*/ 175831 w 1684905"/>
                <a:gd name="connsiteY14" fmla="*/ 213820 h 1694257"/>
                <a:gd name="connsiteX15" fmla="*/ 139000 w 1684905"/>
                <a:gd name="connsiteY15" fmla="*/ 548252 h 1694257"/>
                <a:gd name="connsiteX16" fmla="*/ 241871 w 1684905"/>
                <a:gd name="connsiteY16" fmla="*/ 952113 h 1694257"/>
                <a:gd name="connsiteX17" fmla="*/ 79311 w 1684905"/>
                <a:gd name="connsiteY17" fmla="*/ 1088425 h 1694257"/>
                <a:gd name="connsiteX18" fmla="*/ 19197 w 1684905"/>
                <a:gd name="connsiteY18" fmla="*/ 1387299 h 1694257"/>
                <a:gd name="connsiteX19" fmla="*/ 351937 w 1684905"/>
                <a:gd name="connsiteY19" fmla="*/ 1690406 h 1694257"/>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3322 h 1697173"/>
                <a:gd name="connsiteX1" fmla="*/ 665204 w 1684905"/>
                <a:gd name="connsiteY1" fmla="*/ 1601882 h 1697173"/>
                <a:gd name="connsiteX2" fmla="*/ 778657 w 1684905"/>
                <a:gd name="connsiteY2" fmla="*/ 1407149 h 1697173"/>
                <a:gd name="connsiteX3" fmla="*/ 1014877 w 1684905"/>
                <a:gd name="connsiteY3" fmla="*/ 1515522 h 1697173"/>
                <a:gd name="connsiteX4" fmla="*/ 1443291 w 1684905"/>
                <a:gd name="connsiteY4" fmla="*/ 1549389 h 1697173"/>
                <a:gd name="connsiteX5" fmla="*/ 1644797 w 1684905"/>
                <a:gd name="connsiteY5" fmla="*/ 1346189 h 1697173"/>
                <a:gd name="connsiteX6" fmla="*/ 1555051 w 1684905"/>
                <a:gd name="connsiteY6" fmla="*/ 1113355 h 1697173"/>
                <a:gd name="connsiteX7" fmla="*/ 1345077 w 1684905"/>
                <a:gd name="connsiteY7" fmla="*/ 830569 h 1697173"/>
                <a:gd name="connsiteX8" fmla="*/ 1601617 w 1684905"/>
                <a:gd name="connsiteY8" fmla="*/ 668855 h 1697173"/>
                <a:gd name="connsiteX9" fmla="*/ 1671467 w 1684905"/>
                <a:gd name="connsiteY9" fmla="*/ 264573 h 1697173"/>
                <a:gd name="connsiteX10" fmla="*/ 1364551 w 1684905"/>
                <a:gd name="connsiteY10" fmla="*/ 8455 h 1697173"/>
                <a:gd name="connsiteX11" fmla="*/ 1023768 w 1684905"/>
                <a:gd name="connsiteY11" fmla="*/ 112173 h 1697173"/>
                <a:gd name="connsiteX12" fmla="*/ 877717 w 1684905"/>
                <a:gd name="connsiteY12" fmla="*/ 368288 h 1697173"/>
                <a:gd name="connsiteX13" fmla="*/ 466237 w 1684905"/>
                <a:gd name="connsiteY13" fmla="*/ 43169 h 1697173"/>
                <a:gd name="connsiteX14" fmla="*/ 175831 w 1684905"/>
                <a:gd name="connsiteY14" fmla="*/ 216736 h 1697173"/>
                <a:gd name="connsiteX15" fmla="*/ 139000 w 1684905"/>
                <a:gd name="connsiteY15" fmla="*/ 551168 h 1697173"/>
                <a:gd name="connsiteX16" fmla="*/ 241871 w 1684905"/>
                <a:gd name="connsiteY16" fmla="*/ 955029 h 1697173"/>
                <a:gd name="connsiteX17" fmla="*/ 79311 w 1684905"/>
                <a:gd name="connsiteY17" fmla="*/ 1091341 h 1697173"/>
                <a:gd name="connsiteX18" fmla="*/ 19197 w 1684905"/>
                <a:gd name="connsiteY18" fmla="*/ 1390215 h 1697173"/>
                <a:gd name="connsiteX19" fmla="*/ 351937 w 1684905"/>
                <a:gd name="connsiteY19" fmla="*/ 1693322 h 1697173"/>
                <a:gd name="connsiteX0" fmla="*/ 351937 w 1684905"/>
                <a:gd name="connsiteY0" fmla="*/ 1694367 h 1698218"/>
                <a:gd name="connsiteX1" fmla="*/ 665204 w 1684905"/>
                <a:gd name="connsiteY1" fmla="*/ 1602927 h 1698218"/>
                <a:gd name="connsiteX2" fmla="*/ 778657 w 1684905"/>
                <a:gd name="connsiteY2" fmla="*/ 1408194 h 1698218"/>
                <a:gd name="connsiteX3" fmla="*/ 1014877 w 1684905"/>
                <a:gd name="connsiteY3" fmla="*/ 1516567 h 1698218"/>
                <a:gd name="connsiteX4" fmla="*/ 1443291 w 1684905"/>
                <a:gd name="connsiteY4" fmla="*/ 1550434 h 1698218"/>
                <a:gd name="connsiteX5" fmla="*/ 1644797 w 1684905"/>
                <a:gd name="connsiteY5" fmla="*/ 1347234 h 1698218"/>
                <a:gd name="connsiteX6" fmla="*/ 1555051 w 1684905"/>
                <a:gd name="connsiteY6" fmla="*/ 1114400 h 1698218"/>
                <a:gd name="connsiteX7" fmla="*/ 1345077 w 1684905"/>
                <a:gd name="connsiteY7" fmla="*/ 831614 h 1698218"/>
                <a:gd name="connsiteX8" fmla="*/ 1601617 w 1684905"/>
                <a:gd name="connsiteY8" fmla="*/ 669900 h 1698218"/>
                <a:gd name="connsiteX9" fmla="*/ 1671467 w 1684905"/>
                <a:gd name="connsiteY9" fmla="*/ 265618 h 1698218"/>
                <a:gd name="connsiteX10" fmla="*/ 1364551 w 1684905"/>
                <a:gd name="connsiteY10" fmla="*/ 9500 h 1698218"/>
                <a:gd name="connsiteX11" fmla="*/ 1023768 w 1684905"/>
                <a:gd name="connsiteY11" fmla="*/ 113218 h 1698218"/>
                <a:gd name="connsiteX12" fmla="*/ 877717 w 1684905"/>
                <a:gd name="connsiteY12" fmla="*/ 369333 h 1698218"/>
                <a:gd name="connsiteX13" fmla="*/ 466237 w 1684905"/>
                <a:gd name="connsiteY13" fmla="*/ 44214 h 1698218"/>
                <a:gd name="connsiteX14" fmla="*/ 175831 w 1684905"/>
                <a:gd name="connsiteY14" fmla="*/ 217781 h 1698218"/>
                <a:gd name="connsiteX15" fmla="*/ 139000 w 1684905"/>
                <a:gd name="connsiteY15" fmla="*/ 552213 h 1698218"/>
                <a:gd name="connsiteX16" fmla="*/ 241871 w 1684905"/>
                <a:gd name="connsiteY16" fmla="*/ 956074 h 1698218"/>
                <a:gd name="connsiteX17" fmla="*/ 79311 w 1684905"/>
                <a:gd name="connsiteY17" fmla="*/ 1092386 h 1698218"/>
                <a:gd name="connsiteX18" fmla="*/ 19197 w 1684905"/>
                <a:gd name="connsiteY18" fmla="*/ 1391260 h 1698218"/>
                <a:gd name="connsiteX19" fmla="*/ 351937 w 1684905"/>
                <a:gd name="connsiteY19" fmla="*/ 1694367 h 1698218"/>
                <a:gd name="connsiteX0" fmla="*/ 351937 w 1689336"/>
                <a:gd name="connsiteY0" fmla="*/ 1694367 h 1698218"/>
                <a:gd name="connsiteX1" fmla="*/ 665204 w 1689336"/>
                <a:gd name="connsiteY1" fmla="*/ 1602927 h 1698218"/>
                <a:gd name="connsiteX2" fmla="*/ 778657 w 1689336"/>
                <a:gd name="connsiteY2" fmla="*/ 1408194 h 1698218"/>
                <a:gd name="connsiteX3" fmla="*/ 1014877 w 1689336"/>
                <a:gd name="connsiteY3" fmla="*/ 1516567 h 1698218"/>
                <a:gd name="connsiteX4" fmla="*/ 1443291 w 1689336"/>
                <a:gd name="connsiteY4" fmla="*/ 1550434 h 1698218"/>
                <a:gd name="connsiteX5" fmla="*/ 1644797 w 1689336"/>
                <a:gd name="connsiteY5" fmla="*/ 1347234 h 1698218"/>
                <a:gd name="connsiteX6" fmla="*/ 1555051 w 1689336"/>
                <a:gd name="connsiteY6" fmla="*/ 1114400 h 1698218"/>
                <a:gd name="connsiteX7" fmla="*/ 1345077 w 1689336"/>
                <a:gd name="connsiteY7" fmla="*/ 831614 h 1698218"/>
                <a:gd name="connsiteX8" fmla="*/ 1601617 w 1689336"/>
                <a:gd name="connsiteY8" fmla="*/ 669900 h 1698218"/>
                <a:gd name="connsiteX9" fmla="*/ 1671467 w 1689336"/>
                <a:gd name="connsiteY9" fmla="*/ 265618 h 1698218"/>
                <a:gd name="connsiteX10" fmla="*/ 1364551 w 1689336"/>
                <a:gd name="connsiteY10" fmla="*/ 9500 h 1698218"/>
                <a:gd name="connsiteX11" fmla="*/ 1023768 w 1689336"/>
                <a:gd name="connsiteY11" fmla="*/ 113218 h 1698218"/>
                <a:gd name="connsiteX12" fmla="*/ 877717 w 1689336"/>
                <a:gd name="connsiteY12" fmla="*/ 369333 h 1698218"/>
                <a:gd name="connsiteX13" fmla="*/ 466237 w 1689336"/>
                <a:gd name="connsiteY13" fmla="*/ 44214 h 1698218"/>
                <a:gd name="connsiteX14" fmla="*/ 175831 w 1689336"/>
                <a:gd name="connsiteY14" fmla="*/ 217781 h 1698218"/>
                <a:gd name="connsiteX15" fmla="*/ 139000 w 1689336"/>
                <a:gd name="connsiteY15" fmla="*/ 552213 h 1698218"/>
                <a:gd name="connsiteX16" fmla="*/ 241871 w 1689336"/>
                <a:gd name="connsiteY16" fmla="*/ 956074 h 1698218"/>
                <a:gd name="connsiteX17" fmla="*/ 79311 w 1689336"/>
                <a:gd name="connsiteY17" fmla="*/ 1092386 h 1698218"/>
                <a:gd name="connsiteX18" fmla="*/ 19197 w 1689336"/>
                <a:gd name="connsiteY18" fmla="*/ 1391260 h 1698218"/>
                <a:gd name="connsiteX19" fmla="*/ 351937 w 1689336"/>
                <a:gd name="connsiteY19" fmla="*/ 1694367 h 1698218"/>
                <a:gd name="connsiteX0" fmla="*/ 351937 w 1693555"/>
                <a:gd name="connsiteY0" fmla="*/ 1694367 h 1698218"/>
                <a:gd name="connsiteX1" fmla="*/ 665204 w 1693555"/>
                <a:gd name="connsiteY1" fmla="*/ 1602927 h 1698218"/>
                <a:gd name="connsiteX2" fmla="*/ 778657 w 1693555"/>
                <a:gd name="connsiteY2" fmla="*/ 1408194 h 1698218"/>
                <a:gd name="connsiteX3" fmla="*/ 1014877 w 1693555"/>
                <a:gd name="connsiteY3" fmla="*/ 1516567 h 1698218"/>
                <a:gd name="connsiteX4" fmla="*/ 1443291 w 1693555"/>
                <a:gd name="connsiteY4" fmla="*/ 1550434 h 1698218"/>
                <a:gd name="connsiteX5" fmla="*/ 1644797 w 1693555"/>
                <a:gd name="connsiteY5" fmla="*/ 1347234 h 1698218"/>
                <a:gd name="connsiteX6" fmla="*/ 1555051 w 1693555"/>
                <a:gd name="connsiteY6" fmla="*/ 1114400 h 1698218"/>
                <a:gd name="connsiteX7" fmla="*/ 1345077 w 1693555"/>
                <a:gd name="connsiteY7" fmla="*/ 831614 h 1698218"/>
                <a:gd name="connsiteX8" fmla="*/ 1601617 w 1693555"/>
                <a:gd name="connsiteY8" fmla="*/ 669900 h 1698218"/>
                <a:gd name="connsiteX9" fmla="*/ 1671467 w 1693555"/>
                <a:gd name="connsiteY9" fmla="*/ 265618 h 1698218"/>
                <a:gd name="connsiteX10" fmla="*/ 1364551 w 1693555"/>
                <a:gd name="connsiteY10" fmla="*/ 9500 h 1698218"/>
                <a:gd name="connsiteX11" fmla="*/ 1023768 w 1693555"/>
                <a:gd name="connsiteY11" fmla="*/ 113218 h 1698218"/>
                <a:gd name="connsiteX12" fmla="*/ 877717 w 1693555"/>
                <a:gd name="connsiteY12" fmla="*/ 369333 h 1698218"/>
                <a:gd name="connsiteX13" fmla="*/ 466237 w 1693555"/>
                <a:gd name="connsiteY13" fmla="*/ 44214 h 1698218"/>
                <a:gd name="connsiteX14" fmla="*/ 175831 w 1693555"/>
                <a:gd name="connsiteY14" fmla="*/ 217781 h 1698218"/>
                <a:gd name="connsiteX15" fmla="*/ 139000 w 1693555"/>
                <a:gd name="connsiteY15" fmla="*/ 552213 h 1698218"/>
                <a:gd name="connsiteX16" fmla="*/ 241871 w 1693555"/>
                <a:gd name="connsiteY16" fmla="*/ 956074 h 1698218"/>
                <a:gd name="connsiteX17" fmla="*/ 79311 w 1693555"/>
                <a:gd name="connsiteY17" fmla="*/ 1092386 h 1698218"/>
                <a:gd name="connsiteX18" fmla="*/ 19197 w 1693555"/>
                <a:gd name="connsiteY18" fmla="*/ 1391260 h 1698218"/>
                <a:gd name="connsiteX19" fmla="*/ 351937 w 1693555"/>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703063"/>
                <a:gd name="connsiteX1" fmla="*/ 654621 w 1696177"/>
                <a:gd name="connsiteY1" fmla="*/ 1602927 h 1703063"/>
                <a:gd name="connsiteX2" fmla="*/ 768074 w 1696177"/>
                <a:gd name="connsiteY2" fmla="*/ 1416661 h 1703063"/>
                <a:gd name="connsiteX3" fmla="*/ 1014877 w 1696177"/>
                <a:gd name="connsiteY3" fmla="*/ 1516567 h 1703063"/>
                <a:gd name="connsiteX4" fmla="*/ 1443291 w 1696177"/>
                <a:gd name="connsiteY4" fmla="*/ 1550434 h 1703063"/>
                <a:gd name="connsiteX5" fmla="*/ 1644797 w 1696177"/>
                <a:gd name="connsiteY5" fmla="*/ 1347234 h 1703063"/>
                <a:gd name="connsiteX6" fmla="*/ 1565634 w 1696177"/>
                <a:gd name="connsiteY6" fmla="*/ 1116516 h 1703063"/>
                <a:gd name="connsiteX7" fmla="*/ 1345077 w 1696177"/>
                <a:gd name="connsiteY7" fmla="*/ 831614 h 1703063"/>
                <a:gd name="connsiteX8" fmla="*/ 1601617 w 1696177"/>
                <a:gd name="connsiteY8" fmla="*/ 669900 h 1703063"/>
                <a:gd name="connsiteX9" fmla="*/ 1671467 w 1696177"/>
                <a:gd name="connsiteY9" fmla="*/ 265618 h 1703063"/>
                <a:gd name="connsiteX10" fmla="*/ 1364551 w 1696177"/>
                <a:gd name="connsiteY10" fmla="*/ 9500 h 1703063"/>
                <a:gd name="connsiteX11" fmla="*/ 1023768 w 1696177"/>
                <a:gd name="connsiteY11" fmla="*/ 113218 h 1703063"/>
                <a:gd name="connsiteX12" fmla="*/ 877717 w 1696177"/>
                <a:gd name="connsiteY12" fmla="*/ 369333 h 1703063"/>
                <a:gd name="connsiteX13" fmla="*/ 466237 w 1696177"/>
                <a:gd name="connsiteY13" fmla="*/ 44214 h 1703063"/>
                <a:gd name="connsiteX14" fmla="*/ 175831 w 1696177"/>
                <a:gd name="connsiteY14" fmla="*/ 217781 h 1703063"/>
                <a:gd name="connsiteX15" fmla="*/ 139000 w 1696177"/>
                <a:gd name="connsiteY15" fmla="*/ 552213 h 1703063"/>
                <a:gd name="connsiteX16" fmla="*/ 241871 w 1696177"/>
                <a:gd name="connsiteY16" fmla="*/ 956074 h 1703063"/>
                <a:gd name="connsiteX17" fmla="*/ 79311 w 1696177"/>
                <a:gd name="connsiteY17" fmla="*/ 1092386 h 1703063"/>
                <a:gd name="connsiteX18" fmla="*/ 19197 w 1696177"/>
                <a:gd name="connsiteY18" fmla="*/ 1391260 h 1703063"/>
                <a:gd name="connsiteX19" fmla="*/ 351937 w 1696177"/>
                <a:gd name="connsiteY19" fmla="*/ 1694367 h 1703063"/>
                <a:gd name="connsiteX0" fmla="*/ 351937 w 1696177"/>
                <a:gd name="connsiteY0" fmla="*/ 1694367 h 1703723"/>
                <a:gd name="connsiteX1" fmla="*/ 654621 w 1696177"/>
                <a:gd name="connsiteY1" fmla="*/ 1602927 h 1703723"/>
                <a:gd name="connsiteX2" fmla="*/ 768074 w 1696177"/>
                <a:gd name="connsiteY2" fmla="*/ 1416661 h 1703723"/>
                <a:gd name="connsiteX3" fmla="*/ 1014877 w 1696177"/>
                <a:gd name="connsiteY3" fmla="*/ 1516567 h 1703723"/>
                <a:gd name="connsiteX4" fmla="*/ 1443291 w 1696177"/>
                <a:gd name="connsiteY4" fmla="*/ 1550434 h 1703723"/>
                <a:gd name="connsiteX5" fmla="*/ 1644797 w 1696177"/>
                <a:gd name="connsiteY5" fmla="*/ 1347234 h 1703723"/>
                <a:gd name="connsiteX6" fmla="*/ 1565634 w 1696177"/>
                <a:gd name="connsiteY6" fmla="*/ 1116516 h 1703723"/>
                <a:gd name="connsiteX7" fmla="*/ 1345077 w 1696177"/>
                <a:gd name="connsiteY7" fmla="*/ 831614 h 1703723"/>
                <a:gd name="connsiteX8" fmla="*/ 1601617 w 1696177"/>
                <a:gd name="connsiteY8" fmla="*/ 669900 h 1703723"/>
                <a:gd name="connsiteX9" fmla="*/ 1671467 w 1696177"/>
                <a:gd name="connsiteY9" fmla="*/ 265618 h 1703723"/>
                <a:gd name="connsiteX10" fmla="*/ 1364551 w 1696177"/>
                <a:gd name="connsiteY10" fmla="*/ 9500 h 1703723"/>
                <a:gd name="connsiteX11" fmla="*/ 1023768 w 1696177"/>
                <a:gd name="connsiteY11" fmla="*/ 113218 h 1703723"/>
                <a:gd name="connsiteX12" fmla="*/ 877717 w 1696177"/>
                <a:gd name="connsiteY12" fmla="*/ 369333 h 1703723"/>
                <a:gd name="connsiteX13" fmla="*/ 466237 w 1696177"/>
                <a:gd name="connsiteY13" fmla="*/ 44214 h 1703723"/>
                <a:gd name="connsiteX14" fmla="*/ 175831 w 1696177"/>
                <a:gd name="connsiteY14" fmla="*/ 217781 h 1703723"/>
                <a:gd name="connsiteX15" fmla="*/ 139000 w 1696177"/>
                <a:gd name="connsiteY15" fmla="*/ 552213 h 1703723"/>
                <a:gd name="connsiteX16" fmla="*/ 241871 w 1696177"/>
                <a:gd name="connsiteY16" fmla="*/ 956074 h 1703723"/>
                <a:gd name="connsiteX17" fmla="*/ 79311 w 1696177"/>
                <a:gd name="connsiteY17" fmla="*/ 1092386 h 1703723"/>
                <a:gd name="connsiteX18" fmla="*/ 19197 w 1696177"/>
                <a:gd name="connsiteY18" fmla="*/ 1391260 h 1703723"/>
                <a:gd name="connsiteX19" fmla="*/ 351937 w 1696177"/>
                <a:gd name="connsiteY19" fmla="*/ 1694367 h 1703723"/>
                <a:gd name="connsiteX0" fmla="*/ 256548 w 1689688"/>
                <a:gd name="connsiteY0" fmla="*/ 1677433 h 1687404"/>
                <a:gd name="connsiteX1" fmla="*/ 648132 w 1689688"/>
                <a:gd name="connsiteY1" fmla="*/ 1602927 h 1687404"/>
                <a:gd name="connsiteX2" fmla="*/ 761585 w 1689688"/>
                <a:gd name="connsiteY2" fmla="*/ 1416661 h 1687404"/>
                <a:gd name="connsiteX3" fmla="*/ 1008388 w 1689688"/>
                <a:gd name="connsiteY3" fmla="*/ 1516567 h 1687404"/>
                <a:gd name="connsiteX4" fmla="*/ 1436802 w 1689688"/>
                <a:gd name="connsiteY4" fmla="*/ 1550434 h 1687404"/>
                <a:gd name="connsiteX5" fmla="*/ 1638308 w 1689688"/>
                <a:gd name="connsiteY5" fmla="*/ 1347234 h 1687404"/>
                <a:gd name="connsiteX6" fmla="*/ 1559145 w 1689688"/>
                <a:gd name="connsiteY6" fmla="*/ 1116516 h 1687404"/>
                <a:gd name="connsiteX7" fmla="*/ 1338588 w 1689688"/>
                <a:gd name="connsiteY7" fmla="*/ 831614 h 1687404"/>
                <a:gd name="connsiteX8" fmla="*/ 1595128 w 1689688"/>
                <a:gd name="connsiteY8" fmla="*/ 669900 h 1687404"/>
                <a:gd name="connsiteX9" fmla="*/ 1664978 w 1689688"/>
                <a:gd name="connsiteY9" fmla="*/ 265618 h 1687404"/>
                <a:gd name="connsiteX10" fmla="*/ 1358062 w 1689688"/>
                <a:gd name="connsiteY10" fmla="*/ 9500 h 1687404"/>
                <a:gd name="connsiteX11" fmla="*/ 1017279 w 1689688"/>
                <a:gd name="connsiteY11" fmla="*/ 113218 h 1687404"/>
                <a:gd name="connsiteX12" fmla="*/ 871228 w 1689688"/>
                <a:gd name="connsiteY12" fmla="*/ 369333 h 1687404"/>
                <a:gd name="connsiteX13" fmla="*/ 459748 w 1689688"/>
                <a:gd name="connsiteY13" fmla="*/ 44214 h 1687404"/>
                <a:gd name="connsiteX14" fmla="*/ 169342 w 1689688"/>
                <a:gd name="connsiteY14" fmla="*/ 217781 h 1687404"/>
                <a:gd name="connsiteX15" fmla="*/ 132511 w 1689688"/>
                <a:gd name="connsiteY15" fmla="*/ 552213 h 1687404"/>
                <a:gd name="connsiteX16" fmla="*/ 235382 w 1689688"/>
                <a:gd name="connsiteY16" fmla="*/ 956074 h 1687404"/>
                <a:gd name="connsiteX17" fmla="*/ 72822 w 1689688"/>
                <a:gd name="connsiteY17" fmla="*/ 1092386 h 1687404"/>
                <a:gd name="connsiteX18" fmla="*/ 12708 w 1689688"/>
                <a:gd name="connsiteY18" fmla="*/ 1391260 h 1687404"/>
                <a:gd name="connsiteX19" fmla="*/ 256548 w 1689688"/>
                <a:gd name="connsiteY19" fmla="*/ 1677433 h 1687404"/>
                <a:gd name="connsiteX0" fmla="*/ 274712 w 1690919"/>
                <a:gd name="connsiteY0" fmla="*/ 1683783 h 1693236"/>
                <a:gd name="connsiteX1" fmla="*/ 649363 w 1690919"/>
                <a:gd name="connsiteY1" fmla="*/ 1602927 h 1693236"/>
                <a:gd name="connsiteX2" fmla="*/ 762816 w 1690919"/>
                <a:gd name="connsiteY2" fmla="*/ 1416661 h 1693236"/>
                <a:gd name="connsiteX3" fmla="*/ 1009619 w 1690919"/>
                <a:gd name="connsiteY3" fmla="*/ 1516567 h 1693236"/>
                <a:gd name="connsiteX4" fmla="*/ 1438033 w 1690919"/>
                <a:gd name="connsiteY4" fmla="*/ 1550434 h 1693236"/>
                <a:gd name="connsiteX5" fmla="*/ 1639539 w 1690919"/>
                <a:gd name="connsiteY5" fmla="*/ 1347234 h 1693236"/>
                <a:gd name="connsiteX6" fmla="*/ 1560376 w 1690919"/>
                <a:gd name="connsiteY6" fmla="*/ 1116516 h 1693236"/>
                <a:gd name="connsiteX7" fmla="*/ 1339819 w 1690919"/>
                <a:gd name="connsiteY7" fmla="*/ 831614 h 1693236"/>
                <a:gd name="connsiteX8" fmla="*/ 1596359 w 1690919"/>
                <a:gd name="connsiteY8" fmla="*/ 669900 h 1693236"/>
                <a:gd name="connsiteX9" fmla="*/ 1666209 w 1690919"/>
                <a:gd name="connsiteY9" fmla="*/ 265618 h 1693236"/>
                <a:gd name="connsiteX10" fmla="*/ 1359293 w 1690919"/>
                <a:gd name="connsiteY10" fmla="*/ 9500 h 1693236"/>
                <a:gd name="connsiteX11" fmla="*/ 1018510 w 1690919"/>
                <a:gd name="connsiteY11" fmla="*/ 113218 h 1693236"/>
                <a:gd name="connsiteX12" fmla="*/ 872459 w 1690919"/>
                <a:gd name="connsiteY12" fmla="*/ 369333 h 1693236"/>
                <a:gd name="connsiteX13" fmla="*/ 460979 w 1690919"/>
                <a:gd name="connsiteY13" fmla="*/ 44214 h 1693236"/>
                <a:gd name="connsiteX14" fmla="*/ 170573 w 1690919"/>
                <a:gd name="connsiteY14" fmla="*/ 217781 h 1693236"/>
                <a:gd name="connsiteX15" fmla="*/ 133742 w 1690919"/>
                <a:gd name="connsiteY15" fmla="*/ 552213 h 1693236"/>
                <a:gd name="connsiteX16" fmla="*/ 236613 w 1690919"/>
                <a:gd name="connsiteY16" fmla="*/ 956074 h 1693236"/>
                <a:gd name="connsiteX17" fmla="*/ 74053 w 1690919"/>
                <a:gd name="connsiteY17" fmla="*/ 1092386 h 1693236"/>
                <a:gd name="connsiteX18" fmla="*/ 13939 w 1690919"/>
                <a:gd name="connsiteY18" fmla="*/ 1391260 h 1693236"/>
                <a:gd name="connsiteX19" fmla="*/ 274712 w 1690919"/>
                <a:gd name="connsiteY19" fmla="*/ 1683783 h 1693236"/>
                <a:gd name="connsiteX0" fmla="*/ 274712 w 1690919"/>
                <a:gd name="connsiteY0" fmla="*/ 1683783 h 1696463"/>
                <a:gd name="connsiteX1" fmla="*/ 649363 w 1690919"/>
                <a:gd name="connsiteY1" fmla="*/ 1602927 h 1696463"/>
                <a:gd name="connsiteX2" fmla="*/ 762816 w 1690919"/>
                <a:gd name="connsiteY2" fmla="*/ 1416661 h 1696463"/>
                <a:gd name="connsiteX3" fmla="*/ 1009619 w 1690919"/>
                <a:gd name="connsiteY3" fmla="*/ 1516567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696463"/>
                <a:gd name="connsiteX1" fmla="*/ 649363 w 1690919"/>
                <a:gd name="connsiteY1" fmla="*/ 1602927 h 1696463"/>
                <a:gd name="connsiteX2" fmla="*/ 762816 w 1690919"/>
                <a:gd name="connsiteY2" fmla="*/ 1416661 h 1696463"/>
                <a:gd name="connsiteX3" fmla="*/ 1019144 w 1690919"/>
                <a:gd name="connsiteY3" fmla="*/ 1534029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703663"/>
                <a:gd name="connsiteX1" fmla="*/ 649363 w 1690919"/>
                <a:gd name="connsiteY1" fmla="*/ 1602927 h 1703663"/>
                <a:gd name="connsiteX2" fmla="*/ 762816 w 1690919"/>
                <a:gd name="connsiteY2" fmla="*/ 1416661 h 1703663"/>
                <a:gd name="connsiteX3" fmla="*/ 1019144 w 1690919"/>
                <a:gd name="connsiteY3" fmla="*/ 1534029 h 1703663"/>
                <a:gd name="connsiteX4" fmla="*/ 1438033 w 1690919"/>
                <a:gd name="connsiteY4" fmla="*/ 1550434 h 1703663"/>
                <a:gd name="connsiteX5" fmla="*/ 1639539 w 1690919"/>
                <a:gd name="connsiteY5" fmla="*/ 1347234 h 1703663"/>
                <a:gd name="connsiteX6" fmla="*/ 1560376 w 1690919"/>
                <a:gd name="connsiteY6" fmla="*/ 1116516 h 1703663"/>
                <a:gd name="connsiteX7" fmla="*/ 1339819 w 1690919"/>
                <a:gd name="connsiteY7" fmla="*/ 831614 h 1703663"/>
                <a:gd name="connsiteX8" fmla="*/ 1596359 w 1690919"/>
                <a:gd name="connsiteY8" fmla="*/ 669900 h 1703663"/>
                <a:gd name="connsiteX9" fmla="*/ 1666209 w 1690919"/>
                <a:gd name="connsiteY9" fmla="*/ 265618 h 1703663"/>
                <a:gd name="connsiteX10" fmla="*/ 1359293 w 1690919"/>
                <a:gd name="connsiteY10" fmla="*/ 9500 h 1703663"/>
                <a:gd name="connsiteX11" fmla="*/ 1018510 w 1690919"/>
                <a:gd name="connsiteY11" fmla="*/ 113218 h 1703663"/>
                <a:gd name="connsiteX12" fmla="*/ 872459 w 1690919"/>
                <a:gd name="connsiteY12" fmla="*/ 369333 h 1703663"/>
                <a:gd name="connsiteX13" fmla="*/ 460979 w 1690919"/>
                <a:gd name="connsiteY13" fmla="*/ 44214 h 1703663"/>
                <a:gd name="connsiteX14" fmla="*/ 170573 w 1690919"/>
                <a:gd name="connsiteY14" fmla="*/ 217781 h 1703663"/>
                <a:gd name="connsiteX15" fmla="*/ 133742 w 1690919"/>
                <a:gd name="connsiteY15" fmla="*/ 552213 h 1703663"/>
                <a:gd name="connsiteX16" fmla="*/ 236613 w 1690919"/>
                <a:gd name="connsiteY16" fmla="*/ 956074 h 1703663"/>
                <a:gd name="connsiteX17" fmla="*/ 74053 w 1690919"/>
                <a:gd name="connsiteY17" fmla="*/ 1092386 h 1703663"/>
                <a:gd name="connsiteX18" fmla="*/ 13939 w 1690919"/>
                <a:gd name="connsiteY18" fmla="*/ 1391260 h 1703663"/>
                <a:gd name="connsiteX19" fmla="*/ 274712 w 1690919"/>
                <a:gd name="connsiteY19" fmla="*/ 1683783 h 1703663"/>
                <a:gd name="connsiteX0" fmla="*/ 247467 w 1689074"/>
                <a:gd name="connsiteY0" fmla="*/ 1666849 h 1684762"/>
                <a:gd name="connsiteX1" fmla="*/ 647518 w 1689074"/>
                <a:gd name="connsiteY1" fmla="*/ 1602927 h 1684762"/>
                <a:gd name="connsiteX2" fmla="*/ 760971 w 1689074"/>
                <a:gd name="connsiteY2" fmla="*/ 1416661 h 1684762"/>
                <a:gd name="connsiteX3" fmla="*/ 1017299 w 1689074"/>
                <a:gd name="connsiteY3" fmla="*/ 1534029 h 1684762"/>
                <a:gd name="connsiteX4" fmla="*/ 1436188 w 1689074"/>
                <a:gd name="connsiteY4" fmla="*/ 1550434 h 1684762"/>
                <a:gd name="connsiteX5" fmla="*/ 1637694 w 1689074"/>
                <a:gd name="connsiteY5" fmla="*/ 1347234 h 1684762"/>
                <a:gd name="connsiteX6" fmla="*/ 1558531 w 1689074"/>
                <a:gd name="connsiteY6" fmla="*/ 1116516 h 1684762"/>
                <a:gd name="connsiteX7" fmla="*/ 1337974 w 1689074"/>
                <a:gd name="connsiteY7" fmla="*/ 831614 h 1684762"/>
                <a:gd name="connsiteX8" fmla="*/ 1594514 w 1689074"/>
                <a:gd name="connsiteY8" fmla="*/ 669900 h 1684762"/>
                <a:gd name="connsiteX9" fmla="*/ 1664364 w 1689074"/>
                <a:gd name="connsiteY9" fmla="*/ 265618 h 1684762"/>
                <a:gd name="connsiteX10" fmla="*/ 1357448 w 1689074"/>
                <a:gd name="connsiteY10" fmla="*/ 9500 h 1684762"/>
                <a:gd name="connsiteX11" fmla="*/ 1016665 w 1689074"/>
                <a:gd name="connsiteY11" fmla="*/ 113218 h 1684762"/>
                <a:gd name="connsiteX12" fmla="*/ 870614 w 1689074"/>
                <a:gd name="connsiteY12" fmla="*/ 369333 h 1684762"/>
                <a:gd name="connsiteX13" fmla="*/ 459134 w 1689074"/>
                <a:gd name="connsiteY13" fmla="*/ 44214 h 1684762"/>
                <a:gd name="connsiteX14" fmla="*/ 168728 w 1689074"/>
                <a:gd name="connsiteY14" fmla="*/ 217781 h 1684762"/>
                <a:gd name="connsiteX15" fmla="*/ 131897 w 1689074"/>
                <a:gd name="connsiteY15" fmla="*/ 552213 h 1684762"/>
                <a:gd name="connsiteX16" fmla="*/ 234768 w 1689074"/>
                <a:gd name="connsiteY16" fmla="*/ 956074 h 1684762"/>
                <a:gd name="connsiteX17" fmla="*/ 72208 w 1689074"/>
                <a:gd name="connsiteY17" fmla="*/ 1092386 h 1684762"/>
                <a:gd name="connsiteX18" fmla="*/ 12094 w 1689074"/>
                <a:gd name="connsiteY18" fmla="*/ 1391260 h 1684762"/>
                <a:gd name="connsiteX19" fmla="*/ 247467 w 1689074"/>
                <a:gd name="connsiteY19" fmla="*/ 1666849 h 1684762"/>
                <a:gd name="connsiteX0" fmla="*/ 247467 w 1689074"/>
                <a:gd name="connsiteY0" fmla="*/ 1666849 h 1690120"/>
                <a:gd name="connsiteX1" fmla="*/ 647518 w 1689074"/>
                <a:gd name="connsiteY1" fmla="*/ 1602927 h 1690120"/>
                <a:gd name="connsiteX2" fmla="*/ 760971 w 1689074"/>
                <a:gd name="connsiteY2" fmla="*/ 1416661 h 1690120"/>
                <a:gd name="connsiteX3" fmla="*/ 1017299 w 1689074"/>
                <a:gd name="connsiteY3" fmla="*/ 1534029 h 1690120"/>
                <a:gd name="connsiteX4" fmla="*/ 1436188 w 1689074"/>
                <a:gd name="connsiteY4" fmla="*/ 1550434 h 1690120"/>
                <a:gd name="connsiteX5" fmla="*/ 1637694 w 1689074"/>
                <a:gd name="connsiteY5" fmla="*/ 1347234 h 1690120"/>
                <a:gd name="connsiteX6" fmla="*/ 1558531 w 1689074"/>
                <a:gd name="connsiteY6" fmla="*/ 1116516 h 1690120"/>
                <a:gd name="connsiteX7" fmla="*/ 1337974 w 1689074"/>
                <a:gd name="connsiteY7" fmla="*/ 831614 h 1690120"/>
                <a:gd name="connsiteX8" fmla="*/ 1594514 w 1689074"/>
                <a:gd name="connsiteY8" fmla="*/ 669900 h 1690120"/>
                <a:gd name="connsiteX9" fmla="*/ 1664364 w 1689074"/>
                <a:gd name="connsiteY9" fmla="*/ 265618 h 1690120"/>
                <a:gd name="connsiteX10" fmla="*/ 1357448 w 1689074"/>
                <a:gd name="connsiteY10" fmla="*/ 9500 h 1690120"/>
                <a:gd name="connsiteX11" fmla="*/ 1016665 w 1689074"/>
                <a:gd name="connsiteY11" fmla="*/ 113218 h 1690120"/>
                <a:gd name="connsiteX12" fmla="*/ 870614 w 1689074"/>
                <a:gd name="connsiteY12" fmla="*/ 369333 h 1690120"/>
                <a:gd name="connsiteX13" fmla="*/ 459134 w 1689074"/>
                <a:gd name="connsiteY13" fmla="*/ 44214 h 1690120"/>
                <a:gd name="connsiteX14" fmla="*/ 168728 w 1689074"/>
                <a:gd name="connsiteY14" fmla="*/ 217781 h 1690120"/>
                <a:gd name="connsiteX15" fmla="*/ 131897 w 1689074"/>
                <a:gd name="connsiteY15" fmla="*/ 552213 h 1690120"/>
                <a:gd name="connsiteX16" fmla="*/ 234768 w 1689074"/>
                <a:gd name="connsiteY16" fmla="*/ 956074 h 1690120"/>
                <a:gd name="connsiteX17" fmla="*/ 72208 w 1689074"/>
                <a:gd name="connsiteY17" fmla="*/ 1092386 h 1690120"/>
                <a:gd name="connsiteX18" fmla="*/ 12094 w 1689074"/>
                <a:gd name="connsiteY18" fmla="*/ 1391260 h 1690120"/>
                <a:gd name="connsiteX19" fmla="*/ 247467 w 1689074"/>
                <a:gd name="connsiteY19" fmla="*/ 1666849 h 1690120"/>
                <a:gd name="connsiteX0" fmla="*/ 247467 w 1689074"/>
                <a:gd name="connsiteY0" fmla="*/ 1666849 h 1681525"/>
                <a:gd name="connsiteX1" fmla="*/ 617885 w 1689074"/>
                <a:gd name="connsiteY1" fmla="*/ 1619860 h 1681525"/>
                <a:gd name="connsiteX2" fmla="*/ 760971 w 1689074"/>
                <a:gd name="connsiteY2" fmla="*/ 1416661 h 1681525"/>
                <a:gd name="connsiteX3" fmla="*/ 1017299 w 1689074"/>
                <a:gd name="connsiteY3" fmla="*/ 1534029 h 1681525"/>
                <a:gd name="connsiteX4" fmla="*/ 1436188 w 1689074"/>
                <a:gd name="connsiteY4" fmla="*/ 1550434 h 1681525"/>
                <a:gd name="connsiteX5" fmla="*/ 1637694 w 1689074"/>
                <a:gd name="connsiteY5" fmla="*/ 1347234 h 1681525"/>
                <a:gd name="connsiteX6" fmla="*/ 1558531 w 1689074"/>
                <a:gd name="connsiteY6" fmla="*/ 1116516 h 1681525"/>
                <a:gd name="connsiteX7" fmla="*/ 1337974 w 1689074"/>
                <a:gd name="connsiteY7" fmla="*/ 831614 h 1681525"/>
                <a:gd name="connsiteX8" fmla="*/ 1594514 w 1689074"/>
                <a:gd name="connsiteY8" fmla="*/ 669900 h 1681525"/>
                <a:gd name="connsiteX9" fmla="*/ 1664364 w 1689074"/>
                <a:gd name="connsiteY9" fmla="*/ 265618 h 1681525"/>
                <a:gd name="connsiteX10" fmla="*/ 1357448 w 1689074"/>
                <a:gd name="connsiteY10" fmla="*/ 9500 h 1681525"/>
                <a:gd name="connsiteX11" fmla="*/ 1016665 w 1689074"/>
                <a:gd name="connsiteY11" fmla="*/ 113218 h 1681525"/>
                <a:gd name="connsiteX12" fmla="*/ 870614 w 1689074"/>
                <a:gd name="connsiteY12" fmla="*/ 369333 h 1681525"/>
                <a:gd name="connsiteX13" fmla="*/ 459134 w 1689074"/>
                <a:gd name="connsiteY13" fmla="*/ 44214 h 1681525"/>
                <a:gd name="connsiteX14" fmla="*/ 168728 w 1689074"/>
                <a:gd name="connsiteY14" fmla="*/ 217781 h 1681525"/>
                <a:gd name="connsiteX15" fmla="*/ 131897 w 1689074"/>
                <a:gd name="connsiteY15" fmla="*/ 552213 h 1681525"/>
                <a:gd name="connsiteX16" fmla="*/ 234768 w 1689074"/>
                <a:gd name="connsiteY16" fmla="*/ 956074 h 1681525"/>
                <a:gd name="connsiteX17" fmla="*/ 72208 w 1689074"/>
                <a:gd name="connsiteY17" fmla="*/ 1092386 h 1681525"/>
                <a:gd name="connsiteX18" fmla="*/ 12094 w 1689074"/>
                <a:gd name="connsiteY18" fmla="*/ 1391260 h 1681525"/>
                <a:gd name="connsiteX19" fmla="*/ 247467 w 1689074"/>
                <a:gd name="connsiteY19" fmla="*/ 1666849 h 1681525"/>
                <a:gd name="connsiteX0" fmla="*/ 247467 w 1689074"/>
                <a:gd name="connsiteY0" fmla="*/ 1666849 h 1689784"/>
                <a:gd name="connsiteX1" fmla="*/ 617885 w 1689074"/>
                <a:gd name="connsiteY1" fmla="*/ 1619860 h 1689784"/>
                <a:gd name="connsiteX2" fmla="*/ 760971 w 1689074"/>
                <a:gd name="connsiteY2" fmla="*/ 1416661 h 1689784"/>
                <a:gd name="connsiteX3" fmla="*/ 1017299 w 1689074"/>
                <a:gd name="connsiteY3" fmla="*/ 1534029 h 1689784"/>
                <a:gd name="connsiteX4" fmla="*/ 1436188 w 1689074"/>
                <a:gd name="connsiteY4" fmla="*/ 1550434 h 1689784"/>
                <a:gd name="connsiteX5" fmla="*/ 1637694 w 1689074"/>
                <a:gd name="connsiteY5" fmla="*/ 1347234 h 1689784"/>
                <a:gd name="connsiteX6" fmla="*/ 1558531 w 1689074"/>
                <a:gd name="connsiteY6" fmla="*/ 1116516 h 1689784"/>
                <a:gd name="connsiteX7" fmla="*/ 1337974 w 1689074"/>
                <a:gd name="connsiteY7" fmla="*/ 831614 h 1689784"/>
                <a:gd name="connsiteX8" fmla="*/ 1594514 w 1689074"/>
                <a:gd name="connsiteY8" fmla="*/ 669900 h 1689784"/>
                <a:gd name="connsiteX9" fmla="*/ 1664364 w 1689074"/>
                <a:gd name="connsiteY9" fmla="*/ 265618 h 1689784"/>
                <a:gd name="connsiteX10" fmla="*/ 1357448 w 1689074"/>
                <a:gd name="connsiteY10" fmla="*/ 9500 h 1689784"/>
                <a:gd name="connsiteX11" fmla="*/ 1016665 w 1689074"/>
                <a:gd name="connsiteY11" fmla="*/ 113218 h 1689784"/>
                <a:gd name="connsiteX12" fmla="*/ 870614 w 1689074"/>
                <a:gd name="connsiteY12" fmla="*/ 369333 h 1689784"/>
                <a:gd name="connsiteX13" fmla="*/ 459134 w 1689074"/>
                <a:gd name="connsiteY13" fmla="*/ 44214 h 1689784"/>
                <a:gd name="connsiteX14" fmla="*/ 168728 w 1689074"/>
                <a:gd name="connsiteY14" fmla="*/ 217781 h 1689784"/>
                <a:gd name="connsiteX15" fmla="*/ 131897 w 1689074"/>
                <a:gd name="connsiteY15" fmla="*/ 552213 h 1689784"/>
                <a:gd name="connsiteX16" fmla="*/ 234768 w 1689074"/>
                <a:gd name="connsiteY16" fmla="*/ 956074 h 1689784"/>
                <a:gd name="connsiteX17" fmla="*/ 72208 w 1689074"/>
                <a:gd name="connsiteY17" fmla="*/ 1092386 h 1689784"/>
                <a:gd name="connsiteX18" fmla="*/ 12094 w 1689074"/>
                <a:gd name="connsiteY18" fmla="*/ 1391260 h 1689784"/>
                <a:gd name="connsiteX19" fmla="*/ 247467 w 1689074"/>
                <a:gd name="connsiteY19" fmla="*/ 1666849 h 1689784"/>
                <a:gd name="connsiteX0" fmla="*/ 242925 w 1688766"/>
                <a:gd name="connsiteY0" fmla="*/ 1654149 h 1671051"/>
                <a:gd name="connsiteX1" fmla="*/ 617577 w 1688766"/>
                <a:gd name="connsiteY1" fmla="*/ 1619860 h 1671051"/>
                <a:gd name="connsiteX2" fmla="*/ 760663 w 1688766"/>
                <a:gd name="connsiteY2" fmla="*/ 1416661 h 1671051"/>
                <a:gd name="connsiteX3" fmla="*/ 1016991 w 1688766"/>
                <a:gd name="connsiteY3" fmla="*/ 1534029 h 1671051"/>
                <a:gd name="connsiteX4" fmla="*/ 1435880 w 1688766"/>
                <a:gd name="connsiteY4" fmla="*/ 1550434 h 1671051"/>
                <a:gd name="connsiteX5" fmla="*/ 1637386 w 1688766"/>
                <a:gd name="connsiteY5" fmla="*/ 1347234 h 1671051"/>
                <a:gd name="connsiteX6" fmla="*/ 1558223 w 1688766"/>
                <a:gd name="connsiteY6" fmla="*/ 1116516 h 1671051"/>
                <a:gd name="connsiteX7" fmla="*/ 1337666 w 1688766"/>
                <a:gd name="connsiteY7" fmla="*/ 831614 h 1671051"/>
                <a:gd name="connsiteX8" fmla="*/ 1594206 w 1688766"/>
                <a:gd name="connsiteY8" fmla="*/ 669900 h 1671051"/>
                <a:gd name="connsiteX9" fmla="*/ 1664056 w 1688766"/>
                <a:gd name="connsiteY9" fmla="*/ 265618 h 1671051"/>
                <a:gd name="connsiteX10" fmla="*/ 1357140 w 1688766"/>
                <a:gd name="connsiteY10" fmla="*/ 9500 h 1671051"/>
                <a:gd name="connsiteX11" fmla="*/ 1016357 w 1688766"/>
                <a:gd name="connsiteY11" fmla="*/ 113218 h 1671051"/>
                <a:gd name="connsiteX12" fmla="*/ 870306 w 1688766"/>
                <a:gd name="connsiteY12" fmla="*/ 369333 h 1671051"/>
                <a:gd name="connsiteX13" fmla="*/ 458826 w 1688766"/>
                <a:gd name="connsiteY13" fmla="*/ 44214 h 1671051"/>
                <a:gd name="connsiteX14" fmla="*/ 168420 w 1688766"/>
                <a:gd name="connsiteY14" fmla="*/ 217781 h 1671051"/>
                <a:gd name="connsiteX15" fmla="*/ 131589 w 1688766"/>
                <a:gd name="connsiteY15" fmla="*/ 552213 h 1671051"/>
                <a:gd name="connsiteX16" fmla="*/ 234460 w 1688766"/>
                <a:gd name="connsiteY16" fmla="*/ 956074 h 1671051"/>
                <a:gd name="connsiteX17" fmla="*/ 71900 w 1688766"/>
                <a:gd name="connsiteY17" fmla="*/ 1092386 h 1671051"/>
                <a:gd name="connsiteX18" fmla="*/ 11786 w 1688766"/>
                <a:gd name="connsiteY18" fmla="*/ 1391260 h 1671051"/>
                <a:gd name="connsiteX19" fmla="*/ 242925 w 1688766"/>
                <a:gd name="connsiteY19" fmla="*/ 1654149 h 1671051"/>
                <a:gd name="connsiteX0" fmla="*/ 242925 w 1688766"/>
                <a:gd name="connsiteY0" fmla="*/ 1654149 h 1678560"/>
                <a:gd name="connsiteX1" fmla="*/ 617577 w 1688766"/>
                <a:gd name="connsiteY1" fmla="*/ 1619860 h 1678560"/>
                <a:gd name="connsiteX2" fmla="*/ 760663 w 1688766"/>
                <a:gd name="connsiteY2" fmla="*/ 1416661 h 1678560"/>
                <a:gd name="connsiteX3" fmla="*/ 1016991 w 1688766"/>
                <a:gd name="connsiteY3" fmla="*/ 1534029 h 1678560"/>
                <a:gd name="connsiteX4" fmla="*/ 1435880 w 1688766"/>
                <a:gd name="connsiteY4" fmla="*/ 1550434 h 1678560"/>
                <a:gd name="connsiteX5" fmla="*/ 1637386 w 1688766"/>
                <a:gd name="connsiteY5" fmla="*/ 1347234 h 1678560"/>
                <a:gd name="connsiteX6" fmla="*/ 1558223 w 1688766"/>
                <a:gd name="connsiteY6" fmla="*/ 1116516 h 1678560"/>
                <a:gd name="connsiteX7" fmla="*/ 1337666 w 1688766"/>
                <a:gd name="connsiteY7" fmla="*/ 831614 h 1678560"/>
                <a:gd name="connsiteX8" fmla="*/ 1594206 w 1688766"/>
                <a:gd name="connsiteY8" fmla="*/ 669900 h 1678560"/>
                <a:gd name="connsiteX9" fmla="*/ 1664056 w 1688766"/>
                <a:gd name="connsiteY9" fmla="*/ 265618 h 1678560"/>
                <a:gd name="connsiteX10" fmla="*/ 1357140 w 1688766"/>
                <a:gd name="connsiteY10" fmla="*/ 9500 h 1678560"/>
                <a:gd name="connsiteX11" fmla="*/ 1016357 w 1688766"/>
                <a:gd name="connsiteY11" fmla="*/ 113218 h 1678560"/>
                <a:gd name="connsiteX12" fmla="*/ 870306 w 1688766"/>
                <a:gd name="connsiteY12" fmla="*/ 369333 h 1678560"/>
                <a:gd name="connsiteX13" fmla="*/ 458826 w 1688766"/>
                <a:gd name="connsiteY13" fmla="*/ 44214 h 1678560"/>
                <a:gd name="connsiteX14" fmla="*/ 168420 w 1688766"/>
                <a:gd name="connsiteY14" fmla="*/ 217781 h 1678560"/>
                <a:gd name="connsiteX15" fmla="*/ 131589 w 1688766"/>
                <a:gd name="connsiteY15" fmla="*/ 552213 h 1678560"/>
                <a:gd name="connsiteX16" fmla="*/ 234460 w 1688766"/>
                <a:gd name="connsiteY16" fmla="*/ 956074 h 1678560"/>
                <a:gd name="connsiteX17" fmla="*/ 71900 w 1688766"/>
                <a:gd name="connsiteY17" fmla="*/ 1092386 h 1678560"/>
                <a:gd name="connsiteX18" fmla="*/ 11786 w 1688766"/>
                <a:gd name="connsiteY18" fmla="*/ 1391260 h 1678560"/>
                <a:gd name="connsiteX19" fmla="*/ 242925 w 1688766"/>
                <a:gd name="connsiteY19" fmla="*/ 1654149 h 1678560"/>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9491 w 1695332"/>
                <a:gd name="connsiteY0" fmla="*/ 1654149 h 1689555"/>
                <a:gd name="connsiteX1" fmla="*/ 624143 w 1695332"/>
                <a:gd name="connsiteY1" fmla="*/ 1619860 h 1689555"/>
                <a:gd name="connsiteX2" fmla="*/ 767229 w 1695332"/>
                <a:gd name="connsiteY2" fmla="*/ 1416661 h 1689555"/>
                <a:gd name="connsiteX3" fmla="*/ 1046312 w 1695332"/>
                <a:gd name="connsiteY3" fmla="*/ 1545142 h 1689555"/>
                <a:gd name="connsiteX4" fmla="*/ 1436096 w 1695332"/>
                <a:gd name="connsiteY4" fmla="*/ 1563134 h 1689555"/>
                <a:gd name="connsiteX5" fmla="*/ 1643952 w 1695332"/>
                <a:gd name="connsiteY5" fmla="*/ 1347234 h 1689555"/>
                <a:gd name="connsiteX6" fmla="*/ 1564789 w 1695332"/>
                <a:gd name="connsiteY6" fmla="*/ 1116516 h 1689555"/>
                <a:gd name="connsiteX7" fmla="*/ 1344232 w 1695332"/>
                <a:gd name="connsiteY7" fmla="*/ 831614 h 1689555"/>
                <a:gd name="connsiteX8" fmla="*/ 1600772 w 1695332"/>
                <a:gd name="connsiteY8" fmla="*/ 669900 h 1689555"/>
                <a:gd name="connsiteX9" fmla="*/ 1670622 w 1695332"/>
                <a:gd name="connsiteY9" fmla="*/ 265618 h 1689555"/>
                <a:gd name="connsiteX10" fmla="*/ 1363706 w 1695332"/>
                <a:gd name="connsiteY10" fmla="*/ 9500 h 1689555"/>
                <a:gd name="connsiteX11" fmla="*/ 1022923 w 1695332"/>
                <a:gd name="connsiteY11" fmla="*/ 113218 h 1689555"/>
                <a:gd name="connsiteX12" fmla="*/ 876872 w 1695332"/>
                <a:gd name="connsiteY12" fmla="*/ 369333 h 1689555"/>
                <a:gd name="connsiteX13" fmla="*/ 465392 w 1695332"/>
                <a:gd name="connsiteY13" fmla="*/ 44214 h 1689555"/>
                <a:gd name="connsiteX14" fmla="*/ 174986 w 1695332"/>
                <a:gd name="connsiteY14" fmla="*/ 217781 h 1689555"/>
                <a:gd name="connsiteX15" fmla="*/ 138155 w 1695332"/>
                <a:gd name="connsiteY15" fmla="*/ 552213 h 1689555"/>
                <a:gd name="connsiteX16" fmla="*/ 241026 w 1695332"/>
                <a:gd name="connsiteY16" fmla="*/ 956074 h 1689555"/>
                <a:gd name="connsiteX17" fmla="*/ 58146 w 1695332"/>
                <a:gd name="connsiteY17" fmla="*/ 1112706 h 1689555"/>
                <a:gd name="connsiteX18" fmla="*/ 18352 w 1695332"/>
                <a:gd name="connsiteY18" fmla="*/ 1391260 h 1689555"/>
                <a:gd name="connsiteX19" fmla="*/ 249491 w 1695332"/>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54099 w 1699940"/>
                <a:gd name="connsiteY0" fmla="*/ 1654149 h 1689555"/>
                <a:gd name="connsiteX1" fmla="*/ 628751 w 1699940"/>
                <a:gd name="connsiteY1" fmla="*/ 1619860 h 1689555"/>
                <a:gd name="connsiteX2" fmla="*/ 771837 w 1699940"/>
                <a:gd name="connsiteY2" fmla="*/ 1416661 h 1689555"/>
                <a:gd name="connsiteX3" fmla="*/ 1050920 w 1699940"/>
                <a:gd name="connsiteY3" fmla="*/ 1545142 h 1689555"/>
                <a:gd name="connsiteX4" fmla="*/ 1440704 w 1699940"/>
                <a:gd name="connsiteY4" fmla="*/ 1563134 h 1689555"/>
                <a:gd name="connsiteX5" fmla="*/ 1648560 w 1699940"/>
                <a:gd name="connsiteY5" fmla="*/ 1347234 h 1689555"/>
                <a:gd name="connsiteX6" fmla="*/ 1569397 w 1699940"/>
                <a:gd name="connsiteY6" fmla="*/ 1116516 h 1689555"/>
                <a:gd name="connsiteX7" fmla="*/ 1348840 w 1699940"/>
                <a:gd name="connsiteY7" fmla="*/ 831614 h 1689555"/>
                <a:gd name="connsiteX8" fmla="*/ 1605380 w 1699940"/>
                <a:gd name="connsiteY8" fmla="*/ 669900 h 1689555"/>
                <a:gd name="connsiteX9" fmla="*/ 1675230 w 1699940"/>
                <a:gd name="connsiteY9" fmla="*/ 265618 h 1689555"/>
                <a:gd name="connsiteX10" fmla="*/ 1368314 w 1699940"/>
                <a:gd name="connsiteY10" fmla="*/ 9500 h 1689555"/>
                <a:gd name="connsiteX11" fmla="*/ 1027531 w 1699940"/>
                <a:gd name="connsiteY11" fmla="*/ 113218 h 1689555"/>
                <a:gd name="connsiteX12" fmla="*/ 881480 w 1699940"/>
                <a:gd name="connsiteY12" fmla="*/ 369333 h 1689555"/>
                <a:gd name="connsiteX13" fmla="*/ 470000 w 1699940"/>
                <a:gd name="connsiteY13" fmla="*/ 44214 h 1689555"/>
                <a:gd name="connsiteX14" fmla="*/ 179594 w 1699940"/>
                <a:gd name="connsiteY14" fmla="*/ 217781 h 1689555"/>
                <a:gd name="connsiteX15" fmla="*/ 142763 w 1699940"/>
                <a:gd name="connsiteY15" fmla="*/ 552213 h 1689555"/>
                <a:gd name="connsiteX16" fmla="*/ 245634 w 1699940"/>
                <a:gd name="connsiteY16" fmla="*/ 956074 h 1689555"/>
                <a:gd name="connsiteX17" fmla="*/ 62754 w 1699940"/>
                <a:gd name="connsiteY17" fmla="*/ 1112706 h 1689555"/>
                <a:gd name="connsiteX18" fmla="*/ 22960 w 1699940"/>
                <a:gd name="connsiteY18" fmla="*/ 1391260 h 1689555"/>
                <a:gd name="connsiteX19" fmla="*/ 254099 w 1699940"/>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3595 w 1689436"/>
                <a:gd name="connsiteY0" fmla="*/ 1654149 h 1689555"/>
                <a:gd name="connsiteX1" fmla="*/ 618247 w 1689436"/>
                <a:gd name="connsiteY1" fmla="*/ 1619860 h 1689555"/>
                <a:gd name="connsiteX2" fmla="*/ 761333 w 1689436"/>
                <a:gd name="connsiteY2" fmla="*/ 1416661 h 1689555"/>
                <a:gd name="connsiteX3" fmla="*/ 1040416 w 1689436"/>
                <a:gd name="connsiteY3" fmla="*/ 1545142 h 1689555"/>
                <a:gd name="connsiteX4" fmla="*/ 1430200 w 1689436"/>
                <a:gd name="connsiteY4" fmla="*/ 1563134 h 1689555"/>
                <a:gd name="connsiteX5" fmla="*/ 1638056 w 1689436"/>
                <a:gd name="connsiteY5" fmla="*/ 1347234 h 1689555"/>
                <a:gd name="connsiteX6" fmla="*/ 1558893 w 1689436"/>
                <a:gd name="connsiteY6" fmla="*/ 1116516 h 1689555"/>
                <a:gd name="connsiteX7" fmla="*/ 1338336 w 1689436"/>
                <a:gd name="connsiteY7" fmla="*/ 831614 h 1689555"/>
                <a:gd name="connsiteX8" fmla="*/ 1594876 w 1689436"/>
                <a:gd name="connsiteY8" fmla="*/ 669900 h 1689555"/>
                <a:gd name="connsiteX9" fmla="*/ 1664726 w 1689436"/>
                <a:gd name="connsiteY9" fmla="*/ 265618 h 1689555"/>
                <a:gd name="connsiteX10" fmla="*/ 1357810 w 1689436"/>
                <a:gd name="connsiteY10" fmla="*/ 9500 h 1689555"/>
                <a:gd name="connsiteX11" fmla="*/ 1017027 w 1689436"/>
                <a:gd name="connsiteY11" fmla="*/ 113218 h 1689555"/>
                <a:gd name="connsiteX12" fmla="*/ 870976 w 1689436"/>
                <a:gd name="connsiteY12" fmla="*/ 369333 h 1689555"/>
                <a:gd name="connsiteX13" fmla="*/ 459496 w 1689436"/>
                <a:gd name="connsiteY13" fmla="*/ 44214 h 1689555"/>
                <a:gd name="connsiteX14" fmla="*/ 169090 w 1689436"/>
                <a:gd name="connsiteY14" fmla="*/ 217781 h 1689555"/>
                <a:gd name="connsiteX15" fmla="*/ 132259 w 1689436"/>
                <a:gd name="connsiteY15" fmla="*/ 552213 h 1689555"/>
                <a:gd name="connsiteX16" fmla="*/ 235130 w 1689436"/>
                <a:gd name="connsiteY16" fmla="*/ 956074 h 1689555"/>
                <a:gd name="connsiteX17" fmla="*/ 64950 w 1689436"/>
                <a:gd name="connsiteY17" fmla="*/ 1114822 h 1689555"/>
                <a:gd name="connsiteX18" fmla="*/ 12456 w 1689436"/>
                <a:gd name="connsiteY18" fmla="*/ 1391260 h 1689555"/>
                <a:gd name="connsiteX19" fmla="*/ 243595 w 1689436"/>
                <a:gd name="connsiteY19" fmla="*/ 1654149 h 1689555"/>
                <a:gd name="connsiteX0" fmla="*/ 238080 w 1683921"/>
                <a:gd name="connsiteY0" fmla="*/ 1654149 h 1689555"/>
                <a:gd name="connsiteX1" fmla="*/ 612732 w 1683921"/>
                <a:gd name="connsiteY1" fmla="*/ 1619860 h 1689555"/>
                <a:gd name="connsiteX2" fmla="*/ 755818 w 1683921"/>
                <a:gd name="connsiteY2" fmla="*/ 1416661 h 1689555"/>
                <a:gd name="connsiteX3" fmla="*/ 1034901 w 1683921"/>
                <a:gd name="connsiteY3" fmla="*/ 1545142 h 1689555"/>
                <a:gd name="connsiteX4" fmla="*/ 1424685 w 1683921"/>
                <a:gd name="connsiteY4" fmla="*/ 1563134 h 1689555"/>
                <a:gd name="connsiteX5" fmla="*/ 1632541 w 1683921"/>
                <a:gd name="connsiteY5" fmla="*/ 1347234 h 1689555"/>
                <a:gd name="connsiteX6" fmla="*/ 1553378 w 1683921"/>
                <a:gd name="connsiteY6" fmla="*/ 1116516 h 1689555"/>
                <a:gd name="connsiteX7" fmla="*/ 1332821 w 1683921"/>
                <a:gd name="connsiteY7" fmla="*/ 831614 h 1689555"/>
                <a:gd name="connsiteX8" fmla="*/ 1589361 w 1683921"/>
                <a:gd name="connsiteY8" fmla="*/ 669900 h 1689555"/>
                <a:gd name="connsiteX9" fmla="*/ 1659211 w 1683921"/>
                <a:gd name="connsiteY9" fmla="*/ 265618 h 1689555"/>
                <a:gd name="connsiteX10" fmla="*/ 1352295 w 1683921"/>
                <a:gd name="connsiteY10" fmla="*/ 9500 h 1689555"/>
                <a:gd name="connsiteX11" fmla="*/ 1011512 w 1683921"/>
                <a:gd name="connsiteY11" fmla="*/ 113218 h 1689555"/>
                <a:gd name="connsiteX12" fmla="*/ 865461 w 1683921"/>
                <a:gd name="connsiteY12" fmla="*/ 369333 h 1689555"/>
                <a:gd name="connsiteX13" fmla="*/ 453981 w 1683921"/>
                <a:gd name="connsiteY13" fmla="*/ 44214 h 1689555"/>
                <a:gd name="connsiteX14" fmla="*/ 163575 w 1683921"/>
                <a:gd name="connsiteY14" fmla="*/ 217781 h 1689555"/>
                <a:gd name="connsiteX15" fmla="*/ 126744 w 1683921"/>
                <a:gd name="connsiteY15" fmla="*/ 552213 h 1689555"/>
                <a:gd name="connsiteX16" fmla="*/ 229615 w 1683921"/>
                <a:gd name="connsiteY16" fmla="*/ 956074 h 1689555"/>
                <a:gd name="connsiteX17" fmla="*/ 59435 w 1683921"/>
                <a:gd name="connsiteY17" fmla="*/ 1114822 h 1689555"/>
                <a:gd name="connsiteX18" fmla="*/ 6941 w 1683921"/>
                <a:gd name="connsiteY18" fmla="*/ 1391260 h 1689555"/>
                <a:gd name="connsiteX19" fmla="*/ 238080 w 1683921"/>
                <a:gd name="connsiteY19" fmla="*/ 1654149 h 168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3921" h="1689555">
                  <a:moveTo>
                    <a:pt x="238080" y="1654149"/>
                  </a:moveTo>
                  <a:cubicBezTo>
                    <a:pt x="381378" y="1709182"/>
                    <a:pt x="517975" y="1701774"/>
                    <a:pt x="612732" y="1619860"/>
                  </a:cubicBezTo>
                  <a:cubicBezTo>
                    <a:pt x="707489" y="1537946"/>
                    <a:pt x="685457" y="1429114"/>
                    <a:pt x="755818" y="1416661"/>
                  </a:cubicBezTo>
                  <a:cubicBezTo>
                    <a:pt x="826180" y="1404208"/>
                    <a:pt x="948823" y="1514380"/>
                    <a:pt x="1034901" y="1545142"/>
                  </a:cubicBezTo>
                  <a:cubicBezTo>
                    <a:pt x="1120979" y="1575904"/>
                    <a:pt x="1325078" y="1596119"/>
                    <a:pt x="1424685" y="1563134"/>
                  </a:cubicBezTo>
                  <a:cubicBezTo>
                    <a:pt x="1524292" y="1530149"/>
                    <a:pt x="1626967" y="1435957"/>
                    <a:pt x="1632541" y="1347234"/>
                  </a:cubicBezTo>
                  <a:cubicBezTo>
                    <a:pt x="1638115" y="1258511"/>
                    <a:pt x="1622381" y="1204569"/>
                    <a:pt x="1553378" y="1116516"/>
                  </a:cubicBezTo>
                  <a:cubicBezTo>
                    <a:pt x="1484375" y="1028463"/>
                    <a:pt x="1326824" y="906050"/>
                    <a:pt x="1332821" y="831614"/>
                  </a:cubicBezTo>
                  <a:cubicBezTo>
                    <a:pt x="1338818" y="757178"/>
                    <a:pt x="1496863" y="789632"/>
                    <a:pt x="1589361" y="669900"/>
                  </a:cubicBezTo>
                  <a:cubicBezTo>
                    <a:pt x="1681859" y="550168"/>
                    <a:pt x="1709305" y="426485"/>
                    <a:pt x="1659211" y="265618"/>
                  </a:cubicBezTo>
                  <a:cubicBezTo>
                    <a:pt x="1609117" y="104751"/>
                    <a:pt x="1460245" y="34900"/>
                    <a:pt x="1352295" y="9500"/>
                  </a:cubicBezTo>
                  <a:cubicBezTo>
                    <a:pt x="1244345" y="-15900"/>
                    <a:pt x="1090534" y="6679"/>
                    <a:pt x="1011512" y="113218"/>
                  </a:cubicBezTo>
                  <a:cubicBezTo>
                    <a:pt x="932490" y="219757"/>
                    <a:pt x="983783" y="387184"/>
                    <a:pt x="865461" y="369333"/>
                  </a:cubicBezTo>
                  <a:cubicBezTo>
                    <a:pt x="747139" y="351482"/>
                    <a:pt x="570962" y="69473"/>
                    <a:pt x="453981" y="44214"/>
                  </a:cubicBezTo>
                  <a:cubicBezTo>
                    <a:pt x="337000" y="18955"/>
                    <a:pt x="201181" y="88664"/>
                    <a:pt x="163575" y="217781"/>
                  </a:cubicBezTo>
                  <a:cubicBezTo>
                    <a:pt x="125969" y="346898"/>
                    <a:pt x="115737" y="429164"/>
                    <a:pt x="126744" y="552213"/>
                  </a:cubicBezTo>
                  <a:cubicBezTo>
                    <a:pt x="137751" y="675262"/>
                    <a:pt x="240833" y="862306"/>
                    <a:pt x="229615" y="956074"/>
                  </a:cubicBezTo>
                  <a:cubicBezTo>
                    <a:pt x="218397" y="1049842"/>
                    <a:pt x="115703" y="1048323"/>
                    <a:pt x="59435" y="1114822"/>
                  </a:cubicBezTo>
                  <a:cubicBezTo>
                    <a:pt x="3167" y="1181321"/>
                    <a:pt x="-10133" y="1335239"/>
                    <a:pt x="6941" y="1391260"/>
                  </a:cubicBezTo>
                  <a:cubicBezTo>
                    <a:pt x="24015" y="1447281"/>
                    <a:pt x="94782" y="1599116"/>
                    <a:pt x="238080" y="1654149"/>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8" name="组合 197">
              <a:extLst>
                <a:ext uri="{FF2B5EF4-FFF2-40B4-BE49-F238E27FC236}">
                  <a16:creationId xmlns:a16="http://schemas.microsoft.com/office/drawing/2014/main" id="{6D197024-C82D-91AF-5EEF-A7E6B1DFA050}"/>
                </a:ext>
              </a:extLst>
            </p:cNvPr>
            <p:cNvGrpSpPr/>
            <p:nvPr/>
          </p:nvGrpSpPr>
          <p:grpSpPr>
            <a:xfrm>
              <a:off x="841972" y="3178488"/>
              <a:ext cx="1481636" cy="1482525"/>
              <a:chOff x="6109366" y="3370212"/>
              <a:chExt cx="2391130" cy="2392564"/>
            </a:xfrm>
            <a:solidFill>
              <a:srgbClr val="C8D9A7"/>
            </a:solidFill>
          </p:grpSpPr>
          <p:sp>
            <p:nvSpPr>
              <p:cNvPr id="199" name="任意多边形: 形状 198">
                <a:extLst>
                  <a:ext uri="{FF2B5EF4-FFF2-40B4-BE49-F238E27FC236}">
                    <a16:creationId xmlns:a16="http://schemas.microsoft.com/office/drawing/2014/main" id="{A4A6EA06-3BD3-E6DA-451F-4DFC3E4D3846}"/>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8EA29148-9C25-8B91-683D-41D1459C14E0}"/>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grpSp>
        <p:nvGrpSpPr>
          <p:cNvPr id="3" name="组合 2">
            <a:extLst>
              <a:ext uri="{FF2B5EF4-FFF2-40B4-BE49-F238E27FC236}">
                <a16:creationId xmlns:a16="http://schemas.microsoft.com/office/drawing/2014/main" id="{0240A04F-9E0C-4C50-8BA7-05A576AC5E76}"/>
              </a:ext>
            </a:extLst>
          </p:cNvPr>
          <p:cNvGrpSpPr/>
          <p:nvPr/>
        </p:nvGrpSpPr>
        <p:grpSpPr>
          <a:xfrm>
            <a:off x="3582622" y="5410269"/>
            <a:ext cx="754568" cy="739888"/>
            <a:chOff x="7456122" y="2421369"/>
            <a:chExt cx="754568" cy="739888"/>
          </a:xfrm>
        </p:grpSpPr>
        <p:sp>
          <p:nvSpPr>
            <p:cNvPr id="4" name="任意多边形: 形状 3">
              <a:extLst>
                <a:ext uri="{FF2B5EF4-FFF2-40B4-BE49-F238E27FC236}">
                  <a16:creationId xmlns:a16="http://schemas.microsoft.com/office/drawing/2014/main" id="{6DE5D755-5935-8DEC-A044-412BA229A8BB}"/>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38100" algn="ctr" rotWithShape="0">
                <a:prstClr val="black">
                  <a:alpha val="40000"/>
                </a:prstClr>
              </a:outerShdw>
            </a:effectLst>
          </p:spPr>
          <p:txBody>
            <a:bodyPr rtlCol="0" anchor="ctr"/>
            <a:lstStyle/>
            <a:p>
              <a:endParaRPr lang="zh-CN" altLang="en-US"/>
            </a:p>
          </p:txBody>
        </p:sp>
        <p:sp>
          <p:nvSpPr>
            <p:cNvPr id="5" name="任意多边形: 形状 4">
              <a:extLst>
                <a:ext uri="{FF2B5EF4-FFF2-40B4-BE49-F238E27FC236}">
                  <a16:creationId xmlns:a16="http://schemas.microsoft.com/office/drawing/2014/main" id="{F4E8896A-CA8F-C8FE-34C8-49E855FDEF25}"/>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6818064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A7E6D0"/>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6936100-4CB5-CA19-EDF0-1990787508AF}"/>
              </a:ext>
            </a:extLst>
          </p:cNvPr>
          <p:cNvSpPr/>
          <p:nvPr/>
        </p:nvSpPr>
        <p:spPr>
          <a:xfrm>
            <a:off x="0" y="0"/>
            <a:ext cx="12192000" cy="6858000"/>
          </a:xfrm>
          <a:prstGeom prst="rect">
            <a:avLst/>
          </a:prstGeom>
          <a:solidFill>
            <a:srgbClr val="A7E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7" name="组合 146">
            <a:extLst>
              <a:ext uri="{FF2B5EF4-FFF2-40B4-BE49-F238E27FC236}">
                <a16:creationId xmlns:a16="http://schemas.microsoft.com/office/drawing/2014/main" id="{C6179C48-658D-5335-5B67-FE76317AA973}"/>
              </a:ext>
            </a:extLst>
          </p:cNvPr>
          <p:cNvGrpSpPr/>
          <p:nvPr/>
        </p:nvGrpSpPr>
        <p:grpSpPr>
          <a:xfrm>
            <a:off x="2669055" y="0"/>
            <a:ext cx="6853890" cy="6858000"/>
            <a:chOff x="6109366" y="3370212"/>
            <a:chExt cx="2391130" cy="2392564"/>
          </a:xfrm>
          <a:solidFill>
            <a:srgbClr val="97D9C2"/>
          </a:solidFill>
        </p:grpSpPr>
        <p:sp>
          <p:nvSpPr>
            <p:cNvPr id="142" name="任意多边形: 形状 141">
              <a:extLst>
                <a:ext uri="{FF2B5EF4-FFF2-40B4-BE49-F238E27FC236}">
                  <a16:creationId xmlns:a16="http://schemas.microsoft.com/office/drawing/2014/main" id="{B627E0D3-53AF-0727-E7C8-9A9FDE66BE9A}"/>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79ACC373-4415-B146-01FB-7B9002B81FF3}"/>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nvGrpSpPr>
          <p:cNvPr id="148" name="组合 147">
            <a:extLst>
              <a:ext uri="{FF2B5EF4-FFF2-40B4-BE49-F238E27FC236}">
                <a16:creationId xmlns:a16="http://schemas.microsoft.com/office/drawing/2014/main" id="{EA94375E-FE40-6F2C-CF49-8929F27EE63F}"/>
              </a:ext>
            </a:extLst>
          </p:cNvPr>
          <p:cNvGrpSpPr/>
          <p:nvPr/>
        </p:nvGrpSpPr>
        <p:grpSpPr>
          <a:xfrm>
            <a:off x="635218" y="392247"/>
            <a:ext cx="506530" cy="506530"/>
            <a:chOff x="6377049" y="2778936"/>
            <a:chExt cx="1769423" cy="1769423"/>
          </a:xfrm>
        </p:grpSpPr>
        <p:sp>
          <p:nvSpPr>
            <p:cNvPr id="149" name="椭圆 148">
              <a:extLst>
                <a:ext uri="{FF2B5EF4-FFF2-40B4-BE49-F238E27FC236}">
                  <a16:creationId xmlns:a16="http://schemas.microsoft.com/office/drawing/2014/main" id="{9B66A15C-D3E0-580B-DEF6-F5544B669746}"/>
                </a:ext>
              </a:extLst>
            </p:cNvPr>
            <p:cNvSpPr/>
            <p:nvPr/>
          </p:nvSpPr>
          <p:spPr>
            <a:xfrm>
              <a:off x="6377049" y="2778936"/>
              <a:ext cx="1769423" cy="1769423"/>
            </a:xfrm>
            <a:prstGeom prst="ellipse">
              <a:avLst/>
            </a:prstGeom>
            <a:solidFill>
              <a:srgbClr val="FEAAA6"/>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0" name="组合 149">
              <a:extLst>
                <a:ext uri="{FF2B5EF4-FFF2-40B4-BE49-F238E27FC236}">
                  <a16:creationId xmlns:a16="http://schemas.microsoft.com/office/drawing/2014/main" id="{EBE3E774-722C-8AE3-6D0A-49039A77C42B}"/>
                </a:ext>
              </a:extLst>
            </p:cNvPr>
            <p:cNvGrpSpPr/>
            <p:nvPr/>
          </p:nvGrpSpPr>
          <p:grpSpPr>
            <a:xfrm>
              <a:off x="6633634" y="2907871"/>
              <a:ext cx="1202266" cy="1606283"/>
              <a:chOff x="4787575" y="3348389"/>
              <a:chExt cx="2020610" cy="2699632"/>
            </a:xfrm>
          </p:grpSpPr>
          <p:sp>
            <p:nvSpPr>
              <p:cNvPr id="151" name="任意多边形: 形状 150">
                <a:extLst>
                  <a:ext uri="{FF2B5EF4-FFF2-40B4-BE49-F238E27FC236}">
                    <a16:creationId xmlns:a16="http://schemas.microsoft.com/office/drawing/2014/main" id="{74D0FCB1-0D5A-951B-71DE-170C31160DDB}"/>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52" name="任意多边形: 形状 151">
                <a:extLst>
                  <a:ext uri="{FF2B5EF4-FFF2-40B4-BE49-F238E27FC236}">
                    <a16:creationId xmlns:a16="http://schemas.microsoft.com/office/drawing/2014/main" id="{0560DB85-0EBA-7BAC-2447-C05801E6AF19}"/>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53" name="任意多边形: 形状 152">
                <a:extLst>
                  <a:ext uri="{FF2B5EF4-FFF2-40B4-BE49-F238E27FC236}">
                    <a16:creationId xmlns:a16="http://schemas.microsoft.com/office/drawing/2014/main" id="{C488207C-7584-3D4F-7A95-82D596BB9B35}"/>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54" name="任意多边形: 形状 153">
                <a:extLst>
                  <a:ext uri="{FF2B5EF4-FFF2-40B4-BE49-F238E27FC236}">
                    <a16:creationId xmlns:a16="http://schemas.microsoft.com/office/drawing/2014/main" id="{0E143DDA-B07B-2A43-C748-D06F0581BAAE}"/>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C6F800AA-D0C6-289D-3FDF-A4BE65780456}"/>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56" name="任意多边形: 形状 155">
                <a:extLst>
                  <a:ext uri="{FF2B5EF4-FFF2-40B4-BE49-F238E27FC236}">
                    <a16:creationId xmlns:a16="http://schemas.microsoft.com/office/drawing/2014/main" id="{7D86BBBF-84B2-819A-8E97-26BD9411787F}"/>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57" name="任意多边形: 形状 156">
                <a:extLst>
                  <a:ext uri="{FF2B5EF4-FFF2-40B4-BE49-F238E27FC236}">
                    <a16:creationId xmlns:a16="http://schemas.microsoft.com/office/drawing/2014/main" id="{F2769BD4-08D4-3786-CCBA-ACD6C5AAA1DD}"/>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58" name="任意多边形: 形状 157">
                <a:extLst>
                  <a:ext uri="{FF2B5EF4-FFF2-40B4-BE49-F238E27FC236}">
                    <a16:creationId xmlns:a16="http://schemas.microsoft.com/office/drawing/2014/main" id="{F21154DB-D7D4-6909-088C-82AFEF0D985F}"/>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59" name="任意多边形: 形状 158">
                <a:extLst>
                  <a:ext uri="{FF2B5EF4-FFF2-40B4-BE49-F238E27FC236}">
                    <a16:creationId xmlns:a16="http://schemas.microsoft.com/office/drawing/2014/main" id="{4D8654AE-7379-21F8-7B7C-767D7EC0E364}"/>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160" name="文本框 159">
            <a:extLst>
              <a:ext uri="{FF2B5EF4-FFF2-40B4-BE49-F238E27FC236}">
                <a16:creationId xmlns:a16="http://schemas.microsoft.com/office/drawing/2014/main" id="{0A3C3951-8EF2-EAA2-C8E2-31BF02CA5454}"/>
              </a:ext>
            </a:extLst>
          </p:cNvPr>
          <p:cNvSpPr txBox="1"/>
          <p:nvPr/>
        </p:nvSpPr>
        <p:spPr>
          <a:xfrm>
            <a:off x="1271668" y="507013"/>
            <a:ext cx="7358100" cy="276999"/>
          </a:xfrm>
          <a:prstGeom prst="rect">
            <a:avLst/>
          </a:prstGeom>
          <a:noFill/>
        </p:spPr>
        <p:txBody>
          <a:bodyPr wrap="square" rtlCol="0">
            <a:spAutoFit/>
          </a:bodyPr>
          <a:lstStyle/>
          <a:p>
            <a:r>
              <a:rPr lang="fr-FR" altLang="zh-CN"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 Ac Turpis Egestas</a:t>
            </a:r>
            <a:endParaRPr lang="zh-CN" altLang="en-US" sz="1200" b="1">
              <a:solidFill>
                <a:schemeClr val="bg1"/>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61" name="矩形: 圆角 160">
            <a:extLst>
              <a:ext uri="{FF2B5EF4-FFF2-40B4-BE49-F238E27FC236}">
                <a16:creationId xmlns:a16="http://schemas.microsoft.com/office/drawing/2014/main" id="{FA58E81A-057B-8C01-3C18-04391CB8E1CA}"/>
              </a:ext>
            </a:extLst>
          </p:cNvPr>
          <p:cNvSpPr/>
          <p:nvPr/>
        </p:nvSpPr>
        <p:spPr>
          <a:xfrm>
            <a:off x="1814022" y="2960807"/>
            <a:ext cx="8563958" cy="2960062"/>
          </a:xfrm>
          <a:prstGeom prst="roundRect">
            <a:avLst>
              <a:gd name="adj" fmla="val 21925"/>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8" name="组合 137">
            <a:extLst>
              <a:ext uri="{FF2B5EF4-FFF2-40B4-BE49-F238E27FC236}">
                <a16:creationId xmlns:a16="http://schemas.microsoft.com/office/drawing/2014/main" id="{EA9B3D6A-CD46-E941-132B-AD61E1471217}"/>
              </a:ext>
            </a:extLst>
          </p:cNvPr>
          <p:cNvGrpSpPr/>
          <p:nvPr/>
        </p:nvGrpSpPr>
        <p:grpSpPr>
          <a:xfrm>
            <a:off x="5211289" y="1793166"/>
            <a:ext cx="1769423" cy="1769423"/>
            <a:chOff x="6377049" y="2778936"/>
            <a:chExt cx="1769423" cy="1769423"/>
          </a:xfrm>
        </p:grpSpPr>
        <p:sp>
          <p:nvSpPr>
            <p:cNvPr id="116" name="椭圆 115">
              <a:extLst>
                <a:ext uri="{FF2B5EF4-FFF2-40B4-BE49-F238E27FC236}">
                  <a16:creationId xmlns:a16="http://schemas.microsoft.com/office/drawing/2014/main" id="{7652E45A-0F42-3F67-B2C7-C4BA8950E509}"/>
                </a:ext>
              </a:extLst>
            </p:cNvPr>
            <p:cNvSpPr/>
            <p:nvPr/>
          </p:nvSpPr>
          <p:spPr>
            <a:xfrm>
              <a:off x="6377049" y="2778936"/>
              <a:ext cx="1769423" cy="1769423"/>
            </a:xfrm>
            <a:prstGeom prst="ellipse">
              <a:avLst/>
            </a:prstGeom>
            <a:solidFill>
              <a:srgbClr val="FEAAA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8" name="组合 127">
              <a:extLst>
                <a:ext uri="{FF2B5EF4-FFF2-40B4-BE49-F238E27FC236}">
                  <a16:creationId xmlns:a16="http://schemas.microsoft.com/office/drawing/2014/main" id="{EC03CC86-10B8-D069-4B72-77AB8AF9A6EE}"/>
                </a:ext>
              </a:extLst>
            </p:cNvPr>
            <p:cNvGrpSpPr/>
            <p:nvPr/>
          </p:nvGrpSpPr>
          <p:grpSpPr>
            <a:xfrm>
              <a:off x="6633634" y="2907871"/>
              <a:ext cx="1202266" cy="1606283"/>
              <a:chOff x="4787575" y="3348389"/>
              <a:chExt cx="2020610" cy="2699632"/>
            </a:xfrm>
          </p:grpSpPr>
          <p:sp>
            <p:nvSpPr>
              <p:cNvPr id="129" name="任意多边形: 形状 128">
                <a:extLst>
                  <a:ext uri="{FF2B5EF4-FFF2-40B4-BE49-F238E27FC236}">
                    <a16:creationId xmlns:a16="http://schemas.microsoft.com/office/drawing/2014/main" id="{2A68BFCD-BE61-4B44-A71F-A949FB35D246}"/>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BBC24B10-9976-1D68-3CB1-1C390D4E8033}"/>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CD2809A6-1E62-508B-0563-2F3CEF56B4D3}"/>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8CE2E719-EF44-3BA8-5E73-2B3E5519528E}"/>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4A90C457-B6B6-2022-5714-29718296ADEB}"/>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38C51A9C-DC36-00CE-76BE-D6EA9EC41922}"/>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FB05F218-B476-4AAD-2230-E598DB442501}"/>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5053DD45-2AA3-4AEF-91B7-A0DC25B6B10A}"/>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B72403C5-B060-22A0-4F9C-F463C56260B9}"/>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162" name="矩形: 圆角 161">
            <a:extLst>
              <a:ext uri="{FF2B5EF4-FFF2-40B4-BE49-F238E27FC236}">
                <a16:creationId xmlns:a16="http://schemas.microsoft.com/office/drawing/2014/main" id="{B16AE53A-F489-2CA3-47B9-4583B711C2B2}"/>
              </a:ext>
            </a:extLst>
          </p:cNvPr>
          <p:cNvSpPr/>
          <p:nvPr/>
        </p:nvSpPr>
        <p:spPr>
          <a:xfrm>
            <a:off x="2566290" y="4617428"/>
            <a:ext cx="7059420" cy="967845"/>
          </a:xfrm>
          <a:prstGeom prst="roundRect">
            <a:avLst>
              <a:gd name="adj" fmla="val 16124"/>
            </a:avLst>
          </a:prstGeom>
          <a:solidFill>
            <a:srgbClr val="E6E6E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4" name="文本框 163">
            <a:extLst>
              <a:ext uri="{FF2B5EF4-FFF2-40B4-BE49-F238E27FC236}">
                <a16:creationId xmlns:a16="http://schemas.microsoft.com/office/drawing/2014/main" id="{9911757A-3A3F-FC43-A3AE-0982C554C7BA}"/>
              </a:ext>
            </a:extLst>
          </p:cNvPr>
          <p:cNvSpPr txBox="1"/>
          <p:nvPr/>
        </p:nvSpPr>
        <p:spPr>
          <a:xfrm>
            <a:off x="2095336" y="4016883"/>
            <a:ext cx="8001329" cy="338554"/>
          </a:xfrm>
          <a:prstGeom prst="rect">
            <a:avLst/>
          </a:prstGeom>
          <a:noFill/>
        </p:spPr>
        <p:txBody>
          <a:bodyPr wrap="square" rtlCol="0">
            <a:spAutoFit/>
          </a:bodyPr>
          <a:lstStyle/>
          <a:p>
            <a:pPr algn="ctr"/>
            <a:r>
              <a:rPr lang="fr-FR" altLang="zh-CN" sz="1600" b="1">
                <a:latin typeface="..黑体UI-韩语" panose="02000000000000000000" pitchFamily="2" charset="-128"/>
                <a:ea typeface="..黑体UI-韩语" panose="02000000000000000000" pitchFamily="2" charset="-128"/>
                <a:cs typeface="..黑体UI-韩语" panose="02000000000000000000" pitchFamily="2" charset="-128"/>
              </a:rPr>
              <a:t>Ant Morbi Tristique Senectus Et Netus Et Malesuada Fames Ac Turpis</a:t>
            </a:r>
            <a:endParaRPr lang="zh-CN" altLang="en-US" sz="1600" b="1">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94" name="组合 193">
            <a:extLst>
              <a:ext uri="{FF2B5EF4-FFF2-40B4-BE49-F238E27FC236}">
                <a16:creationId xmlns:a16="http://schemas.microsoft.com/office/drawing/2014/main" id="{A1CEF839-98B5-7121-BE49-E2A415017256}"/>
              </a:ext>
            </a:extLst>
          </p:cNvPr>
          <p:cNvGrpSpPr/>
          <p:nvPr/>
        </p:nvGrpSpPr>
        <p:grpSpPr>
          <a:xfrm rot="20986761">
            <a:off x="9395799" y="1495144"/>
            <a:ext cx="1401730" cy="2584189"/>
            <a:chOff x="130977" y="3561247"/>
            <a:chExt cx="1401730" cy="2584189"/>
          </a:xfrm>
        </p:grpSpPr>
        <p:sp>
          <p:nvSpPr>
            <p:cNvPr id="193" name="任意多边形: 形状 192">
              <a:extLst>
                <a:ext uri="{FF2B5EF4-FFF2-40B4-BE49-F238E27FC236}">
                  <a16:creationId xmlns:a16="http://schemas.microsoft.com/office/drawing/2014/main" id="{70F746CF-523D-872C-3436-A501FB1E8FD6}"/>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178" name="图形 156">
              <a:extLst>
                <a:ext uri="{FF2B5EF4-FFF2-40B4-BE49-F238E27FC236}">
                  <a16:creationId xmlns:a16="http://schemas.microsoft.com/office/drawing/2014/main" id="{55A486A1-A358-30F6-599F-1FCDCE6D9715}"/>
                </a:ext>
              </a:extLst>
            </p:cNvPr>
            <p:cNvGrpSpPr/>
            <p:nvPr/>
          </p:nvGrpSpPr>
          <p:grpSpPr>
            <a:xfrm>
              <a:off x="266154" y="3703146"/>
              <a:ext cx="1131376" cy="2342723"/>
              <a:chOff x="1490445" y="4025732"/>
              <a:chExt cx="401725" cy="831846"/>
            </a:xfrm>
            <a:solidFill>
              <a:srgbClr val="C8D9A7"/>
            </a:solidFill>
          </p:grpSpPr>
          <p:sp>
            <p:nvSpPr>
              <p:cNvPr id="179" name="任意多边形: 形状 178">
                <a:extLst>
                  <a:ext uri="{FF2B5EF4-FFF2-40B4-BE49-F238E27FC236}">
                    <a16:creationId xmlns:a16="http://schemas.microsoft.com/office/drawing/2014/main" id="{BCDB56C6-56BB-00E7-323F-9636BAC3D510}"/>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180" name="任意多边形: 形状 179">
                <a:extLst>
                  <a:ext uri="{FF2B5EF4-FFF2-40B4-BE49-F238E27FC236}">
                    <a16:creationId xmlns:a16="http://schemas.microsoft.com/office/drawing/2014/main" id="{DB4F500A-9EB9-B09B-DA47-CF0410386F28}"/>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181" name="任意多边形: 形状 180">
                <a:extLst>
                  <a:ext uri="{FF2B5EF4-FFF2-40B4-BE49-F238E27FC236}">
                    <a16:creationId xmlns:a16="http://schemas.microsoft.com/office/drawing/2014/main" id="{FBEA3699-D538-FF58-24F1-0F1C016B182D}"/>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182" name="任意多边形: 形状 181">
                <a:extLst>
                  <a:ext uri="{FF2B5EF4-FFF2-40B4-BE49-F238E27FC236}">
                    <a16:creationId xmlns:a16="http://schemas.microsoft.com/office/drawing/2014/main" id="{F4BDA066-D844-D822-B185-DD0BC6A74AFF}"/>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183" name="任意多边形: 形状 182">
                <a:extLst>
                  <a:ext uri="{FF2B5EF4-FFF2-40B4-BE49-F238E27FC236}">
                    <a16:creationId xmlns:a16="http://schemas.microsoft.com/office/drawing/2014/main" id="{3FEC01BF-3FDF-0814-46B7-7BE9064A716F}"/>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id="{E83F9ACE-0A98-1A64-A18C-B863011294AF}"/>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id="{AF521FC7-A2BF-D472-C0DC-0B63D3AC3697}"/>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id="{D0485EC6-4F2F-0686-3489-0E238FA2D40E}"/>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id="{E88DFA68-672B-C199-CD3C-B2C8A699FFCF}"/>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id="{6FDD47A4-3FE3-20A4-6943-6AE3BFABB934}"/>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id="{D36F597E-7F76-944C-E111-D6346B0B8C52}"/>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id="{BF039238-8A7D-1EF2-6E45-6B934E3B1A8D}"/>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2" name="组合 1">
            <a:extLst>
              <a:ext uri="{FF2B5EF4-FFF2-40B4-BE49-F238E27FC236}">
                <a16:creationId xmlns:a16="http://schemas.microsoft.com/office/drawing/2014/main" id="{2E45FD50-3CA2-A7D7-34C2-89F63F6EDEB9}"/>
              </a:ext>
            </a:extLst>
          </p:cNvPr>
          <p:cNvGrpSpPr/>
          <p:nvPr/>
        </p:nvGrpSpPr>
        <p:grpSpPr>
          <a:xfrm>
            <a:off x="733814" y="3075572"/>
            <a:ext cx="1683921" cy="1689555"/>
            <a:chOff x="733814" y="3075572"/>
            <a:chExt cx="1683921" cy="1689555"/>
          </a:xfrm>
        </p:grpSpPr>
        <p:sp>
          <p:nvSpPr>
            <p:cNvPr id="201" name="任意多边形: 形状 200">
              <a:extLst>
                <a:ext uri="{FF2B5EF4-FFF2-40B4-BE49-F238E27FC236}">
                  <a16:creationId xmlns:a16="http://schemas.microsoft.com/office/drawing/2014/main" id="{1EC2B47F-7AB9-504F-2C43-6B7CC3BC916D}"/>
                </a:ext>
              </a:extLst>
            </p:cNvPr>
            <p:cNvSpPr/>
            <p:nvPr/>
          </p:nvSpPr>
          <p:spPr>
            <a:xfrm>
              <a:off x="733814" y="3075572"/>
              <a:ext cx="1683921" cy="1689555"/>
            </a:xfrm>
            <a:custGeom>
              <a:avLst/>
              <a:gdLst>
                <a:gd name="connsiteX0" fmla="*/ 428596 w 1844159"/>
                <a:gd name="connsiteY0" fmla="*/ 1571831 h 1583351"/>
                <a:gd name="connsiteX1" fmla="*/ 767263 w 1844159"/>
                <a:gd name="connsiteY1" fmla="*/ 1521031 h 1583351"/>
                <a:gd name="connsiteX2" fmla="*/ 834996 w 1844159"/>
                <a:gd name="connsiteY2" fmla="*/ 1300898 h 1583351"/>
                <a:gd name="connsiteX3" fmla="*/ 1101696 w 1844159"/>
                <a:gd name="connsiteY3" fmla="*/ 1444831 h 1583351"/>
                <a:gd name="connsiteX4" fmla="*/ 1525030 w 1844159"/>
                <a:gd name="connsiteY4" fmla="*/ 1453298 h 1583351"/>
                <a:gd name="connsiteX5" fmla="*/ 1736696 w 1844159"/>
                <a:gd name="connsiteY5" fmla="*/ 1305131 h 1583351"/>
                <a:gd name="connsiteX6" fmla="*/ 1652030 w 1844159"/>
                <a:gd name="connsiteY6" fmla="*/ 1068064 h 1583351"/>
                <a:gd name="connsiteX7" fmla="*/ 1406496 w 1844159"/>
                <a:gd name="connsiteY7" fmla="*/ 805598 h 1583351"/>
                <a:gd name="connsiteX8" fmla="*/ 1410730 w 1844159"/>
                <a:gd name="connsiteY8" fmla="*/ 759031 h 1583351"/>
                <a:gd name="connsiteX9" fmla="*/ 1715530 w 1844159"/>
                <a:gd name="connsiteY9" fmla="*/ 623564 h 1583351"/>
                <a:gd name="connsiteX10" fmla="*/ 1829830 w 1844159"/>
                <a:gd name="connsiteY10" fmla="*/ 170598 h 1583351"/>
                <a:gd name="connsiteX11" fmla="*/ 1410730 w 1844159"/>
                <a:gd name="connsiteY11" fmla="*/ 9731 h 1583351"/>
                <a:gd name="connsiteX12" fmla="*/ 1135563 w 1844159"/>
                <a:gd name="connsiteY12" fmla="*/ 56298 h 1583351"/>
                <a:gd name="connsiteX13" fmla="*/ 1012796 w 1844159"/>
                <a:gd name="connsiteY13" fmla="*/ 369564 h 1583351"/>
                <a:gd name="connsiteX14" fmla="*/ 809596 w 1844159"/>
                <a:gd name="connsiteY14" fmla="*/ 179064 h 1583351"/>
                <a:gd name="connsiteX15" fmla="*/ 441296 w 1844159"/>
                <a:gd name="connsiteY15" fmla="*/ 18198 h 1583351"/>
                <a:gd name="connsiteX16" fmla="*/ 293130 w 1844159"/>
                <a:gd name="connsiteY16" fmla="*/ 221398 h 1583351"/>
                <a:gd name="connsiteX17" fmla="*/ 271963 w 1844159"/>
                <a:gd name="connsiteY17" fmla="*/ 699764 h 1583351"/>
                <a:gd name="connsiteX18" fmla="*/ 420130 w 1844159"/>
                <a:gd name="connsiteY18" fmla="*/ 869098 h 1583351"/>
                <a:gd name="connsiteX19" fmla="*/ 64530 w 1844159"/>
                <a:gd name="connsiteY19" fmla="*/ 957998 h 1583351"/>
                <a:gd name="connsiteX20" fmla="*/ 34896 w 1844159"/>
                <a:gd name="connsiteY20" fmla="*/ 1334764 h 1583351"/>
                <a:gd name="connsiteX21" fmla="*/ 428596 w 1844159"/>
                <a:gd name="connsiteY21" fmla="*/ 1571831 h 1583351"/>
                <a:gd name="connsiteX0" fmla="*/ 428596 w 1843623"/>
                <a:gd name="connsiteY0" fmla="*/ 1621132 h 1632652"/>
                <a:gd name="connsiteX1" fmla="*/ 767263 w 1843623"/>
                <a:gd name="connsiteY1" fmla="*/ 1570332 h 1632652"/>
                <a:gd name="connsiteX2" fmla="*/ 834996 w 1843623"/>
                <a:gd name="connsiteY2" fmla="*/ 1350199 h 1632652"/>
                <a:gd name="connsiteX3" fmla="*/ 1101696 w 1843623"/>
                <a:gd name="connsiteY3" fmla="*/ 1494132 h 1632652"/>
                <a:gd name="connsiteX4" fmla="*/ 1525030 w 1843623"/>
                <a:gd name="connsiteY4" fmla="*/ 1502599 h 1632652"/>
                <a:gd name="connsiteX5" fmla="*/ 1736696 w 1843623"/>
                <a:gd name="connsiteY5" fmla="*/ 1354432 h 1632652"/>
                <a:gd name="connsiteX6" fmla="*/ 1652030 w 1843623"/>
                <a:gd name="connsiteY6" fmla="*/ 1117365 h 1632652"/>
                <a:gd name="connsiteX7" fmla="*/ 1406496 w 1843623"/>
                <a:gd name="connsiteY7" fmla="*/ 854899 h 1632652"/>
                <a:gd name="connsiteX8" fmla="*/ 1410730 w 1843623"/>
                <a:gd name="connsiteY8" fmla="*/ 808332 h 1632652"/>
                <a:gd name="connsiteX9" fmla="*/ 1715530 w 1843623"/>
                <a:gd name="connsiteY9" fmla="*/ 672865 h 1632652"/>
                <a:gd name="connsiteX10" fmla="*/ 1829830 w 1843623"/>
                <a:gd name="connsiteY10" fmla="*/ 219899 h 1632652"/>
                <a:gd name="connsiteX11" fmla="*/ 1419197 w 1843623"/>
                <a:gd name="connsiteY11" fmla="*/ 3998 h 1632652"/>
                <a:gd name="connsiteX12" fmla="*/ 1135563 w 1843623"/>
                <a:gd name="connsiteY12" fmla="*/ 105599 h 1632652"/>
                <a:gd name="connsiteX13" fmla="*/ 1012796 w 1843623"/>
                <a:gd name="connsiteY13" fmla="*/ 418865 h 1632652"/>
                <a:gd name="connsiteX14" fmla="*/ 809596 w 1843623"/>
                <a:gd name="connsiteY14" fmla="*/ 228365 h 1632652"/>
                <a:gd name="connsiteX15" fmla="*/ 441296 w 1843623"/>
                <a:gd name="connsiteY15" fmla="*/ 67499 h 1632652"/>
                <a:gd name="connsiteX16" fmla="*/ 293130 w 1843623"/>
                <a:gd name="connsiteY16" fmla="*/ 270699 h 1632652"/>
                <a:gd name="connsiteX17" fmla="*/ 271963 w 1843623"/>
                <a:gd name="connsiteY17" fmla="*/ 749065 h 1632652"/>
                <a:gd name="connsiteX18" fmla="*/ 420130 w 1843623"/>
                <a:gd name="connsiteY18" fmla="*/ 918399 h 1632652"/>
                <a:gd name="connsiteX19" fmla="*/ 64530 w 1843623"/>
                <a:gd name="connsiteY19" fmla="*/ 1007299 h 1632652"/>
                <a:gd name="connsiteX20" fmla="*/ 34896 w 1843623"/>
                <a:gd name="connsiteY20" fmla="*/ 1384065 h 1632652"/>
                <a:gd name="connsiteX21" fmla="*/ 428596 w 1843623"/>
                <a:gd name="connsiteY21" fmla="*/ 1621132 h 1632652"/>
                <a:gd name="connsiteX0" fmla="*/ 428596 w 1791791"/>
                <a:gd name="connsiteY0" fmla="*/ 1622275 h 1633795"/>
                <a:gd name="connsiteX1" fmla="*/ 767263 w 1791791"/>
                <a:gd name="connsiteY1" fmla="*/ 1571475 h 1633795"/>
                <a:gd name="connsiteX2" fmla="*/ 834996 w 1791791"/>
                <a:gd name="connsiteY2" fmla="*/ 1351342 h 1633795"/>
                <a:gd name="connsiteX3" fmla="*/ 1101696 w 1791791"/>
                <a:gd name="connsiteY3" fmla="*/ 1495275 h 1633795"/>
                <a:gd name="connsiteX4" fmla="*/ 1525030 w 1791791"/>
                <a:gd name="connsiteY4" fmla="*/ 1503742 h 1633795"/>
                <a:gd name="connsiteX5" fmla="*/ 1736696 w 1791791"/>
                <a:gd name="connsiteY5" fmla="*/ 1355575 h 1633795"/>
                <a:gd name="connsiteX6" fmla="*/ 1652030 w 1791791"/>
                <a:gd name="connsiteY6" fmla="*/ 1118508 h 1633795"/>
                <a:gd name="connsiteX7" fmla="*/ 1406496 w 1791791"/>
                <a:gd name="connsiteY7" fmla="*/ 856042 h 1633795"/>
                <a:gd name="connsiteX8" fmla="*/ 1410730 w 1791791"/>
                <a:gd name="connsiteY8" fmla="*/ 809475 h 1633795"/>
                <a:gd name="connsiteX9" fmla="*/ 1715530 w 1791791"/>
                <a:gd name="connsiteY9" fmla="*/ 674008 h 1633795"/>
                <a:gd name="connsiteX10" fmla="*/ 1770563 w 1791791"/>
                <a:gd name="connsiteY10" fmla="*/ 242209 h 1633795"/>
                <a:gd name="connsiteX11" fmla="*/ 1419197 w 1791791"/>
                <a:gd name="connsiteY11" fmla="*/ 5141 h 1633795"/>
                <a:gd name="connsiteX12" fmla="*/ 1135563 w 1791791"/>
                <a:gd name="connsiteY12" fmla="*/ 106742 h 1633795"/>
                <a:gd name="connsiteX13" fmla="*/ 1012796 w 1791791"/>
                <a:gd name="connsiteY13" fmla="*/ 420008 h 1633795"/>
                <a:gd name="connsiteX14" fmla="*/ 809596 w 1791791"/>
                <a:gd name="connsiteY14" fmla="*/ 229508 h 1633795"/>
                <a:gd name="connsiteX15" fmla="*/ 441296 w 1791791"/>
                <a:gd name="connsiteY15" fmla="*/ 68642 h 1633795"/>
                <a:gd name="connsiteX16" fmla="*/ 293130 w 1791791"/>
                <a:gd name="connsiteY16" fmla="*/ 271842 h 1633795"/>
                <a:gd name="connsiteX17" fmla="*/ 271963 w 1791791"/>
                <a:gd name="connsiteY17" fmla="*/ 750208 h 1633795"/>
                <a:gd name="connsiteX18" fmla="*/ 420130 w 1791791"/>
                <a:gd name="connsiteY18" fmla="*/ 919542 h 1633795"/>
                <a:gd name="connsiteX19" fmla="*/ 64530 w 1791791"/>
                <a:gd name="connsiteY19" fmla="*/ 1008442 h 1633795"/>
                <a:gd name="connsiteX20" fmla="*/ 34896 w 1791791"/>
                <a:gd name="connsiteY20" fmla="*/ 1385208 h 1633795"/>
                <a:gd name="connsiteX21" fmla="*/ 428596 w 1791791"/>
                <a:gd name="connsiteY21" fmla="*/ 1622275 h 1633795"/>
                <a:gd name="connsiteX0" fmla="*/ 428596 w 1787398"/>
                <a:gd name="connsiteY0" fmla="*/ 1622275 h 1633795"/>
                <a:gd name="connsiteX1" fmla="*/ 767263 w 1787398"/>
                <a:gd name="connsiteY1" fmla="*/ 1571475 h 1633795"/>
                <a:gd name="connsiteX2" fmla="*/ 834996 w 1787398"/>
                <a:gd name="connsiteY2" fmla="*/ 1351342 h 1633795"/>
                <a:gd name="connsiteX3" fmla="*/ 1101696 w 1787398"/>
                <a:gd name="connsiteY3" fmla="*/ 1495275 h 1633795"/>
                <a:gd name="connsiteX4" fmla="*/ 1525030 w 1787398"/>
                <a:gd name="connsiteY4" fmla="*/ 1503742 h 1633795"/>
                <a:gd name="connsiteX5" fmla="*/ 1736696 w 1787398"/>
                <a:gd name="connsiteY5" fmla="*/ 1355575 h 1633795"/>
                <a:gd name="connsiteX6" fmla="*/ 1652030 w 1787398"/>
                <a:gd name="connsiteY6" fmla="*/ 1118508 h 1633795"/>
                <a:gd name="connsiteX7" fmla="*/ 1406496 w 1787398"/>
                <a:gd name="connsiteY7" fmla="*/ 856042 h 1633795"/>
                <a:gd name="connsiteX8" fmla="*/ 1410730 w 1787398"/>
                <a:gd name="connsiteY8" fmla="*/ 809475 h 1633795"/>
                <a:gd name="connsiteX9" fmla="*/ 1698596 w 1787398"/>
                <a:gd name="connsiteY9" fmla="*/ 674008 h 1633795"/>
                <a:gd name="connsiteX10" fmla="*/ 1770563 w 1787398"/>
                <a:gd name="connsiteY10" fmla="*/ 242209 h 1633795"/>
                <a:gd name="connsiteX11" fmla="*/ 1419197 w 1787398"/>
                <a:gd name="connsiteY11" fmla="*/ 5141 h 1633795"/>
                <a:gd name="connsiteX12" fmla="*/ 1135563 w 1787398"/>
                <a:gd name="connsiteY12" fmla="*/ 106742 h 1633795"/>
                <a:gd name="connsiteX13" fmla="*/ 1012796 w 1787398"/>
                <a:gd name="connsiteY13" fmla="*/ 420008 h 1633795"/>
                <a:gd name="connsiteX14" fmla="*/ 809596 w 1787398"/>
                <a:gd name="connsiteY14" fmla="*/ 229508 h 1633795"/>
                <a:gd name="connsiteX15" fmla="*/ 441296 w 1787398"/>
                <a:gd name="connsiteY15" fmla="*/ 68642 h 1633795"/>
                <a:gd name="connsiteX16" fmla="*/ 293130 w 1787398"/>
                <a:gd name="connsiteY16" fmla="*/ 271842 h 1633795"/>
                <a:gd name="connsiteX17" fmla="*/ 271963 w 1787398"/>
                <a:gd name="connsiteY17" fmla="*/ 750208 h 1633795"/>
                <a:gd name="connsiteX18" fmla="*/ 420130 w 1787398"/>
                <a:gd name="connsiteY18" fmla="*/ 919542 h 1633795"/>
                <a:gd name="connsiteX19" fmla="*/ 64530 w 1787398"/>
                <a:gd name="connsiteY19" fmla="*/ 1008442 h 1633795"/>
                <a:gd name="connsiteX20" fmla="*/ 34896 w 1787398"/>
                <a:gd name="connsiteY20" fmla="*/ 1385208 h 1633795"/>
                <a:gd name="connsiteX21" fmla="*/ 428596 w 1787398"/>
                <a:gd name="connsiteY21" fmla="*/ 1622275 h 1633795"/>
                <a:gd name="connsiteX0" fmla="*/ 428596 w 1787398"/>
                <a:gd name="connsiteY0" fmla="*/ 1620561 h 1632081"/>
                <a:gd name="connsiteX1" fmla="*/ 767263 w 1787398"/>
                <a:gd name="connsiteY1" fmla="*/ 1569761 h 1632081"/>
                <a:gd name="connsiteX2" fmla="*/ 834996 w 1787398"/>
                <a:gd name="connsiteY2" fmla="*/ 1349628 h 1632081"/>
                <a:gd name="connsiteX3" fmla="*/ 1101696 w 1787398"/>
                <a:gd name="connsiteY3" fmla="*/ 1493561 h 1632081"/>
                <a:gd name="connsiteX4" fmla="*/ 1525030 w 1787398"/>
                <a:gd name="connsiteY4" fmla="*/ 1502028 h 1632081"/>
                <a:gd name="connsiteX5" fmla="*/ 1736696 w 1787398"/>
                <a:gd name="connsiteY5" fmla="*/ 1353861 h 1632081"/>
                <a:gd name="connsiteX6" fmla="*/ 1652030 w 1787398"/>
                <a:gd name="connsiteY6" fmla="*/ 1116794 h 1632081"/>
                <a:gd name="connsiteX7" fmla="*/ 1406496 w 1787398"/>
                <a:gd name="connsiteY7" fmla="*/ 854328 h 1632081"/>
                <a:gd name="connsiteX8" fmla="*/ 1410730 w 1787398"/>
                <a:gd name="connsiteY8" fmla="*/ 807761 h 1632081"/>
                <a:gd name="connsiteX9" fmla="*/ 1698596 w 1787398"/>
                <a:gd name="connsiteY9" fmla="*/ 672294 h 1632081"/>
                <a:gd name="connsiteX10" fmla="*/ 1770563 w 1787398"/>
                <a:gd name="connsiteY10" fmla="*/ 240495 h 1632081"/>
                <a:gd name="connsiteX11" fmla="*/ 1419197 w 1787398"/>
                <a:gd name="connsiteY11" fmla="*/ 3427 h 1632081"/>
                <a:gd name="connsiteX12" fmla="*/ 1122863 w 1787398"/>
                <a:gd name="connsiteY12" fmla="*/ 121961 h 1632081"/>
                <a:gd name="connsiteX13" fmla="*/ 1012796 w 1787398"/>
                <a:gd name="connsiteY13" fmla="*/ 418294 h 1632081"/>
                <a:gd name="connsiteX14" fmla="*/ 809596 w 1787398"/>
                <a:gd name="connsiteY14" fmla="*/ 227794 h 1632081"/>
                <a:gd name="connsiteX15" fmla="*/ 441296 w 1787398"/>
                <a:gd name="connsiteY15" fmla="*/ 66928 h 1632081"/>
                <a:gd name="connsiteX16" fmla="*/ 293130 w 1787398"/>
                <a:gd name="connsiteY16" fmla="*/ 270128 h 1632081"/>
                <a:gd name="connsiteX17" fmla="*/ 271963 w 1787398"/>
                <a:gd name="connsiteY17" fmla="*/ 748494 h 1632081"/>
                <a:gd name="connsiteX18" fmla="*/ 420130 w 1787398"/>
                <a:gd name="connsiteY18" fmla="*/ 917828 h 1632081"/>
                <a:gd name="connsiteX19" fmla="*/ 64530 w 1787398"/>
                <a:gd name="connsiteY19" fmla="*/ 1006728 h 1632081"/>
                <a:gd name="connsiteX20" fmla="*/ 34896 w 1787398"/>
                <a:gd name="connsiteY20" fmla="*/ 1383494 h 1632081"/>
                <a:gd name="connsiteX21" fmla="*/ 428596 w 1787398"/>
                <a:gd name="connsiteY21" fmla="*/ 1620561 h 1632081"/>
                <a:gd name="connsiteX0" fmla="*/ 428596 w 1784427"/>
                <a:gd name="connsiteY0" fmla="*/ 1612391 h 1623911"/>
                <a:gd name="connsiteX1" fmla="*/ 767263 w 1784427"/>
                <a:gd name="connsiteY1" fmla="*/ 1561591 h 1623911"/>
                <a:gd name="connsiteX2" fmla="*/ 834996 w 1784427"/>
                <a:gd name="connsiteY2" fmla="*/ 1341458 h 1623911"/>
                <a:gd name="connsiteX3" fmla="*/ 1101696 w 1784427"/>
                <a:gd name="connsiteY3" fmla="*/ 1485391 h 1623911"/>
                <a:gd name="connsiteX4" fmla="*/ 1525030 w 1784427"/>
                <a:gd name="connsiteY4" fmla="*/ 1493858 h 1623911"/>
                <a:gd name="connsiteX5" fmla="*/ 1736696 w 1784427"/>
                <a:gd name="connsiteY5" fmla="*/ 1345691 h 1623911"/>
                <a:gd name="connsiteX6" fmla="*/ 1652030 w 1784427"/>
                <a:gd name="connsiteY6" fmla="*/ 1108624 h 1623911"/>
                <a:gd name="connsiteX7" fmla="*/ 1406496 w 1784427"/>
                <a:gd name="connsiteY7" fmla="*/ 846158 h 1623911"/>
                <a:gd name="connsiteX8" fmla="*/ 1410730 w 1784427"/>
                <a:gd name="connsiteY8" fmla="*/ 799591 h 1623911"/>
                <a:gd name="connsiteX9" fmla="*/ 1698596 w 1784427"/>
                <a:gd name="connsiteY9" fmla="*/ 664124 h 1623911"/>
                <a:gd name="connsiteX10" fmla="*/ 1770563 w 1784427"/>
                <a:gd name="connsiteY10" fmla="*/ 232325 h 1623911"/>
                <a:gd name="connsiteX11" fmla="*/ 1461530 w 1784427"/>
                <a:gd name="connsiteY11" fmla="*/ 3724 h 1623911"/>
                <a:gd name="connsiteX12" fmla="*/ 1122863 w 1784427"/>
                <a:gd name="connsiteY12" fmla="*/ 113791 h 1623911"/>
                <a:gd name="connsiteX13" fmla="*/ 1012796 w 1784427"/>
                <a:gd name="connsiteY13" fmla="*/ 410124 h 1623911"/>
                <a:gd name="connsiteX14" fmla="*/ 809596 w 1784427"/>
                <a:gd name="connsiteY14" fmla="*/ 219624 h 1623911"/>
                <a:gd name="connsiteX15" fmla="*/ 441296 w 1784427"/>
                <a:gd name="connsiteY15" fmla="*/ 58758 h 1623911"/>
                <a:gd name="connsiteX16" fmla="*/ 293130 w 1784427"/>
                <a:gd name="connsiteY16" fmla="*/ 261958 h 1623911"/>
                <a:gd name="connsiteX17" fmla="*/ 271963 w 1784427"/>
                <a:gd name="connsiteY17" fmla="*/ 740324 h 1623911"/>
                <a:gd name="connsiteX18" fmla="*/ 420130 w 1784427"/>
                <a:gd name="connsiteY18" fmla="*/ 909658 h 1623911"/>
                <a:gd name="connsiteX19" fmla="*/ 64530 w 1784427"/>
                <a:gd name="connsiteY19" fmla="*/ 998558 h 1623911"/>
                <a:gd name="connsiteX20" fmla="*/ 34896 w 1784427"/>
                <a:gd name="connsiteY20" fmla="*/ 1375324 h 1623911"/>
                <a:gd name="connsiteX21" fmla="*/ 428596 w 1784427"/>
                <a:gd name="connsiteY21" fmla="*/ 1612391 h 1623911"/>
                <a:gd name="connsiteX0" fmla="*/ 428596 w 1784427"/>
                <a:gd name="connsiteY0" fmla="*/ 1615049 h 1626569"/>
                <a:gd name="connsiteX1" fmla="*/ 767263 w 1784427"/>
                <a:gd name="connsiteY1" fmla="*/ 1564249 h 1626569"/>
                <a:gd name="connsiteX2" fmla="*/ 834996 w 1784427"/>
                <a:gd name="connsiteY2" fmla="*/ 1344116 h 1626569"/>
                <a:gd name="connsiteX3" fmla="*/ 1101696 w 1784427"/>
                <a:gd name="connsiteY3" fmla="*/ 1488049 h 1626569"/>
                <a:gd name="connsiteX4" fmla="*/ 1525030 w 1784427"/>
                <a:gd name="connsiteY4" fmla="*/ 1496516 h 1626569"/>
                <a:gd name="connsiteX5" fmla="*/ 1736696 w 1784427"/>
                <a:gd name="connsiteY5" fmla="*/ 1348349 h 1626569"/>
                <a:gd name="connsiteX6" fmla="*/ 1652030 w 1784427"/>
                <a:gd name="connsiteY6" fmla="*/ 1111282 h 1626569"/>
                <a:gd name="connsiteX7" fmla="*/ 1406496 w 1784427"/>
                <a:gd name="connsiteY7" fmla="*/ 848816 h 1626569"/>
                <a:gd name="connsiteX8" fmla="*/ 1410730 w 1784427"/>
                <a:gd name="connsiteY8" fmla="*/ 802249 h 1626569"/>
                <a:gd name="connsiteX9" fmla="*/ 1698596 w 1784427"/>
                <a:gd name="connsiteY9" fmla="*/ 666782 h 1626569"/>
                <a:gd name="connsiteX10" fmla="*/ 1770563 w 1784427"/>
                <a:gd name="connsiteY10" fmla="*/ 234983 h 1626569"/>
                <a:gd name="connsiteX11" fmla="*/ 1461530 w 1784427"/>
                <a:gd name="connsiteY11" fmla="*/ 6382 h 1626569"/>
                <a:gd name="connsiteX12" fmla="*/ 1122863 w 1784427"/>
                <a:gd name="connsiteY12" fmla="*/ 116449 h 1626569"/>
                <a:gd name="connsiteX13" fmla="*/ 1012796 w 1784427"/>
                <a:gd name="connsiteY13" fmla="*/ 412782 h 1626569"/>
                <a:gd name="connsiteX14" fmla="*/ 809596 w 1784427"/>
                <a:gd name="connsiteY14" fmla="*/ 222282 h 1626569"/>
                <a:gd name="connsiteX15" fmla="*/ 441296 w 1784427"/>
                <a:gd name="connsiteY15" fmla="*/ 61416 h 1626569"/>
                <a:gd name="connsiteX16" fmla="*/ 293130 w 1784427"/>
                <a:gd name="connsiteY16" fmla="*/ 264616 h 1626569"/>
                <a:gd name="connsiteX17" fmla="*/ 271963 w 1784427"/>
                <a:gd name="connsiteY17" fmla="*/ 742982 h 1626569"/>
                <a:gd name="connsiteX18" fmla="*/ 420130 w 1784427"/>
                <a:gd name="connsiteY18" fmla="*/ 912316 h 1626569"/>
                <a:gd name="connsiteX19" fmla="*/ 64530 w 1784427"/>
                <a:gd name="connsiteY19" fmla="*/ 1001216 h 1626569"/>
                <a:gd name="connsiteX20" fmla="*/ 34896 w 1784427"/>
                <a:gd name="connsiteY20" fmla="*/ 1377982 h 1626569"/>
                <a:gd name="connsiteX21" fmla="*/ 428596 w 1784427"/>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246564 w 1784523"/>
                <a:gd name="connsiteY17" fmla="*/ 671017 h 1626569"/>
                <a:gd name="connsiteX18" fmla="*/ 420130 w 1784523"/>
                <a:gd name="connsiteY18" fmla="*/ 912316 h 1626569"/>
                <a:gd name="connsiteX19" fmla="*/ 64530 w 1784523"/>
                <a:gd name="connsiteY19" fmla="*/ 1001216 h 1626569"/>
                <a:gd name="connsiteX20" fmla="*/ 34896 w 1784523"/>
                <a:gd name="connsiteY20" fmla="*/ 1377982 h 1626569"/>
                <a:gd name="connsiteX21" fmla="*/ 428596 w 1784523"/>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64250 w 1784523"/>
                <a:gd name="connsiteY17" fmla="*/ 95803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38850 w 1784523"/>
                <a:gd name="connsiteY17" fmla="*/ 95295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5626"/>
                <a:gd name="connsiteX1" fmla="*/ 767263 w 1784523"/>
                <a:gd name="connsiteY1" fmla="*/ 1564249 h 1625626"/>
                <a:gd name="connsiteX2" fmla="*/ 855316 w 1784523"/>
                <a:gd name="connsiteY2" fmla="*/ 1384756 h 1625626"/>
                <a:gd name="connsiteX3" fmla="*/ 1101696 w 1784523"/>
                <a:gd name="connsiteY3" fmla="*/ 1488049 h 1625626"/>
                <a:gd name="connsiteX4" fmla="*/ 1525030 w 1784523"/>
                <a:gd name="connsiteY4" fmla="*/ 1496516 h 1625626"/>
                <a:gd name="connsiteX5" fmla="*/ 1736696 w 1784523"/>
                <a:gd name="connsiteY5" fmla="*/ 1348349 h 1625626"/>
                <a:gd name="connsiteX6" fmla="*/ 1652030 w 1784523"/>
                <a:gd name="connsiteY6" fmla="*/ 1111282 h 1625626"/>
                <a:gd name="connsiteX7" fmla="*/ 1406496 w 1784523"/>
                <a:gd name="connsiteY7" fmla="*/ 848816 h 1625626"/>
                <a:gd name="connsiteX8" fmla="*/ 1698596 w 1784523"/>
                <a:gd name="connsiteY8" fmla="*/ 666782 h 1625626"/>
                <a:gd name="connsiteX9" fmla="*/ 1770563 w 1784523"/>
                <a:gd name="connsiteY9" fmla="*/ 234983 h 1625626"/>
                <a:gd name="connsiteX10" fmla="*/ 1461530 w 1784523"/>
                <a:gd name="connsiteY10" fmla="*/ 6382 h 1625626"/>
                <a:gd name="connsiteX11" fmla="*/ 1122863 w 1784523"/>
                <a:gd name="connsiteY11" fmla="*/ 116449 h 1625626"/>
                <a:gd name="connsiteX12" fmla="*/ 1012796 w 1784523"/>
                <a:gd name="connsiteY12" fmla="*/ 412782 h 1625626"/>
                <a:gd name="connsiteX13" fmla="*/ 809596 w 1784523"/>
                <a:gd name="connsiteY13" fmla="*/ 222282 h 1625626"/>
                <a:gd name="connsiteX14" fmla="*/ 441296 w 1784523"/>
                <a:gd name="connsiteY14" fmla="*/ 61416 h 1625626"/>
                <a:gd name="connsiteX15" fmla="*/ 247410 w 1784523"/>
                <a:gd name="connsiteY15" fmla="*/ 259536 h 1625626"/>
                <a:gd name="connsiteX16" fmla="*/ 231746 w 1784523"/>
                <a:gd name="connsiteY16" fmla="*/ 561795 h 1625626"/>
                <a:gd name="connsiteX17" fmla="*/ 338850 w 1784523"/>
                <a:gd name="connsiteY17" fmla="*/ 952956 h 1625626"/>
                <a:gd name="connsiteX18" fmla="*/ 64530 w 1784523"/>
                <a:gd name="connsiteY18" fmla="*/ 1001216 h 1625626"/>
                <a:gd name="connsiteX19" fmla="*/ 34896 w 1784523"/>
                <a:gd name="connsiteY19" fmla="*/ 1377982 h 1625626"/>
                <a:gd name="connsiteX20" fmla="*/ 428596 w 1784523"/>
                <a:gd name="connsiteY20" fmla="*/ 1615049 h 1625626"/>
                <a:gd name="connsiteX0" fmla="*/ 428596 w 1784523"/>
                <a:gd name="connsiteY0" fmla="*/ 1615049 h 1636715"/>
                <a:gd name="connsiteX1" fmla="*/ 762183 w 1784523"/>
                <a:gd name="connsiteY1" fmla="*/ 1599809 h 1636715"/>
                <a:gd name="connsiteX2" fmla="*/ 855316 w 1784523"/>
                <a:gd name="connsiteY2" fmla="*/ 1384756 h 1636715"/>
                <a:gd name="connsiteX3" fmla="*/ 1101696 w 1784523"/>
                <a:gd name="connsiteY3" fmla="*/ 1488049 h 1636715"/>
                <a:gd name="connsiteX4" fmla="*/ 1525030 w 1784523"/>
                <a:gd name="connsiteY4" fmla="*/ 1496516 h 1636715"/>
                <a:gd name="connsiteX5" fmla="*/ 1736696 w 1784523"/>
                <a:gd name="connsiteY5" fmla="*/ 1348349 h 1636715"/>
                <a:gd name="connsiteX6" fmla="*/ 1652030 w 1784523"/>
                <a:gd name="connsiteY6" fmla="*/ 1111282 h 1636715"/>
                <a:gd name="connsiteX7" fmla="*/ 1406496 w 1784523"/>
                <a:gd name="connsiteY7" fmla="*/ 848816 h 1636715"/>
                <a:gd name="connsiteX8" fmla="*/ 1698596 w 1784523"/>
                <a:gd name="connsiteY8" fmla="*/ 666782 h 1636715"/>
                <a:gd name="connsiteX9" fmla="*/ 1770563 w 1784523"/>
                <a:gd name="connsiteY9" fmla="*/ 234983 h 1636715"/>
                <a:gd name="connsiteX10" fmla="*/ 1461530 w 1784523"/>
                <a:gd name="connsiteY10" fmla="*/ 6382 h 1636715"/>
                <a:gd name="connsiteX11" fmla="*/ 1122863 w 1784523"/>
                <a:gd name="connsiteY11" fmla="*/ 116449 h 1636715"/>
                <a:gd name="connsiteX12" fmla="*/ 1012796 w 1784523"/>
                <a:gd name="connsiteY12" fmla="*/ 412782 h 1636715"/>
                <a:gd name="connsiteX13" fmla="*/ 809596 w 1784523"/>
                <a:gd name="connsiteY13" fmla="*/ 222282 h 1636715"/>
                <a:gd name="connsiteX14" fmla="*/ 441296 w 1784523"/>
                <a:gd name="connsiteY14" fmla="*/ 61416 h 1636715"/>
                <a:gd name="connsiteX15" fmla="*/ 247410 w 1784523"/>
                <a:gd name="connsiteY15" fmla="*/ 259536 h 1636715"/>
                <a:gd name="connsiteX16" fmla="*/ 231746 w 1784523"/>
                <a:gd name="connsiteY16" fmla="*/ 561795 h 1636715"/>
                <a:gd name="connsiteX17" fmla="*/ 338850 w 1784523"/>
                <a:gd name="connsiteY17" fmla="*/ 952956 h 1636715"/>
                <a:gd name="connsiteX18" fmla="*/ 64530 w 1784523"/>
                <a:gd name="connsiteY18" fmla="*/ 1001216 h 1636715"/>
                <a:gd name="connsiteX19" fmla="*/ 34896 w 1784523"/>
                <a:gd name="connsiteY19" fmla="*/ 1377982 h 1636715"/>
                <a:gd name="connsiteX20" fmla="*/ 428596 w 1784523"/>
                <a:gd name="connsiteY20" fmla="*/ 1615049 h 1636715"/>
                <a:gd name="connsiteX0" fmla="*/ 428596 w 1784523"/>
                <a:gd name="connsiteY0" fmla="*/ 1615049 h 1635740"/>
                <a:gd name="connsiteX1" fmla="*/ 762183 w 1784523"/>
                <a:gd name="connsiteY1" fmla="*/ 1599809 h 1635740"/>
                <a:gd name="connsiteX2" fmla="*/ 875636 w 1784523"/>
                <a:gd name="connsiteY2" fmla="*/ 1405076 h 1635740"/>
                <a:gd name="connsiteX3" fmla="*/ 1101696 w 1784523"/>
                <a:gd name="connsiteY3" fmla="*/ 1488049 h 1635740"/>
                <a:gd name="connsiteX4" fmla="*/ 1525030 w 1784523"/>
                <a:gd name="connsiteY4" fmla="*/ 1496516 h 1635740"/>
                <a:gd name="connsiteX5" fmla="*/ 1736696 w 1784523"/>
                <a:gd name="connsiteY5" fmla="*/ 1348349 h 1635740"/>
                <a:gd name="connsiteX6" fmla="*/ 1652030 w 1784523"/>
                <a:gd name="connsiteY6" fmla="*/ 1111282 h 1635740"/>
                <a:gd name="connsiteX7" fmla="*/ 1406496 w 1784523"/>
                <a:gd name="connsiteY7" fmla="*/ 848816 h 1635740"/>
                <a:gd name="connsiteX8" fmla="*/ 1698596 w 1784523"/>
                <a:gd name="connsiteY8" fmla="*/ 666782 h 1635740"/>
                <a:gd name="connsiteX9" fmla="*/ 1770563 w 1784523"/>
                <a:gd name="connsiteY9" fmla="*/ 234983 h 1635740"/>
                <a:gd name="connsiteX10" fmla="*/ 1461530 w 1784523"/>
                <a:gd name="connsiteY10" fmla="*/ 6382 h 1635740"/>
                <a:gd name="connsiteX11" fmla="*/ 1122863 w 1784523"/>
                <a:gd name="connsiteY11" fmla="*/ 116449 h 1635740"/>
                <a:gd name="connsiteX12" fmla="*/ 1012796 w 1784523"/>
                <a:gd name="connsiteY12" fmla="*/ 412782 h 1635740"/>
                <a:gd name="connsiteX13" fmla="*/ 809596 w 1784523"/>
                <a:gd name="connsiteY13" fmla="*/ 222282 h 1635740"/>
                <a:gd name="connsiteX14" fmla="*/ 441296 w 1784523"/>
                <a:gd name="connsiteY14" fmla="*/ 61416 h 1635740"/>
                <a:gd name="connsiteX15" fmla="*/ 247410 w 1784523"/>
                <a:gd name="connsiteY15" fmla="*/ 259536 h 1635740"/>
                <a:gd name="connsiteX16" fmla="*/ 231746 w 1784523"/>
                <a:gd name="connsiteY16" fmla="*/ 561795 h 1635740"/>
                <a:gd name="connsiteX17" fmla="*/ 338850 w 1784523"/>
                <a:gd name="connsiteY17" fmla="*/ 952956 h 1635740"/>
                <a:gd name="connsiteX18" fmla="*/ 64530 w 1784523"/>
                <a:gd name="connsiteY18" fmla="*/ 1001216 h 1635740"/>
                <a:gd name="connsiteX19" fmla="*/ 34896 w 1784523"/>
                <a:gd name="connsiteY19" fmla="*/ 1377982 h 1635740"/>
                <a:gd name="connsiteX20" fmla="*/ 428596 w 1784523"/>
                <a:gd name="connsiteY20" fmla="*/ 1615049 h 1635740"/>
                <a:gd name="connsiteX0" fmla="*/ 395694 w 1751621"/>
                <a:gd name="connsiteY0" fmla="*/ 1615049 h 1630632"/>
                <a:gd name="connsiteX1" fmla="*/ 729281 w 1751621"/>
                <a:gd name="connsiteY1" fmla="*/ 1599809 h 1630632"/>
                <a:gd name="connsiteX2" fmla="*/ 842734 w 1751621"/>
                <a:gd name="connsiteY2" fmla="*/ 1405076 h 1630632"/>
                <a:gd name="connsiteX3" fmla="*/ 1068794 w 1751621"/>
                <a:gd name="connsiteY3" fmla="*/ 1488049 h 1630632"/>
                <a:gd name="connsiteX4" fmla="*/ 1492128 w 1751621"/>
                <a:gd name="connsiteY4" fmla="*/ 1496516 h 1630632"/>
                <a:gd name="connsiteX5" fmla="*/ 1703794 w 1751621"/>
                <a:gd name="connsiteY5" fmla="*/ 1348349 h 1630632"/>
                <a:gd name="connsiteX6" fmla="*/ 1619128 w 1751621"/>
                <a:gd name="connsiteY6" fmla="*/ 1111282 h 1630632"/>
                <a:gd name="connsiteX7" fmla="*/ 1373594 w 1751621"/>
                <a:gd name="connsiteY7" fmla="*/ 848816 h 1630632"/>
                <a:gd name="connsiteX8" fmla="*/ 1665694 w 1751621"/>
                <a:gd name="connsiteY8" fmla="*/ 666782 h 1630632"/>
                <a:gd name="connsiteX9" fmla="*/ 1737661 w 1751621"/>
                <a:gd name="connsiteY9" fmla="*/ 234983 h 1630632"/>
                <a:gd name="connsiteX10" fmla="*/ 1428628 w 1751621"/>
                <a:gd name="connsiteY10" fmla="*/ 6382 h 1630632"/>
                <a:gd name="connsiteX11" fmla="*/ 1089961 w 1751621"/>
                <a:gd name="connsiteY11" fmla="*/ 116449 h 1630632"/>
                <a:gd name="connsiteX12" fmla="*/ 979894 w 1751621"/>
                <a:gd name="connsiteY12" fmla="*/ 412782 h 1630632"/>
                <a:gd name="connsiteX13" fmla="*/ 776694 w 1751621"/>
                <a:gd name="connsiteY13" fmla="*/ 222282 h 1630632"/>
                <a:gd name="connsiteX14" fmla="*/ 408394 w 1751621"/>
                <a:gd name="connsiteY14" fmla="*/ 61416 h 1630632"/>
                <a:gd name="connsiteX15" fmla="*/ 214508 w 1751621"/>
                <a:gd name="connsiteY15" fmla="*/ 259536 h 1630632"/>
                <a:gd name="connsiteX16" fmla="*/ 198844 w 1751621"/>
                <a:gd name="connsiteY16" fmla="*/ 561795 h 1630632"/>
                <a:gd name="connsiteX17" fmla="*/ 305948 w 1751621"/>
                <a:gd name="connsiteY17" fmla="*/ 952956 h 1630632"/>
                <a:gd name="connsiteX18" fmla="*/ 31628 w 1751621"/>
                <a:gd name="connsiteY18" fmla="*/ 1001216 h 1630632"/>
                <a:gd name="connsiteX19" fmla="*/ 73114 w 1751621"/>
                <a:gd name="connsiteY19" fmla="*/ 1449102 h 1630632"/>
                <a:gd name="connsiteX20" fmla="*/ 395694 w 1751621"/>
                <a:gd name="connsiteY20" fmla="*/ 1615049 h 1630632"/>
                <a:gd name="connsiteX0" fmla="*/ 400640 w 1751487"/>
                <a:gd name="connsiteY0" fmla="*/ 1670929 h 1677497"/>
                <a:gd name="connsiteX1" fmla="*/ 729147 w 1751487"/>
                <a:gd name="connsiteY1" fmla="*/ 1599809 h 1677497"/>
                <a:gd name="connsiteX2" fmla="*/ 842600 w 1751487"/>
                <a:gd name="connsiteY2" fmla="*/ 1405076 h 1677497"/>
                <a:gd name="connsiteX3" fmla="*/ 1068660 w 1751487"/>
                <a:gd name="connsiteY3" fmla="*/ 1488049 h 1677497"/>
                <a:gd name="connsiteX4" fmla="*/ 1491994 w 1751487"/>
                <a:gd name="connsiteY4" fmla="*/ 1496516 h 1677497"/>
                <a:gd name="connsiteX5" fmla="*/ 1703660 w 1751487"/>
                <a:gd name="connsiteY5" fmla="*/ 1348349 h 1677497"/>
                <a:gd name="connsiteX6" fmla="*/ 1618994 w 1751487"/>
                <a:gd name="connsiteY6" fmla="*/ 1111282 h 1677497"/>
                <a:gd name="connsiteX7" fmla="*/ 1373460 w 1751487"/>
                <a:gd name="connsiteY7" fmla="*/ 848816 h 1677497"/>
                <a:gd name="connsiteX8" fmla="*/ 1665560 w 1751487"/>
                <a:gd name="connsiteY8" fmla="*/ 666782 h 1677497"/>
                <a:gd name="connsiteX9" fmla="*/ 1737527 w 1751487"/>
                <a:gd name="connsiteY9" fmla="*/ 234983 h 1677497"/>
                <a:gd name="connsiteX10" fmla="*/ 1428494 w 1751487"/>
                <a:gd name="connsiteY10" fmla="*/ 6382 h 1677497"/>
                <a:gd name="connsiteX11" fmla="*/ 1089827 w 1751487"/>
                <a:gd name="connsiteY11" fmla="*/ 116449 h 1677497"/>
                <a:gd name="connsiteX12" fmla="*/ 979760 w 1751487"/>
                <a:gd name="connsiteY12" fmla="*/ 412782 h 1677497"/>
                <a:gd name="connsiteX13" fmla="*/ 776560 w 1751487"/>
                <a:gd name="connsiteY13" fmla="*/ 222282 h 1677497"/>
                <a:gd name="connsiteX14" fmla="*/ 408260 w 1751487"/>
                <a:gd name="connsiteY14" fmla="*/ 61416 h 1677497"/>
                <a:gd name="connsiteX15" fmla="*/ 214374 w 1751487"/>
                <a:gd name="connsiteY15" fmla="*/ 259536 h 1677497"/>
                <a:gd name="connsiteX16" fmla="*/ 198710 w 1751487"/>
                <a:gd name="connsiteY16" fmla="*/ 561795 h 1677497"/>
                <a:gd name="connsiteX17" fmla="*/ 305814 w 1751487"/>
                <a:gd name="connsiteY17" fmla="*/ 952956 h 1677497"/>
                <a:gd name="connsiteX18" fmla="*/ 31494 w 1751487"/>
                <a:gd name="connsiteY18" fmla="*/ 1001216 h 1677497"/>
                <a:gd name="connsiteX19" fmla="*/ 72980 w 1751487"/>
                <a:gd name="connsiteY19" fmla="*/ 1449102 h 1677497"/>
                <a:gd name="connsiteX20" fmla="*/ 400640 w 1751487"/>
                <a:gd name="connsiteY20" fmla="*/ 1670929 h 1677497"/>
                <a:gd name="connsiteX0" fmla="*/ 364347 w 1715194"/>
                <a:gd name="connsiteY0" fmla="*/ 1670929 h 1677497"/>
                <a:gd name="connsiteX1" fmla="*/ 692854 w 1715194"/>
                <a:gd name="connsiteY1" fmla="*/ 1599809 h 1677497"/>
                <a:gd name="connsiteX2" fmla="*/ 806307 w 1715194"/>
                <a:gd name="connsiteY2" fmla="*/ 1405076 h 1677497"/>
                <a:gd name="connsiteX3" fmla="*/ 1032367 w 1715194"/>
                <a:gd name="connsiteY3" fmla="*/ 1488049 h 1677497"/>
                <a:gd name="connsiteX4" fmla="*/ 1455701 w 1715194"/>
                <a:gd name="connsiteY4" fmla="*/ 1496516 h 1677497"/>
                <a:gd name="connsiteX5" fmla="*/ 1667367 w 1715194"/>
                <a:gd name="connsiteY5" fmla="*/ 1348349 h 1677497"/>
                <a:gd name="connsiteX6" fmla="*/ 1582701 w 1715194"/>
                <a:gd name="connsiteY6" fmla="*/ 1111282 h 1677497"/>
                <a:gd name="connsiteX7" fmla="*/ 1337167 w 1715194"/>
                <a:gd name="connsiteY7" fmla="*/ 848816 h 1677497"/>
                <a:gd name="connsiteX8" fmla="*/ 1629267 w 1715194"/>
                <a:gd name="connsiteY8" fmla="*/ 666782 h 1677497"/>
                <a:gd name="connsiteX9" fmla="*/ 1701234 w 1715194"/>
                <a:gd name="connsiteY9" fmla="*/ 234983 h 1677497"/>
                <a:gd name="connsiteX10" fmla="*/ 1392201 w 1715194"/>
                <a:gd name="connsiteY10" fmla="*/ 6382 h 1677497"/>
                <a:gd name="connsiteX11" fmla="*/ 1053534 w 1715194"/>
                <a:gd name="connsiteY11" fmla="*/ 116449 h 1677497"/>
                <a:gd name="connsiteX12" fmla="*/ 943467 w 1715194"/>
                <a:gd name="connsiteY12" fmla="*/ 412782 h 1677497"/>
                <a:gd name="connsiteX13" fmla="*/ 740267 w 1715194"/>
                <a:gd name="connsiteY13" fmla="*/ 222282 h 1677497"/>
                <a:gd name="connsiteX14" fmla="*/ 371967 w 1715194"/>
                <a:gd name="connsiteY14" fmla="*/ 61416 h 1677497"/>
                <a:gd name="connsiteX15" fmla="*/ 178081 w 1715194"/>
                <a:gd name="connsiteY15" fmla="*/ 259536 h 1677497"/>
                <a:gd name="connsiteX16" fmla="*/ 162417 w 1715194"/>
                <a:gd name="connsiteY16" fmla="*/ 561795 h 1677497"/>
                <a:gd name="connsiteX17" fmla="*/ 269521 w 1715194"/>
                <a:gd name="connsiteY17" fmla="*/ 952956 h 1677497"/>
                <a:gd name="connsiteX18" fmla="*/ 51081 w 1715194"/>
                <a:gd name="connsiteY18" fmla="*/ 1087576 h 1677497"/>
                <a:gd name="connsiteX19" fmla="*/ 36687 w 1715194"/>
                <a:gd name="connsiteY19" fmla="*/ 1449102 h 1677497"/>
                <a:gd name="connsiteX20" fmla="*/ 364347 w 1715194"/>
                <a:gd name="connsiteY20" fmla="*/ 1670929 h 1677497"/>
                <a:gd name="connsiteX0" fmla="*/ 351267 w 1702114"/>
                <a:gd name="connsiteY0" fmla="*/ 1670929 h 1677497"/>
                <a:gd name="connsiteX1" fmla="*/ 679774 w 1702114"/>
                <a:gd name="connsiteY1" fmla="*/ 1599809 h 1677497"/>
                <a:gd name="connsiteX2" fmla="*/ 793227 w 1702114"/>
                <a:gd name="connsiteY2" fmla="*/ 1405076 h 1677497"/>
                <a:gd name="connsiteX3" fmla="*/ 1019287 w 1702114"/>
                <a:gd name="connsiteY3" fmla="*/ 1488049 h 1677497"/>
                <a:gd name="connsiteX4" fmla="*/ 1442621 w 1702114"/>
                <a:gd name="connsiteY4" fmla="*/ 1496516 h 1677497"/>
                <a:gd name="connsiteX5" fmla="*/ 1654287 w 1702114"/>
                <a:gd name="connsiteY5" fmla="*/ 1348349 h 1677497"/>
                <a:gd name="connsiteX6" fmla="*/ 1569621 w 1702114"/>
                <a:gd name="connsiteY6" fmla="*/ 1111282 h 1677497"/>
                <a:gd name="connsiteX7" fmla="*/ 1324087 w 1702114"/>
                <a:gd name="connsiteY7" fmla="*/ 848816 h 1677497"/>
                <a:gd name="connsiteX8" fmla="*/ 1616187 w 1702114"/>
                <a:gd name="connsiteY8" fmla="*/ 666782 h 1677497"/>
                <a:gd name="connsiteX9" fmla="*/ 1688154 w 1702114"/>
                <a:gd name="connsiteY9" fmla="*/ 234983 h 1677497"/>
                <a:gd name="connsiteX10" fmla="*/ 1379121 w 1702114"/>
                <a:gd name="connsiteY10" fmla="*/ 6382 h 1677497"/>
                <a:gd name="connsiteX11" fmla="*/ 1040454 w 1702114"/>
                <a:gd name="connsiteY11" fmla="*/ 116449 h 1677497"/>
                <a:gd name="connsiteX12" fmla="*/ 930387 w 1702114"/>
                <a:gd name="connsiteY12" fmla="*/ 412782 h 1677497"/>
                <a:gd name="connsiteX13" fmla="*/ 727187 w 1702114"/>
                <a:gd name="connsiteY13" fmla="*/ 222282 h 1677497"/>
                <a:gd name="connsiteX14" fmla="*/ 358887 w 1702114"/>
                <a:gd name="connsiteY14" fmla="*/ 61416 h 1677497"/>
                <a:gd name="connsiteX15" fmla="*/ 165001 w 1702114"/>
                <a:gd name="connsiteY15" fmla="*/ 259536 h 1677497"/>
                <a:gd name="connsiteX16" fmla="*/ 149337 w 1702114"/>
                <a:gd name="connsiteY16" fmla="*/ 561795 h 1677497"/>
                <a:gd name="connsiteX17" fmla="*/ 256441 w 1702114"/>
                <a:gd name="connsiteY17" fmla="*/ 952956 h 1677497"/>
                <a:gd name="connsiteX18" fmla="*/ 68481 w 1702114"/>
                <a:gd name="connsiteY18" fmla="*/ 1082496 h 1677497"/>
                <a:gd name="connsiteX19" fmla="*/ 23607 w 1702114"/>
                <a:gd name="connsiteY19" fmla="*/ 1449102 h 1677497"/>
                <a:gd name="connsiteX20" fmla="*/ 351267 w 1702114"/>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35193 w 1694686"/>
                <a:gd name="connsiteY4" fmla="*/ 14965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51939 w 1694686"/>
                <a:gd name="connsiteY5" fmla="*/ 13229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719759 w 1693912"/>
                <a:gd name="connsiteY13" fmla="*/ 222282 h 1677497"/>
                <a:gd name="connsiteX14" fmla="*/ 351459 w 1693912"/>
                <a:gd name="connsiteY14" fmla="*/ 61416 h 1677497"/>
                <a:gd name="connsiteX15" fmla="*/ 157573 w 1693912"/>
                <a:gd name="connsiteY15" fmla="*/ 259536 h 1677497"/>
                <a:gd name="connsiteX16" fmla="*/ 141909 w 1693912"/>
                <a:gd name="connsiteY16" fmla="*/ 561795 h 1677497"/>
                <a:gd name="connsiteX17" fmla="*/ 249013 w 1693912"/>
                <a:gd name="connsiteY17" fmla="*/ 952956 h 1677497"/>
                <a:gd name="connsiteX18" fmla="*/ 86453 w 1693912"/>
                <a:gd name="connsiteY18" fmla="*/ 1072336 h 1677497"/>
                <a:gd name="connsiteX19" fmla="*/ 16179 w 1693912"/>
                <a:gd name="connsiteY19" fmla="*/ 1449102 h 1677497"/>
                <a:gd name="connsiteX20" fmla="*/ 343839 w 1693912"/>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351459 w 1693912"/>
                <a:gd name="connsiteY13" fmla="*/ 6141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88619 w 1693912"/>
                <a:gd name="connsiteY13" fmla="*/ 8173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4429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35582 w 1685655"/>
                <a:gd name="connsiteY0" fmla="*/ 1670929 h 1681341"/>
                <a:gd name="connsiteX1" fmla="*/ 664089 w 1685655"/>
                <a:gd name="connsiteY1" fmla="*/ 1599809 h 1681341"/>
                <a:gd name="connsiteX2" fmla="*/ 777542 w 1685655"/>
                <a:gd name="connsiteY2" fmla="*/ 1405076 h 1681341"/>
                <a:gd name="connsiteX3" fmla="*/ 1013762 w 1685655"/>
                <a:gd name="connsiteY3" fmla="*/ 1513449 h 1681341"/>
                <a:gd name="connsiteX4" fmla="*/ 1442176 w 1685655"/>
                <a:gd name="connsiteY4" fmla="*/ 1547316 h 1681341"/>
                <a:gd name="connsiteX5" fmla="*/ 1643682 w 1685655"/>
                <a:gd name="connsiteY5" fmla="*/ 1322949 h 1681341"/>
                <a:gd name="connsiteX6" fmla="*/ 1553936 w 1685655"/>
                <a:gd name="connsiteY6" fmla="*/ 1111282 h 1681341"/>
                <a:gd name="connsiteX7" fmla="*/ 1343962 w 1685655"/>
                <a:gd name="connsiteY7" fmla="*/ 828496 h 1681341"/>
                <a:gd name="connsiteX8" fmla="*/ 1600502 w 1685655"/>
                <a:gd name="connsiteY8" fmla="*/ 666782 h 1681341"/>
                <a:gd name="connsiteX9" fmla="*/ 1672469 w 1685655"/>
                <a:gd name="connsiteY9" fmla="*/ 234983 h 1681341"/>
                <a:gd name="connsiteX10" fmla="*/ 1363436 w 1685655"/>
                <a:gd name="connsiteY10" fmla="*/ 6382 h 1681341"/>
                <a:gd name="connsiteX11" fmla="*/ 1024769 w 1685655"/>
                <a:gd name="connsiteY11" fmla="*/ 116449 h 1681341"/>
                <a:gd name="connsiteX12" fmla="*/ 914702 w 1685655"/>
                <a:gd name="connsiteY12" fmla="*/ 412782 h 1681341"/>
                <a:gd name="connsiteX13" fmla="*/ 465122 w 1685655"/>
                <a:gd name="connsiteY13" fmla="*/ 41096 h 1681341"/>
                <a:gd name="connsiteX14" fmla="*/ 149316 w 1685655"/>
                <a:gd name="connsiteY14" fmla="*/ 244296 h 1681341"/>
                <a:gd name="connsiteX15" fmla="*/ 133652 w 1685655"/>
                <a:gd name="connsiteY15" fmla="*/ 561795 h 1681341"/>
                <a:gd name="connsiteX16" fmla="*/ 240756 w 1685655"/>
                <a:gd name="connsiteY16" fmla="*/ 952956 h 1681341"/>
                <a:gd name="connsiteX17" fmla="*/ 78196 w 1685655"/>
                <a:gd name="connsiteY17" fmla="*/ 1072336 h 1681341"/>
                <a:gd name="connsiteX18" fmla="*/ 18082 w 1685655"/>
                <a:gd name="connsiteY18" fmla="*/ 1388142 h 1681341"/>
                <a:gd name="connsiteX19" fmla="*/ 335582 w 1685655"/>
                <a:gd name="connsiteY19" fmla="*/ 1670929 h 1681341"/>
                <a:gd name="connsiteX0" fmla="*/ 333354 w 1683427"/>
                <a:gd name="connsiteY0" fmla="*/ 1670929 h 1681341"/>
                <a:gd name="connsiteX1" fmla="*/ 661861 w 1683427"/>
                <a:gd name="connsiteY1" fmla="*/ 1599809 h 1681341"/>
                <a:gd name="connsiteX2" fmla="*/ 775314 w 1683427"/>
                <a:gd name="connsiteY2" fmla="*/ 1405076 h 1681341"/>
                <a:gd name="connsiteX3" fmla="*/ 1011534 w 1683427"/>
                <a:gd name="connsiteY3" fmla="*/ 1513449 h 1681341"/>
                <a:gd name="connsiteX4" fmla="*/ 1439948 w 1683427"/>
                <a:gd name="connsiteY4" fmla="*/ 1547316 h 1681341"/>
                <a:gd name="connsiteX5" fmla="*/ 1641454 w 1683427"/>
                <a:gd name="connsiteY5" fmla="*/ 1322949 h 1681341"/>
                <a:gd name="connsiteX6" fmla="*/ 1551708 w 1683427"/>
                <a:gd name="connsiteY6" fmla="*/ 1111282 h 1681341"/>
                <a:gd name="connsiteX7" fmla="*/ 1341734 w 1683427"/>
                <a:gd name="connsiteY7" fmla="*/ 828496 h 1681341"/>
                <a:gd name="connsiteX8" fmla="*/ 1598274 w 1683427"/>
                <a:gd name="connsiteY8" fmla="*/ 666782 h 1681341"/>
                <a:gd name="connsiteX9" fmla="*/ 1670241 w 1683427"/>
                <a:gd name="connsiteY9" fmla="*/ 234983 h 1681341"/>
                <a:gd name="connsiteX10" fmla="*/ 1361208 w 1683427"/>
                <a:gd name="connsiteY10" fmla="*/ 6382 h 1681341"/>
                <a:gd name="connsiteX11" fmla="*/ 1022541 w 1683427"/>
                <a:gd name="connsiteY11" fmla="*/ 116449 h 1681341"/>
                <a:gd name="connsiteX12" fmla="*/ 912474 w 1683427"/>
                <a:gd name="connsiteY12" fmla="*/ 412782 h 1681341"/>
                <a:gd name="connsiteX13" fmla="*/ 462894 w 1683427"/>
                <a:gd name="connsiteY13" fmla="*/ 41096 h 1681341"/>
                <a:gd name="connsiteX14" fmla="*/ 147088 w 1683427"/>
                <a:gd name="connsiteY14" fmla="*/ 244296 h 1681341"/>
                <a:gd name="connsiteX15" fmla="*/ 131424 w 1683427"/>
                <a:gd name="connsiteY15" fmla="*/ 561795 h 1681341"/>
                <a:gd name="connsiteX16" fmla="*/ 238528 w 1683427"/>
                <a:gd name="connsiteY16" fmla="*/ 952956 h 1681341"/>
                <a:gd name="connsiteX17" fmla="*/ 75968 w 1683427"/>
                <a:gd name="connsiteY17" fmla="*/ 1072336 h 1681341"/>
                <a:gd name="connsiteX18" fmla="*/ 15854 w 1683427"/>
                <a:gd name="connsiteY18" fmla="*/ 1388142 h 1681341"/>
                <a:gd name="connsiteX19" fmla="*/ 333354 w 1683427"/>
                <a:gd name="connsiteY19" fmla="*/ 1670929 h 1681341"/>
                <a:gd name="connsiteX0" fmla="*/ 351937 w 1686770"/>
                <a:gd name="connsiteY0" fmla="*/ 1691249 h 1700049"/>
                <a:gd name="connsiteX1" fmla="*/ 665204 w 1686770"/>
                <a:gd name="connsiteY1" fmla="*/ 1599809 h 1700049"/>
                <a:gd name="connsiteX2" fmla="*/ 778657 w 1686770"/>
                <a:gd name="connsiteY2" fmla="*/ 1405076 h 1700049"/>
                <a:gd name="connsiteX3" fmla="*/ 1014877 w 1686770"/>
                <a:gd name="connsiteY3" fmla="*/ 1513449 h 1700049"/>
                <a:gd name="connsiteX4" fmla="*/ 1443291 w 1686770"/>
                <a:gd name="connsiteY4" fmla="*/ 1547316 h 1700049"/>
                <a:gd name="connsiteX5" fmla="*/ 1644797 w 1686770"/>
                <a:gd name="connsiteY5" fmla="*/ 1322949 h 1700049"/>
                <a:gd name="connsiteX6" fmla="*/ 1555051 w 1686770"/>
                <a:gd name="connsiteY6" fmla="*/ 1111282 h 1700049"/>
                <a:gd name="connsiteX7" fmla="*/ 1345077 w 1686770"/>
                <a:gd name="connsiteY7" fmla="*/ 828496 h 1700049"/>
                <a:gd name="connsiteX8" fmla="*/ 1601617 w 1686770"/>
                <a:gd name="connsiteY8" fmla="*/ 666782 h 1700049"/>
                <a:gd name="connsiteX9" fmla="*/ 1673584 w 1686770"/>
                <a:gd name="connsiteY9" fmla="*/ 234983 h 1700049"/>
                <a:gd name="connsiteX10" fmla="*/ 1364551 w 1686770"/>
                <a:gd name="connsiteY10" fmla="*/ 6382 h 1700049"/>
                <a:gd name="connsiteX11" fmla="*/ 1025884 w 1686770"/>
                <a:gd name="connsiteY11" fmla="*/ 116449 h 1700049"/>
                <a:gd name="connsiteX12" fmla="*/ 915817 w 1686770"/>
                <a:gd name="connsiteY12" fmla="*/ 412782 h 1700049"/>
                <a:gd name="connsiteX13" fmla="*/ 466237 w 1686770"/>
                <a:gd name="connsiteY13" fmla="*/ 41096 h 1700049"/>
                <a:gd name="connsiteX14" fmla="*/ 150431 w 1686770"/>
                <a:gd name="connsiteY14" fmla="*/ 244296 h 1700049"/>
                <a:gd name="connsiteX15" fmla="*/ 134767 w 1686770"/>
                <a:gd name="connsiteY15" fmla="*/ 561795 h 1700049"/>
                <a:gd name="connsiteX16" fmla="*/ 241871 w 1686770"/>
                <a:gd name="connsiteY16" fmla="*/ 952956 h 1700049"/>
                <a:gd name="connsiteX17" fmla="*/ 79311 w 1686770"/>
                <a:gd name="connsiteY17" fmla="*/ 1072336 h 1700049"/>
                <a:gd name="connsiteX18" fmla="*/ 19197 w 1686770"/>
                <a:gd name="connsiteY18" fmla="*/ 1388142 h 1700049"/>
                <a:gd name="connsiteX19" fmla="*/ 351937 w 1686770"/>
                <a:gd name="connsiteY19" fmla="*/ 1691249 h 1700049"/>
                <a:gd name="connsiteX0" fmla="*/ 351937 w 1686770"/>
                <a:gd name="connsiteY0" fmla="*/ 1691249 h 1693624"/>
                <a:gd name="connsiteX1" fmla="*/ 665204 w 1686770"/>
                <a:gd name="connsiteY1" fmla="*/ 1599809 h 1693624"/>
                <a:gd name="connsiteX2" fmla="*/ 778657 w 1686770"/>
                <a:gd name="connsiteY2" fmla="*/ 1405076 h 1693624"/>
                <a:gd name="connsiteX3" fmla="*/ 1014877 w 1686770"/>
                <a:gd name="connsiteY3" fmla="*/ 1513449 h 1693624"/>
                <a:gd name="connsiteX4" fmla="*/ 1443291 w 1686770"/>
                <a:gd name="connsiteY4" fmla="*/ 1547316 h 1693624"/>
                <a:gd name="connsiteX5" fmla="*/ 1644797 w 1686770"/>
                <a:gd name="connsiteY5" fmla="*/ 1322949 h 1693624"/>
                <a:gd name="connsiteX6" fmla="*/ 1555051 w 1686770"/>
                <a:gd name="connsiteY6" fmla="*/ 1111282 h 1693624"/>
                <a:gd name="connsiteX7" fmla="*/ 1345077 w 1686770"/>
                <a:gd name="connsiteY7" fmla="*/ 828496 h 1693624"/>
                <a:gd name="connsiteX8" fmla="*/ 1601617 w 1686770"/>
                <a:gd name="connsiteY8" fmla="*/ 666782 h 1693624"/>
                <a:gd name="connsiteX9" fmla="*/ 1673584 w 1686770"/>
                <a:gd name="connsiteY9" fmla="*/ 234983 h 1693624"/>
                <a:gd name="connsiteX10" fmla="*/ 1364551 w 1686770"/>
                <a:gd name="connsiteY10" fmla="*/ 6382 h 1693624"/>
                <a:gd name="connsiteX11" fmla="*/ 1025884 w 1686770"/>
                <a:gd name="connsiteY11" fmla="*/ 116449 h 1693624"/>
                <a:gd name="connsiteX12" fmla="*/ 915817 w 1686770"/>
                <a:gd name="connsiteY12" fmla="*/ 412782 h 1693624"/>
                <a:gd name="connsiteX13" fmla="*/ 466237 w 1686770"/>
                <a:gd name="connsiteY13" fmla="*/ 41096 h 1693624"/>
                <a:gd name="connsiteX14" fmla="*/ 150431 w 1686770"/>
                <a:gd name="connsiteY14" fmla="*/ 244296 h 1693624"/>
                <a:gd name="connsiteX15" fmla="*/ 134767 w 1686770"/>
                <a:gd name="connsiteY15" fmla="*/ 561795 h 1693624"/>
                <a:gd name="connsiteX16" fmla="*/ 241871 w 1686770"/>
                <a:gd name="connsiteY16" fmla="*/ 952956 h 1693624"/>
                <a:gd name="connsiteX17" fmla="*/ 79311 w 1686770"/>
                <a:gd name="connsiteY17" fmla="*/ 1072336 h 1693624"/>
                <a:gd name="connsiteX18" fmla="*/ 19197 w 1686770"/>
                <a:gd name="connsiteY18" fmla="*/ 1388142 h 1693624"/>
                <a:gd name="connsiteX19" fmla="*/ 351937 w 1686770"/>
                <a:gd name="connsiteY19" fmla="*/ 1691249 h 1693624"/>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50431 w 1686770"/>
                <a:gd name="connsiteY14" fmla="*/ 244296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48676 w 1683509"/>
                <a:gd name="connsiteY0" fmla="*/ 1691249 h 1695100"/>
                <a:gd name="connsiteX1" fmla="*/ 661943 w 1683509"/>
                <a:gd name="connsiteY1" fmla="*/ 1599809 h 1695100"/>
                <a:gd name="connsiteX2" fmla="*/ 775396 w 1683509"/>
                <a:gd name="connsiteY2" fmla="*/ 1405076 h 1695100"/>
                <a:gd name="connsiteX3" fmla="*/ 1011616 w 1683509"/>
                <a:gd name="connsiteY3" fmla="*/ 1513449 h 1695100"/>
                <a:gd name="connsiteX4" fmla="*/ 1440030 w 1683509"/>
                <a:gd name="connsiteY4" fmla="*/ 1547316 h 1695100"/>
                <a:gd name="connsiteX5" fmla="*/ 1641536 w 1683509"/>
                <a:gd name="connsiteY5" fmla="*/ 1344116 h 1695100"/>
                <a:gd name="connsiteX6" fmla="*/ 1551790 w 1683509"/>
                <a:gd name="connsiteY6" fmla="*/ 1111282 h 1695100"/>
                <a:gd name="connsiteX7" fmla="*/ 1341816 w 1683509"/>
                <a:gd name="connsiteY7" fmla="*/ 828496 h 1695100"/>
                <a:gd name="connsiteX8" fmla="*/ 1598356 w 1683509"/>
                <a:gd name="connsiteY8" fmla="*/ 666782 h 1695100"/>
                <a:gd name="connsiteX9" fmla="*/ 1670323 w 1683509"/>
                <a:gd name="connsiteY9" fmla="*/ 234983 h 1695100"/>
                <a:gd name="connsiteX10" fmla="*/ 1361290 w 1683509"/>
                <a:gd name="connsiteY10" fmla="*/ 6382 h 1695100"/>
                <a:gd name="connsiteX11" fmla="*/ 1022623 w 1683509"/>
                <a:gd name="connsiteY11" fmla="*/ 116449 h 1695100"/>
                <a:gd name="connsiteX12" fmla="*/ 912556 w 1683509"/>
                <a:gd name="connsiteY12" fmla="*/ 412782 h 1695100"/>
                <a:gd name="connsiteX13" fmla="*/ 462976 w 1683509"/>
                <a:gd name="connsiteY13" fmla="*/ 41096 h 1695100"/>
                <a:gd name="connsiteX14" fmla="*/ 172570 w 1683509"/>
                <a:gd name="connsiteY14" fmla="*/ 214663 h 1695100"/>
                <a:gd name="connsiteX15" fmla="*/ 135739 w 1683509"/>
                <a:gd name="connsiteY15" fmla="*/ 549095 h 1695100"/>
                <a:gd name="connsiteX16" fmla="*/ 238610 w 1683509"/>
                <a:gd name="connsiteY16" fmla="*/ 952956 h 1695100"/>
                <a:gd name="connsiteX17" fmla="*/ 88750 w 1683509"/>
                <a:gd name="connsiteY17" fmla="*/ 1080802 h 1695100"/>
                <a:gd name="connsiteX18" fmla="*/ 15936 w 1683509"/>
                <a:gd name="connsiteY18" fmla="*/ 1388142 h 1695100"/>
                <a:gd name="connsiteX19" fmla="*/ 348676 w 1683509"/>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89268 h 1695100"/>
                <a:gd name="connsiteX18" fmla="*/ 19197 w 1686770"/>
                <a:gd name="connsiteY18" fmla="*/ 1388142 h 1695100"/>
                <a:gd name="connsiteX19" fmla="*/ 351937 w 1686770"/>
                <a:gd name="connsiteY19" fmla="*/ 1691249 h 1695100"/>
                <a:gd name="connsiteX0" fmla="*/ 351937 w 1686770"/>
                <a:gd name="connsiteY0" fmla="*/ 1691186 h 1695037"/>
                <a:gd name="connsiteX1" fmla="*/ 665204 w 1686770"/>
                <a:gd name="connsiteY1" fmla="*/ 1599746 h 1695037"/>
                <a:gd name="connsiteX2" fmla="*/ 778657 w 1686770"/>
                <a:gd name="connsiteY2" fmla="*/ 1405013 h 1695037"/>
                <a:gd name="connsiteX3" fmla="*/ 1014877 w 1686770"/>
                <a:gd name="connsiteY3" fmla="*/ 1513386 h 1695037"/>
                <a:gd name="connsiteX4" fmla="*/ 1443291 w 1686770"/>
                <a:gd name="connsiteY4" fmla="*/ 1547253 h 1695037"/>
                <a:gd name="connsiteX5" fmla="*/ 1644797 w 1686770"/>
                <a:gd name="connsiteY5" fmla="*/ 1344053 h 1695037"/>
                <a:gd name="connsiteX6" fmla="*/ 1555051 w 1686770"/>
                <a:gd name="connsiteY6" fmla="*/ 1111219 h 1695037"/>
                <a:gd name="connsiteX7" fmla="*/ 1345077 w 1686770"/>
                <a:gd name="connsiteY7" fmla="*/ 828433 h 1695037"/>
                <a:gd name="connsiteX8" fmla="*/ 1601617 w 1686770"/>
                <a:gd name="connsiteY8" fmla="*/ 666719 h 1695037"/>
                <a:gd name="connsiteX9" fmla="*/ 1673584 w 1686770"/>
                <a:gd name="connsiteY9" fmla="*/ 234920 h 1695037"/>
                <a:gd name="connsiteX10" fmla="*/ 1364551 w 1686770"/>
                <a:gd name="connsiteY10" fmla="*/ 6319 h 1695037"/>
                <a:gd name="connsiteX11" fmla="*/ 1025884 w 1686770"/>
                <a:gd name="connsiteY11" fmla="*/ 116386 h 1695037"/>
                <a:gd name="connsiteX12" fmla="*/ 890417 w 1686770"/>
                <a:gd name="connsiteY12" fmla="*/ 406369 h 1695037"/>
                <a:gd name="connsiteX13" fmla="*/ 466237 w 1686770"/>
                <a:gd name="connsiteY13" fmla="*/ 41033 h 1695037"/>
                <a:gd name="connsiteX14" fmla="*/ 175831 w 1686770"/>
                <a:gd name="connsiteY14" fmla="*/ 214600 h 1695037"/>
                <a:gd name="connsiteX15" fmla="*/ 139000 w 1686770"/>
                <a:gd name="connsiteY15" fmla="*/ 549032 h 1695037"/>
                <a:gd name="connsiteX16" fmla="*/ 241871 w 1686770"/>
                <a:gd name="connsiteY16" fmla="*/ 952893 h 1695037"/>
                <a:gd name="connsiteX17" fmla="*/ 79311 w 1686770"/>
                <a:gd name="connsiteY17" fmla="*/ 1089205 h 1695037"/>
                <a:gd name="connsiteX18" fmla="*/ 19197 w 1686770"/>
                <a:gd name="connsiteY18" fmla="*/ 1388079 h 1695037"/>
                <a:gd name="connsiteX19" fmla="*/ 351937 w 1686770"/>
                <a:gd name="connsiteY19" fmla="*/ 1691186 h 1695037"/>
                <a:gd name="connsiteX0" fmla="*/ 351937 w 1686770"/>
                <a:gd name="connsiteY0" fmla="*/ 1688354 h 1692205"/>
                <a:gd name="connsiteX1" fmla="*/ 665204 w 1686770"/>
                <a:gd name="connsiteY1" fmla="*/ 1596914 h 1692205"/>
                <a:gd name="connsiteX2" fmla="*/ 778657 w 1686770"/>
                <a:gd name="connsiteY2" fmla="*/ 1402181 h 1692205"/>
                <a:gd name="connsiteX3" fmla="*/ 1014877 w 1686770"/>
                <a:gd name="connsiteY3" fmla="*/ 1510554 h 1692205"/>
                <a:gd name="connsiteX4" fmla="*/ 1443291 w 1686770"/>
                <a:gd name="connsiteY4" fmla="*/ 1544421 h 1692205"/>
                <a:gd name="connsiteX5" fmla="*/ 1644797 w 1686770"/>
                <a:gd name="connsiteY5" fmla="*/ 1341221 h 1692205"/>
                <a:gd name="connsiteX6" fmla="*/ 1555051 w 1686770"/>
                <a:gd name="connsiteY6" fmla="*/ 1108387 h 1692205"/>
                <a:gd name="connsiteX7" fmla="*/ 1345077 w 1686770"/>
                <a:gd name="connsiteY7" fmla="*/ 825601 h 1692205"/>
                <a:gd name="connsiteX8" fmla="*/ 1601617 w 1686770"/>
                <a:gd name="connsiteY8" fmla="*/ 663887 h 1692205"/>
                <a:gd name="connsiteX9" fmla="*/ 1673584 w 1686770"/>
                <a:gd name="connsiteY9" fmla="*/ 232088 h 1692205"/>
                <a:gd name="connsiteX10" fmla="*/ 1364551 w 1686770"/>
                <a:gd name="connsiteY10" fmla="*/ 3487 h 1692205"/>
                <a:gd name="connsiteX11" fmla="*/ 1032234 w 1686770"/>
                <a:gd name="connsiteY11" fmla="*/ 115671 h 1692205"/>
                <a:gd name="connsiteX12" fmla="*/ 890417 w 1686770"/>
                <a:gd name="connsiteY12" fmla="*/ 403537 h 1692205"/>
                <a:gd name="connsiteX13" fmla="*/ 466237 w 1686770"/>
                <a:gd name="connsiteY13" fmla="*/ 38201 h 1692205"/>
                <a:gd name="connsiteX14" fmla="*/ 175831 w 1686770"/>
                <a:gd name="connsiteY14" fmla="*/ 211768 h 1692205"/>
                <a:gd name="connsiteX15" fmla="*/ 139000 w 1686770"/>
                <a:gd name="connsiteY15" fmla="*/ 546200 h 1692205"/>
                <a:gd name="connsiteX16" fmla="*/ 241871 w 1686770"/>
                <a:gd name="connsiteY16" fmla="*/ 950061 h 1692205"/>
                <a:gd name="connsiteX17" fmla="*/ 79311 w 1686770"/>
                <a:gd name="connsiteY17" fmla="*/ 1086373 h 1692205"/>
                <a:gd name="connsiteX18" fmla="*/ 19197 w 1686770"/>
                <a:gd name="connsiteY18" fmla="*/ 1385247 h 1692205"/>
                <a:gd name="connsiteX19" fmla="*/ 351937 w 1686770"/>
                <a:gd name="connsiteY19" fmla="*/ 1688354 h 1692205"/>
                <a:gd name="connsiteX0" fmla="*/ 351937 w 1684905"/>
                <a:gd name="connsiteY0" fmla="*/ 1689710 h 1693561"/>
                <a:gd name="connsiteX1" fmla="*/ 665204 w 1684905"/>
                <a:gd name="connsiteY1" fmla="*/ 1598270 h 1693561"/>
                <a:gd name="connsiteX2" fmla="*/ 778657 w 1684905"/>
                <a:gd name="connsiteY2" fmla="*/ 1403537 h 1693561"/>
                <a:gd name="connsiteX3" fmla="*/ 1014877 w 1684905"/>
                <a:gd name="connsiteY3" fmla="*/ 1511910 h 1693561"/>
                <a:gd name="connsiteX4" fmla="*/ 1443291 w 1684905"/>
                <a:gd name="connsiteY4" fmla="*/ 1545777 h 1693561"/>
                <a:gd name="connsiteX5" fmla="*/ 1644797 w 1684905"/>
                <a:gd name="connsiteY5" fmla="*/ 1342577 h 1693561"/>
                <a:gd name="connsiteX6" fmla="*/ 1555051 w 1684905"/>
                <a:gd name="connsiteY6" fmla="*/ 1109743 h 1693561"/>
                <a:gd name="connsiteX7" fmla="*/ 1345077 w 1684905"/>
                <a:gd name="connsiteY7" fmla="*/ 826957 h 1693561"/>
                <a:gd name="connsiteX8" fmla="*/ 1601617 w 1684905"/>
                <a:gd name="connsiteY8" fmla="*/ 665243 h 1693561"/>
                <a:gd name="connsiteX9" fmla="*/ 1671467 w 1684905"/>
                <a:gd name="connsiteY9" fmla="*/ 260961 h 1693561"/>
                <a:gd name="connsiteX10" fmla="*/ 1364551 w 1684905"/>
                <a:gd name="connsiteY10" fmla="*/ 4843 h 1693561"/>
                <a:gd name="connsiteX11" fmla="*/ 1032234 w 1684905"/>
                <a:gd name="connsiteY11" fmla="*/ 117027 h 1693561"/>
                <a:gd name="connsiteX12" fmla="*/ 890417 w 1684905"/>
                <a:gd name="connsiteY12" fmla="*/ 404893 h 1693561"/>
                <a:gd name="connsiteX13" fmla="*/ 466237 w 1684905"/>
                <a:gd name="connsiteY13" fmla="*/ 39557 h 1693561"/>
                <a:gd name="connsiteX14" fmla="*/ 175831 w 1684905"/>
                <a:gd name="connsiteY14" fmla="*/ 213124 h 1693561"/>
                <a:gd name="connsiteX15" fmla="*/ 139000 w 1684905"/>
                <a:gd name="connsiteY15" fmla="*/ 547556 h 1693561"/>
                <a:gd name="connsiteX16" fmla="*/ 241871 w 1684905"/>
                <a:gd name="connsiteY16" fmla="*/ 951417 h 1693561"/>
                <a:gd name="connsiteX17" fmla="*/ 79311 w 1684905"/>
                <a:gd name="connsiteY17" fmla="*/ 1087729 h 1693561"/>
                <a:gd name="connsiteX18" fmla="*/ 19197 w 1684905"/>
                <a:gd name="connsiteY18" fmla="*/ 1386603 h 1693561"/>
                <a:gd name="connsiteX19" fmla="*/ 351937 w 1684905"/>
                <a:gd name="connsiteY19" fmla="*/ 1689710 h 1693561"/>
                <a:gd name="connsiteX0" fmla="*/ 351937 w 1684905"/>
                <a:gd name="connsiteY0" fmla="*/ 1689659 h 1693510"/>
                <a:gd name="connsiteX1" fmla="*/ 665204 w 1684905"/>
                <a:gd name="connsiteY1" fmla="*/ 1598219 h 1693510"/>
                <a:gd name="connsiteX2" fmla="*/ 778657 w 1684905"/>
                <a:gd name="connsiteY2" fmla="*/ 1403486 h 1693510"/>
                <a:gd name="connsiteX3" fmla="*/ 1014877 w 1684905"/>
                <a:gd name="connsiteY3" fmla="*/ 1511859 h 1693510"/>
                <a:gd name="connsiteX4" fmla="*/ 1443291 w 1684905"/>
                <a:gd name="connsiteY4" fmla="*/ 1545726 h 1693510"/>
                <a:gd name="connsiteX5" fmla="*/ 1644797 w 1684905"/>
                <a:gd name="connsiteY5" fmla="*/ 1342526 h 1693510"/>
                <a:gd name="connsiteX6" fmla="*/ 1555051 w 1684905"/>
                <a:gd name="connsiteY6" fmla="*/ 1109692 h 1693510"/>
                <a:gd name="connsiteX7" fmla="*/ 1345077 w 1684905"/>
                <a:gd name="connsiteY7" fmla="*/ 826906 h 1693510"/>
                <a:gd name="connsiteX8" fmla="*/ 1601617 w 1684905"/>
                <a:gd name="connsiteY8" fmla="*/ 665192 h 1693510"/>
                <a:gd name="connsiteX9" fmla="*/ 1671467 w 1684905"/>
                <a:gd name="connsiteY9" fmla="*/ 260910 h 1693510"/>
                <a:gd name="connsiteX10" fmla="*/ 1364551 w 1684905"/>
                <a:gd name="connsiteY10" fmla="*/ 4792 h 1693510"/>
                <a:gd name="connsiteX11" fmla="*/ 1032234 w 1684905"/>
                <a:gd name="connsiteY11" fmla="*/ 116976 h 1693510"/>
                <a:gd name="connsiteX12" fmla="*/ 886183 w 1684905"/>
                <a:gd name="connsiteY12" fmla="*/ 398492 h 1693510"/>
                <a:gd name="connsiteX13" fmla="*/ 466237 w 1684905"/>
                <a:gd name="connsiteY13" fmla="*/ 39506 h 1693510"/>
                <a:gd name="connsiteX14" fmla="*/ 175831 w 1684905"/>
                <a:gd name="connsiteY14" fmla="*/ 213073 h 1693510"/>
                <a:gd name="connsiteX15" fmla="*/ 139000 w 1684905"/>
                <a:gd name="connsiteY15" fmla="*/ 547505 h 1693510"/>
                <a:gd name="connsiteX16" fmla="*/ 241871 w 1684905"/>
                <a:gd name="connsiteY16" fmla="*/ 951366 h 1693510"/>
                <a:gd name="connsiteX17" fmla="*/ 79311 w 1684905"/>
                <a:gd name="connsiteY17" fmla="*/ 1087678 h 1693510"/>
                <a:gd name="connsiteX18" fmla="*/ 19197 w 1684905"/>
                <a:gd name="connsiteY18" fmla="*/ 1386552 h 1693510"/>
                <a:gd name="connsiteX19" fmla="*/ 351937 w 1684905"/>
                <a:gd name="connsiteY19" fmla="*/ 1689659 h 1693510"/>
                <a:gd name="connsiteX0" fmla="*/ 351937 w 1684905"/>
                <a:gd name="connsiteY0" fmla="*/ 1689510 h 1693361"/>
                <a:gd name="connsiteX1" fmla="*/ 665204 w 1684905"/>
                <a:gd name="connsiteY1" fmla="*/ 1598070 h 1693361"/>
                <a:gd name="connsiteX2" fmla="*/ 778657 w 1684905"/>
                <a:gd name="connsiteY2" fmla="*/ 1403337 h 1693361"/>
                <a:gd name="connsiteX3" fmla="*/ 1014877 w 1684905"/>
                <a:gd name="connsiteY3" fmla="*/ 1511710 h 1693361"/>
                <a:gd name="connsiteX4" fmla="*/ 1443291 w 1684905"/>
                <a:gd name="connsiteY4" fmla="*/ 1545577 h 1693361"/>
                <a:gd name="connsiteX5" fmla="*/ 1644797 w 1684905"/>
                <a:gd name="connsiteY5" fmla="*/ 1342377 h 1693361"/>
                <a:gd name="connsiteX6" fmla="*/ 1555051 w 1684905"/>
                <a:gd name="connsiteY6" fmla="*/ 1109543 h 1693361"/>
                <a:gd name="connsiteX7" fmla="*/ 1345077 w 1684905"/>
                <a:gd name="connsiteY7" fmla="*/ 826757 h 1693361"/>
                <a:gd name="connsiteX8" fmla="*/ 1601617 w 1684905"/>
                <a:gd name="connsiteY8" fmla="*/ 665043 h 1693361"/>
                <a:gd name="connsiteX9" fmla="*/ 1671467 w 1684905"/>
                <a:gd name="connsiteY9" fmla="*/ 260761 h 1693361"/>
                <a:gd name="connsiteX10" fmla="*/ 1364551 w 1684905"/>
                <a:gd name="connsiteY10" fmla="*/ 4643 h 1693361"/>
                <a:gd name="connsiteX11" fmla="*/ 1032234 w 1684905"/>
                <a:gd name="connsiteY11" fmla="*/ 116827 h 1693361"/>
                <a:gd name="connsiteX12" fmla="*/ 896767 w 1684905"/>
                <a:gd name="connsiteY12" fmla="*/ 379293 h 1693361"/>
                <a:gd name="connsiteX13" fmla="*/ 466237 w 1684905"/>
                <a:gd name="connsiteY13" fmla="*/ 39357 h 1693361"/>
                <a:gd name="connsiteX14" fmla="*/ 175831 w 1684905"/>
                <a:gd name="connsiteY14" fmla="*/ 212924 h 1693361"/>
                <a:gd name="connsiteX15" fmla="*/ 139000 w 1684905"/>
                <a:gd name="connsiteY15" fmla="*/ 547356 h 1693361"/>
                <a:gd name="connsiteX16" fmla="*/ 241871 w 1684905"/>
                <a:gd name="connsiteY16" fmla="*/ 951217 h 1693361"/>
                <a:gd name="connsiteX17" fmla="*/ 79311 w 1684905"/>
                <a:gd name="connsiteY17" fmla="*/ 1087529 h 1693361"/>
                <a:gd name="connsiteX18" fmla="*/ 19197 w 1684905"/>
                <a:gd name="connsiteY18" fmla="*/ 1386403 h 1693361"/>
                <a:gd name="connsiteX19" fmla="*/ 351937 w 1684905"/>
                <a:gd name="connsiteY19" fmla="*/ 1689510 h 1693361"/>
                <a:gd name="connsiteX0" fmla="*/ 351937 w 1684905"/>
                <a:gd name="connsiteY0" fmla="*/ 1690406 h 1694257"/>
                <a:gd name="connsiteX1" fmla="*/ 665204 w 1684905"/>
                <a:gd name="connsiteY1" fmla="*/ 1598966 h 1694257"/>
                <a:gd name="connsiteX2" fmla="*/ 778657 w 1684905"/>
                <a:gd name="connsiteY2" fmla="*/ 1404233 h 1694257"/>
                <a:gd name="connsiteX3" fmla="*/ 1014877 w 1684905"/>
                <a:gd name="connsiteY3" fmla="*/ 1512606 h 1694257"/>
                <a:gd name="connsiteX4" fmla="*/ 1443291 w 1684905"/>
                <a:gd name="connsiteY4" fmla="*/ 1546473 h 1694257"/>
                <a:gd name="connsiteX5" fmla="*/ 1644797 w 1684905"/>
                <a:gd name="connsiteY5" fmla="*/ 1343273 h 1694257"/>
                <a:gd name="connsiteX6" fmla="*/ 1555051 w 1684905"/>
                <a:gd name="connsiteY6" fmla="*/ 1110439 h 1694257"/>
                <a:gd name="connsiteX7" fmla="*/ 1345077 w 1684905"/>
                <a:gd name="connsiteY7" fmla="*/ 827653 h 1694257"/>
                <a:gd name="connsiteX8" fmla="*/ 1601617 w 1684905"/>
                <a:gd name="connsiteY8" fmla="*/ 665939 h 1694257"/>
                <a:gd name="connsiteX9" fmla="*/ 1671467 w 1684905"/>
                <a:gd name="connsiteY9" fmla="*/ 261657 h 1694257"/>
                <a:gd name="connsiteX10" fmla="*/ 1364551 w 1684905"/>
                <a:gd name="connsiteY10" fmla="*/ 5539 h 1694257"/>
                <a:gd name="connsiteX11" fmla="*/ 1023768 w 1684905"/>
                <a:gd name="connsiteY11" fmla="*/ 109257 h 1694257"/>
                <a:gd name="connsiteX12" fmla="*/ 896767 w 1684905"/>
                <a:gd name="connsiteY12" fmla="*/ 380189 h 1694257"/>
                <a:gd name="connsiteX13" fmla="*/ 466237 w 1684905"/>
                <a:gd name="connsiteY13" fmla="*/ 40253 h 1694257"/>
                <a:gd name="connsiteX14" fmla="*/ 175831 w 1684905"/>
                <a:gd name="connsiteY14" fmla="*/ 213820 h 1694257"/>
                <a:gd name="connsiteX15" fmla="*/ 139000 w 1684905"/>
                <a:gd name="connsiteY15" fmla="*/ 548252 h 1694257"/>
                <a:gd name="connsiteX16" fmla="*/ 241871 w 1684905"/>
                <a:gd name="connsiteY16" fmla="*/ 952113 h 1694257"/>
                <a:gd name="connsiteX17" fmla="*/ 79311 w 1684905"/>
                <a:gd name="connsiteY17" fmla="*/ 1088425 h 1694257"/>
                <a:gd name="connsiteX18" fmla="*/ 19197 w 1684905"/>
                <a:gd name="connsiteY18" fmla="*/ 1387299 h 1694257"/>
                <a:gd name="connsiteX19" fmla="*/ 351937 w 1684905"/>
                <a:gd name="connsiteY19" fmla="*/ 1690406 h 1694257"/>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3322 h 1697173"/>
                <a:gd name="connsiteX1" fmla="*/ 665204 w 1684905"/>
                <a:gd name="connsiteY1" fmla="*/ 1601882 h 1697173"/>
                <a:gd name="connsiteX2" fmla="*/ 778657 w 1684905"/>
                <a:gd name="connsiteY2" fmla="*/ 1407149 h 1697173"/>
                <a:gd name="connsiteX3" fmla="*/ 1014877 w 1684905"/>
                <a:gd name="connsiteY3" fmla="*/ 1515522 h 1697173"/>
                <a:gd name="connsiteX4" fmla="*/ 1443291 w 1684905"/>
                <a:gd name="connsiteY4" fmla="*/ 1549389 h 1697173"/>
                <a:gd name="connsiteX5" fmla="*/ 1644797 w 1684905"/>
                <a:gd name="connsiteY5" fmla="*/ 1346189 h 1697173"/>
                <a:gd name="connsiteX6" fmla="*/ 1555051 w 1684905"/>
                <a:gd name="connsiteY6" fmla="*/ 1113355 h 1697173"/>
                <a:gd name="connsiteX7" fmla="*/ 1345077 w 1684905"/>
                <a:gd name="connsiteY7" fmla="*/ 830569 h 1697173"/>
                <a:gd name="connsiteX8" fmla="*/ 1601617 w 1684905"/>
                <a:gd name="connsiteY8" fmla="*/ 668855 h 1697173"/>
                <a:gd name="connsiteX9" fmla="*/ 1671467 w 1684905"/>
                <a:gd name="connsiteY9" fmla="*/ 264573 h 1697173"/>
                <a:gd name="connsiteX10" fmla="*/ 1364551 w 1684905"/>
                <a:gd name="connsiteY10" fmla="*/ 8455 h 1697173"/>
                <a:gd name="connsiteX11" fmla="*/ 1023768 w 1684905"/>
                <a:gd name="connsiteY11" fmla="*/ 112173 h 1697173"/>
                <a:gd name="connsiteX12" fmla="*/ 877717 w 1684905"/>
                <a:gd name="connsiteY12" fmla="*/ 368288 h 1697173"/>
                <a:gd name="connsiteX13" fmla="*/ 466237 w 1684905"/>
                <a:gd name="connsiteY13" fmla="*/ 43169 h 1697173"/>
                <a:gd name="connsiteX14" fmla="*/ 175831 w 1684905"/>
                <a:gd name="connsiteY14" fmla="*/ 216736 h 1697173"/>
                <a:gd name="connsiteX15" fmla="*/ 139000 w 1684905"/>
                <a:gd name="connsiteY15" fmla="*/ 551168 h 1697173"/>
                <a:gd name="connsiteX16" fmla="*/ 241871 w 1684905"/>
                <a:gd name="connsiteY16" fmla="*/ 955029 h 1697173"/>
                <a:gd name="connsiteX17" fmla="*/ 79311 w 1684905"/>
                <a:gd name="connsiteY17" fmla="*/ 1091341 h 1697173"/>
                <a:gd name="connsiteX18" fmla="*/ 19197 w 1684905"/>
                <a:gd name="connsiteY18" fmla="*/ 1390215 h 1697173"/>
                <a:gd name="connsiteX19" fmla="*/ 351937 w 1684905"/>
                <a:gd name="connsiteY19" fmla="*/ 1693322 h 1697173"/>
                <a:gd name="connsiteX0" fmla="*/ 351937 w 1684905"/>
                <a:gd name="connsiteY0" fmla="*/ 1694367 h 1698218"/>
                <a:gd name="connsiteX1" fmla="*/ 665204 w 1684905"/>
                <a:gd name="connsiteY1" fmla="*/ 1602927 h 1698218"/>
                <a:gd name="connsiteX2" fmla="*/ 778657 w 1684905"/>
                <a:gd name="connsiteY2" fmla="*/ 1408194 h 1698218"/>
                <a:gd name="connsiteX3" fmla="*/ 1014877 w 1684905"/>
                <a:gd name="connsiteY3" fmla="*/ 1516567 h 1698218"/>
                <a:gd name="connsiteX4" fmla="*/ 1443291 w 1684905"/>
                <a:gd name="connsiteY4" fmla="*/ 1550434 h 1698218"/>
                <a:gd name="connsiteX5" fmla="*/ 1644797 w 1684905"/>
                <a:gd name="connsiteY5" fmla="*/ 1347234 h 1698218"/>
                <a:gd name="connsiteX6" fmla="*/ 1555051 w 1684905"/>
                <a:gd name="connsiteY6" fmla="*/ 1114400 h 1698218"/>
                <a:gd name="connsiteX7" fmla="*/ 1345077 w 1684905"/>
                <a:gd name="connsiteY7" fmla="*/ 831614 h 1698218"/>
                <a:gd name="connsiteX8" fmla="*/ 1601617 w 1684905"/>
                <a:gd name="connsiteY8" fmla="*/ 669900 h 1698218"/>
                <a:gd name="connsiteX9" fmla="*/ 1671467 w 1684905"/>
                <a:gd name="connsiteY9" fmla="*/ 265618 h 1698218"/>
                <a:gd name="connsiteX10" fmla="*/ 1364551 w 1684905"/>
                <a:gd name="connsiteY10" fmla="*/ 9500 h 1698218"/>
                <a:gd name="connsiteX11" fmla="*/ 1023768 w 1684905"/>
                <a:gd name="connsiteY11" fmla="*/ 113218 h 1698218"/>
                <a:gd name="connsiteX12" fmla="*/ 877717 w 1684905"/>
                <a:gd name="connsiteY12" fmla="*/ 369333 h 1698218"/>
                <a:gd name="connsiteX13" fmla="*/ 466237 w 1684905"/>
                <a:gd name="connsiteY13" fmla="*/ 44214 h 1698218"/>
                <a:gd name="connsiteX14" fmla="*/ 175831 w 1684905"/>
                <a:gd name="connsiteY14" fmla="*/ 217781 h 1698218"/>
                <a:gd name="connsiteX15" fmla="*/ 139000 w 1684905"/>
                <a:gd name="connsiteY15" fmla="*/ 552213 h 1698218"/>
                <a:gd name="connsiteX16" fmla="*/ 241871 w 1684905"/>
                <a:gd name="connsiteY16" fmla="*/ 956074 h 1698218"/>
                <a:gd name="connsiteX17" fmla="*/ 79311 w 1684905"/>
                <a:gd name="connsiteY17" fmla="*/ 1092386 h 1698218"/>
                <a:gd name="connsiteX18" fmla="*/ 19197 w 1684905"/>
                <a:gd name="connsiteY18" fmla="*/ 1391260 h 1698218"/>
                <a:gd name="connsiteX19" fmla="*/ 351937 w 1684905"/>
                <a:gd name="connsiteY19" fmla="*/ 1694367 h 1698218"/>
                <a:gd name="connsiteX0" fmla="*/ 351937 w 1689336"/>
                <a:gd name="connsiteY0" fmla="*/ 1694367 h 1698218"/>
                <a:gd name="connsiteX1" fmla="*/ 665204 w 1689336"/>
                <a:gd name="connsiteY1" fmla="*/ 1602927 h 1698218"/>
                <a:gd name="connsiteX2" fmla="*/ 778657 w 1689336"/>
                <a:gd name="connsiteY2" fmla="*/ 1408194 h 1698218"/>
                <a:gd name="connsiteX3" fmla="*/ 1014877 w 1689336"/>
                <a:gd name="connsiteY3" fmla="*/ 1516567 h 1698218"/>
                <a:gd name="connsiteX4" fmla="*/ 1443291 w 1689336"/>
                <a:gd name="connsiteY4" fmla="*/ 1550434 h 1698218"/>
                <a:gd name="connsiteX5" fmla="*/ 1644797 w 1689336"/>
                <a:gd name="connsiteY5" fmla="*/ 1347234 h 1698218"/>
                <a:gd name="connsiteX6" fmla="*/ 1555051 w 1689336"/>
                <a:gd name="connsiteY6" fmla="*/ 1114400 h 1698218"/>
                <a:gd name="connsiteX7" fmla="*/ 1345077 w 1689336"/>
                <a:gd name="connsiteY7" fmla="*/ 831614 h 1698218"/>
                <a:gd name="connsiteX8" fmla="*/ 1601617 w 1689336"/>
                <a:gd name="connsiteY8" fmla="*/ 669900 h 1698218"/>
                <a:gd name="connsiteX9" fmla="*/ 1671467 w 1689336"/>
                <a:gd name="connsiteY9" fmla="*/ 265618 h 1698218"/>
                <a:gd name="connsiteX10" fmla="*/ 1364551 w 1689336"/>
                <a:gd name="connsiteY10" fmla="*/ 9500 h 1698218"/>
                <a:gd name="connsiteX11" fmla="*/ 1023768 w 1689336"/>
                <a:gd name="connsiteY11" fmla="*/ 113218 h 1698218"/>
                <a:gd name="connsiteX12" fmla="*/ 877717 w 1689336"/>
                <a:gd name="connsiteY12" fmla="*/ 369333 h 1698218"/>
                <a:gd name="connsiteX13" fmla="*/ 466237 w 1689336"/>
                <a:gd name="connsiteY13" fmla="*/ 44214 h 1698218"/>
                <a:gd name="connsiteX14" fmla="*/ 175831 w 1689336"/>
                <a:gd name="connsiteY14" fmla="*/ 217781 h 1698218"/>
                <a:gd name="connsiteX15" fmla="*/ 139000 w 1689336"/>
                <a:gd name="connsiteY15" fmla="*/ 552213 h 1698218"/>
                <a:gd name="connsiteX16" fmla="*/ 241871 w 1689336"/>
                <a:gd name="connsiteY16" fmla="*/ 956074 h 1698218"/>
                <a:gd name="connsiteX17" fmla="*/ 79311 w 1689336"/>
                <a:gd name="connsiteY17" fmla="*/ 1092386 h 1698218"/>
                <a:gd name="connsiteX18" fmla="*/ 19197 w 1689336"/>
                <a:gd name="connsiteY18" fmla="*/ 1391260 h 1698218"/>
                <a:gd name="connsiteX19" fmla="*/ 351937 w 1689336"/>
                <a:gd name="connsiteY19" fmla="*/ 1694367 h 1698218"/>
                <a:gd name="connsiteX0" fmla="*/ 351937 w 1693555"/>
                <a:gd name="connsiteY0" fmla="*/ 1694367 h 1698218"/>
                <a:gd name="connsiteX1" fmla="*/ 665204 w 1693555"/>
                <a:gd name="connsiteY1" fmla="*/ 1602927 h 1698218"/>
                <a:gd name="connsiteX2" fmla="*/ 778657 w 1693555"/>
                <a:gd name="connsiteY2" fmla="*/ 1408194 h 1698218"/>
                <a:gd name="connsiteX3" fmla="*/ 1014877 w 1693555"/>
                <a:gd name="connsiteY3" fmla="*/ 1516567 h 1698218"/>
                <a:gd name="connsiteX4" fmla="*/ 1443291 w 1693555"/>
                <a:gd name="connsiteY4" fmla="*/ 1550434 h 1698218"/>
                <a:gd name="connsiteX5" fmla="*/ 1644797 w 1693555"/>
                <a:gd name="connsiteY5" fmla="*/ 1347234 h 1698218"/>
                <a:gd name="connsiteX6" fmla="*/ 1555051 w 1693555"/>
                <a:gd name="connsiteY6" fmla="*/ 1114400 h 1698218"/>
                <a:gd name="connsiteX7" fmla="*/ 1345077 w 1693555"/>
                <a:gd name="connsiteY7" fmla="*/ 831614 h 1698218"/>
                <a:gd name="connsiteX8" fmla="*/ 1601617 w 1693555"/>
                <a:gd name="connsiteY8" fmla="*/ 669900 h 1698218"/>
                <a:gd name="connsiteX9" fmla="*/ 1671467 w 1693555"/>
                <a:gd name="connsiteY9" fmla="*/ 265618 h 1698218"/>
                <a:gd name="connsiteX10" fmla="*/ 1364551 w 1693555"/>
                <a:gd name="connsiteY10" fmla="*/ 9500 h 1698218"/>
                <a:gd name="connsiteX11" fmla="*/ 1023768 w 1693555"/>
                <a:gd name="connsiteY11" fmla="*/ 113218 h 1698218"/>
                <a:gd name="connsiteX12" fmla="*/ 877717 w 1693555"/>
                <a:gd name="connsiteY12" fmla="*/ 369333 h 1698218"/>
                <a:gd name="connsiteX13" fmla="*/ 466237 w 1693555"/>
                <a:gd name="connsiteY13" fmla="*/ 44214 h 1698218"/>
                <a:gd name="connsiteX14" fmla="*/ 175831 w 1693555"/>
                <a:gd name="connsiteY14" fmla="*/ 217781 h 1698218"/>
                <a:gd name="connsiteX15" fmla="*/ 139000 w 1693555"/>
                <a:gd name="connsiteY15" fmla="*/ 552213 h 1698218"/>
                <a:gd name="connsiteX16" fmla="*/ 241871 w 1693555"/>
                <a:gd name="connsiteY16" fmla="*/ 956074 h 1698218"/>
                <a:gd name="connsiteX17" fmla="*/ 79311 w 1693555"/>
                <a:gd name="connsiteY17" fmla="*/ 1092386 h 1698218"/>
                <a:gd name="connsiteX18" fmla="*/ 19197 w 1693555"/>
                <a:gd name="connsiteY18" fmla="*/ 1391260 h 1698218"/>
                <a:gd name="connsiteX19" fmla="*/ 351937 w 1693555"/>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703063"/>
                <a:gd name="connsiteX1" fmla="*/ 654621 w 1696177"/>
                <a:gd name="connsiteY1" fmla="*/ 1602927 h 1703063"/>
                <a:gd name="connsiteX2" fmla="*/ 768074 w 1696177"/>
                <a:gd name="connsiteY2" fmla="*/ 1416661 h 1703063"/>
                <a:gd name="connsiteX3" fmla="*/ 1014877 w 1696177"/>
                <a:gd name="connsiteY3" fmla="*/ 1516567 h 1703063"/>
                <a:gd name="connsiteX4" fmla="*/ 1443291 w 1696177"/>
                <a:gd name="connsiteY4" fmla="*/ 1550434 h 1703063"/>
                <a:gd name="connsiteX5" fmla="*/ 1644797 w 1696177"/>
                <a:gd name="connsiteY5" fmla="*/ 1347234 h 1703063"/>
                <a:gd name="connsiteX6" fmla="*/ 1565634 w 1696177"/>
                <a:gd name="connsiteY6" fmla="*/ 1116516 h 1703063"/>
                <a:gd name="connsiteX7" fmla="*/ 1345077 w 1696177"/>
                <a:gd name="connsiteY7" fmla="*/ 831614 h 1703063"/>
                <a:gd name="connsiteX8" fmla="*/ 1601617 w 1696177"/>
                <a:gd name="connsiteY8" fmla="*/ 669900 h 1703063"/>
                <a:gd name="connsiteX9" fmla="*/ 1671467 w 1696177"/>
                <a:gd name="connsiteY9" fmla="*/ 265618 h 1703063"/>
                <a:gd name="connsiteX10" fmla="*/ 1364551 w 1696177"/>
                <a:gd name="connsiteY10" fmla="*/ 9500 h 1703063"/>
                <a:gd name="connsiteX11" fmla="*/ 1023768 w 1696177"/>
                <a:gd name="connsiteY11" fmla="*/ 113218 h 1703063"/>
                <a:gd name="connsiteX12" fmla="*/ 877717 w 1696177"/>
                <a:gd name="connsiteY12" fmla="*/ 369333 h 1703063"/>
                <a:gd name="connsiteX13" fmla="*/ 466237 w 1696177"/>
                <a:gd name="connsiteY13" fmla="*/ 44214 h 1703063"/>
                <a:gd name="connsiteX14" fmla="*/ 175831 w 1696177"/>
                <a:gd name="connsiteY14" fmla="*/ 217781 h 1703063"/>
                <a:gd name="connsiteX15" fmla="*/ 139000 w 1696177"/>
                <a:gd name="connsiteY15" fmla="*/ 552213 h 1703063"/>
                <a:gd name="connsiteX16" fmla="*/ 241871 w 1696177"/>
                <a:gd name="connsiteY16" fmla="*/ 956074 h 1703063"/>
                <a:gd name="connsiteX17" fmla="*/ 79311 w 1696177"/>
                <a:gd name="connsiteY17" fmla="*/ 1092386 h 1703063"/>
                <a:gd name="connsiteX18" fmla="*/ 19197 w 1696177"/>
                <a:gd name="connsiteY18" fmla="*/ 1391260 h 1703063"/>
                <a:gd name="connsiteX19" fmla="*/ 351937 w 1696177"/>
                <a:gd name="connsiteY19" fmla="*/ 1694367 h 1703063"/>
                <a:gd name="connsiteX0" fmla="*/ 351937 w 1696177"/>
                <a:gd name="connsiteY0" fmla="*/ 1694367 h 1703723"/>
                <a:gd name="connsiteX1" fmla="*/ 654621 w 1696177"/>
                <a:gd name="connsiteY1" fmla="*/ 1602927 h 1703723"/>
                <a:gd name="connsiteX2" fmla="*/ 768074 w 1696177"/>
                <a:gd name="connsiteY2" fmla="*/ 1416661 h 1703723"/>
                <a:gd name="connsiteX3" fmla="*/ 1014877 w 1696177"/>
                <a:gd name="connsiteY3" fmla="*/ 1516567 h 1703723"/>
                <a:gd name="connsiteX4" fmla="*/ 1443291 w 1696177"/>
                <a:gd name="connsiteY4" fmla="*/ 1550434 h 1703723"/>
                <a:gd name="connsiteX5" fmla="*/ 1644797 w 1696177"/>
                <a:gd name="connsiteY5" fmla="*/ 1347234 h 1703723"/>
                <a:gd name="connsiteX6" fmla="*/ 1565634 w 1696177"/>
                <a:gd name="connsiteY6" fmla="*/ 1116516 h 1703723"/>
                <a:gd name="connsiteX7" fmla="*/ 1345077 w 1696177"/>
                <a:gd name="connsiteY7" fmla="*/ 831614 h 1703723"/>
                <a:gd name="connsiteX8" fmla="*/ 1601617 w 1696177"/>
                <a:gd name="connsiteY8" fmla="*/ 669900 h 1703723"/>
                <a:gd name="connsiteX9" fmla="*/ 1671467 w 1696177"/>
                <a:gd name="connsiteY9" fmla="*/ 265618 h 1703723"/>
                <a:gd name="connsiteX10" fmla="*/ 1364551 w 1696177"/>
                <a:gd name="connsiteY10" fmla="*/ 9500 h 1703723"/>
                <a:gd name="connsiteX11" fmla="*/ 1023768 w 1696177"/>
                <a:gd name="connsiteY11" fmla="*/ 113218 h 1703723"/>
                <a:gd name="connsiteX12" fmla="*/ 877717 w 1696177"/>
                <a:gd name="connsiteY12" fmla="*/ 369333 h 1703723"/>
                <a:gd name="connsiteX13" fmla="*/ 466237 w 1696177"/>
                <a:gd name="connsiteY13" fmla="*/ 44214 h 1703723"/>
                <a:gd name="connsiteX14" fmla="*/ 175831 w 1696177"/>
                <a:gd name="connsiteY14" fmla="*/ 217781 h 1703723"/>
                <a:gd name="connsiteX15" fmla="*/ 139000 w 1696177"/>
                <a:gd name="connsiteY15" fmla="*/ 552213 h 1703723"/>
                <a:gd name="connsiteX16" fmla="*/ 241871 w 1696177"/>
                <a:gd name="connsiteY16" fmla="*/ 956074 h 1703723"/>
                <a:gd name="connsiteX17" fmla="*/ 79311 w 1696177"/>
                <a:gd name="connsiteY17" fmla="*/ 1092386 h 1703723"/>
                <a:gd name="connsiteX18" fmla="*/ 19197 w 1696177"/>
                <a:gd name="connsiteY18" fmla="*/ 1391260 h 1703723"/>
                <a:gd name="connsiteX19" fmla="*/ 351937 w 1696177"/>
                <a:gd name="connsiteY19" fmla="*/ 1694367 h 1703723"/>
                <a:gd name="connsiteX0" fmla="*/ 256548 w 1689688"/>
                <a:gd name="connsiteY0" fmla="*/ 1677433 h 1687404"/>
                <a:gd name="connsiteX1" fmla="*/ 648132 w 1689688"/>
                <a:gd name="connsiteY1" fmla="*/ 1602927 h 1687404"/>
                <a:gd name="connsiteX2" fmla="*/ 761585 w 1689688"/>
                <a:gd name="connsiteY2" fmla="*/ 1416661 h 1687404"/>
                <a:gd name="connsiteX3" fmla="*/ 1008388 w 1689688"/>
                <a:gd name="connsiteY3" fmla="*/ 1516567 h 1687404"/>
                <a:gd name="connsiteX4" fmla="*/ 1436802 w 1689688"/>
                <a:gd name="connsiteY4" fmla="*/ 1550434 h 1687404"/>
                <a:gd name="connsiteX5" fmla="*/ 1638308 w 1689688"/>
                <a:gd name="connsiteY5" fmla="*/ 1347234 h 1687404"/>
                <a:gd name="connsiteX6" fmla="*/ 1559145 w 1689688"/>
                <a:gd name="connsiteY6" fmla="*/ 1116516 h 1687404"/>
                <a:gd name="connsiteX7" fmla="*/ 1338588 w 1689688"/>
                <a:gd name="connsiteY7" fmla="*/ 831614 h 1687404"/>
                <a:gd name="connsiteX8" fmla="*/ 1595128 w 1689688"/>
                <a:gd name="connsiteY8" fmla="*/ 669900 h 1687404"/>
                <a:gd name="connsiteX9" fmla="*/ 1664978 w 1689688"/>
                <a:gd name="connsiteY9" fmla="*/ 265618 h 1687404"/>
                <a:gd name="connsiteX10" fmla="*/ 1358062 w 1689688"/>
                <a:gd name="connsiteY10" fmla="*/ 9500 h 1687404"/>
                <a:gd name="connsiteX11" fmla="*/ 1017279 w 1689688"/>
                <a:gd name="connsiteY11" fmla="*/ 113218 h 1687404"/>
                <a:gd name="connsiteX12" fmla="*/ 871228 w 1689688"/>
                <a:gd name="connsiteY12" fmla="*/ 369333 h 1687404"/>
                <a:gd name="connsiteX13" fmla="*/ 459748 w 1689688"/>
                <a:gd name="connsiteY13" fmla="*/ 44214 h 1687404"/>
                <a:gd name="connsiteX14" fmla="*/ 169342 w 1689688"/>
                <a:gd name="connsiteY14" fmla="*/ 217781 h 1687404"/>
                <a:gd name="connsiteX15" fmla="*/ 132511 w 1689688"/>
                <a:gd name="connsiteY15" fmla="*/ 552213 h 1687404"/>
                <a:gd name="connsiteX16" fmla="*/ 235382 w 1689688"/>
                <a:gd name="connsiteY16" fmla="*/ 956074 h 1687404"/>
                <a:gd name="connsiteX17" fmla="*/ 72822 w 1689688"/>
                <a:gd name="connsiteY17" fmla="*/ 1092386 h 1687404"/>
                <a:gd name="connsiteX18" fmla="*/ 12708 w 1689688"/>
                <a:gd name="connsiteY18" fmla="*/ 1391260 h 1687404"/>
                <a:gd name="connsiteX19" fmla="*/ 256548 w 1689688"/>
                <a:gd name="connsiteY19" fmla="*/ 1677433 h 1687404"/>
                <a:gd name="connsiteX0" fmla="*/ 274712 w 1690919"/>
                <a:gd name="connsiteY0" fmla="*/ 1683783 h 1693236"/>
                <a:gd name="connsiteX1" fmla="*/ 649363 w 1690919"/>
                <a:gd name="connsiteY1" fmla="*/ 1602927 h 1693236"/>
                <a:gd name="connsiteX2" fmla="*/ 762816 w 1690919"/>
                <a:gd name="connsiteY2" fmla="*/ 1416661 h 1693236"/>
                <a:gd name="connsiteX3" fmla="*/ 1009619 w 1690919"/>
                <a:gd name="connsiteY3" fmla="*/ 1516567 h 1693236"/>
                <a:gd name="connsiteX4" fmla="*/ 1438033 w 1690919"/>
                <a:gd name="connsiteY4" fmla="*/ 1550434 h 1693236"/>
                <a:gd name="connsiteX5" fmla="*/ 1639539 w 1690919"/>
                <a:gd name="connsiteY5" fmla="*/ 1347234 h 1693236"/>
                <a:gd name="connsiteX6" fmla="*/ 1560376 w 1690919"/>
                <a:gd name="connsiteY6" fmla="*/ 1116516 h 1693236"/>
                <a:gd name="connsiteX7" fmla="*/ 1339819 w 1690919"/>
                <a:gd name="connsiteY7" fmla="*/ 831614 h 1693236"/>
                <a:gd name="connsiteX8" fmla="*/ 1596359 w 1690919"/>
                <a:gd name="connsiteY8" fmla="*/ 669900 h 1693236"/>
                <a:gd name="connsiteX9" fmla="*/ 1666209 w 1690919"/>
                <a:gd name="connsiteY9" fmla="*/ 265618 h 1693236"/>
                <a:gd name="connsiteX10" fmla="*/ 1359293 w 1690919"/>
                <a:gd name="connsiteY10" fmla="*/ 9500 h 1693236"/>
                <a:gd name="connsiteX11" fmla="*/ 1018510 w 1690919"/>
                <a:gd name="connsiteY11" fmla="*/ 113218 h 1693236"/>
                <a:gd name="connsiteX12" fmla="*/ 872459 w 1690919"/>
                <a:gd name="connsiteY12" fmla="*/ 369333 h 1693236"/>
                <a:gd name="connsiteX13" fmla="*/ 460979 w 1690919"/>
                <a:gd name="connsiteY13" fmla="*/ 44214 h 1693236"/>
                <a:gd name="connsiteX14" fmla="*/ 170573 w 1690919"/>
                <a:gd name="connsiteY14" fmla="*/ 217781 h 1693236"/>
                <a:gd name="connsiteX15" fmla="*/ 133742 w 1690919"/>
                <a:gd name="connsiteY15" fmla="*/ 552213 h 1693236"/>
                <a:gd name="connsiteX16" fmla="*/ 236613 w 1690919"/>
                <a:gd name="connsiteY16" fmla="*/ 956074 h 1693236"/>
                <a:gd name="connsiteX17" fmla="*/ 74053 w 1690919"/>
                <a:gd name="connsiteY17" fmla="*/ 1092386 h 1693236"/>
                <a:gd name="connsiteX18" fmla="*/ 13939 w 1690919"/>
                <a:gd name="connsiteY18" fmla="*/ 1391260 h 1693236"/>
                <a:gd name="connsiteX19" fmla="*/ 274712 w 1690919"/>
                <a:gd name="connsiteY19" fmla="*/ 1683783 h 1693236"/>
                <a:gd name="connsiteX0" fmla="*/ 274712 w 1690919"/>
                <a:gd name="connsiteY0" fmla="*/ 1683783 h 1696463"/>
                <a:gd name="connsiteX1" fmla="*/ 649363 w 1690919"/>
                <a:gd name="connsiteY1" fmla="*/ 1602927 h 1696463"/>
                <a:gd name="connsiteX2" fmla="*/ 762816 w 1690919"/>
                <a:gd name="connsiteY2" fmla="*/ 1416661 h 1696463"/>
                <a:gd name="connsiteX3" fmla="*/ 1009619 w 1690919"/>
                <a:gd name="connsiteY3" fmla="*/ 1516567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696463"/>
                <a:gd name="connsiteX1" fmla="*/ 649363 w 1690919"/>
                <a:gd name="connsiteY1" fmla="*/ 1602927 h 1696463"/>
                <a:gd name="connsiteX2" fmla="*/ 762816 w 1690919"/>
                <a:gd name="connsiteY2" fmla="*/ 1416661 h 1696463"/>
                <a:gd name="connsiteX3" fmla="*/ 1019144 w 1690919"/>
                <a:gd name="connsiteY3" fmla="*/ 1534029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703663"/>
                <a:gd name="connsiteX1" fmla="*/ 649363 w 1690919"/>
                <a:gd name="connsiteY1" fmla="*/ 1602927 h 1703663"/>
                <a:gd name="connsiteX2" fmla="*/ 762816 w 1690919"/>
                <a:gd name="connsiteY2" fmla="*/ 1416661 h 1703663"/>
                <a:gd name="connsiteX3" fmla="*/ 1019144 w 1690919"/>
                <a:gd name="connsiteY3" fmla="*/ 1534029 h 1703663"/>
                <a:gd name="connsiteX4" fmla="*/ 1438033 w 1690919"/>
                <a:gd name="connsiteY4" fmla="*/ 1550434 h 1703663"/>
                <a:gd name="connsiteX5" fmla="*/ 1639539 w 1690919"/>
                <a:gd name="connsiteY5" fmla="*/ 1347234 h 1703663"/>
                <a:gd name="connsiteX6" fmla="*/ 1560376 w 1690919"/>
                <a:gd name="connsiteY6" fmla="*/ 1116516 h 1703663"/>
                <a:gd name="connsiteX7" fmla="*/ 1339819 w 1690919"/>
                <a:gd name="connsiteY7" fmla="*/ 831614 h 1703663"/>
                <a:gd name="connsiteX8" fmla="*/ 1596359 w 1690919"/>
                <a:gd name="connsiteY8" fmla="*/ 669900 h 1703663"/>
                <a:gd name="connsiteX9" fmla="*/ 1666209 w 1690919"/>
                <a:gd name="connsiteY9" fmla="*/ 265618 h 1703663"/>
                <a:gd name="connsiteX10" fmla="*/ 1359293 w 1690919"/>
                <a:gd name="connsiteY10" fmla="*/ 9500 h 1703663"/>
                <a:gd name="connsiteX11" fmla="*/ 1018510 w 1690919"/>
                <a:gd name="connsiteY11" fmla="*/ 113218 h 1703663"/>
                <a:gd name="connsiteX12" fmla="*/ 872459 w 1690919"/>
                <a:gd name="connsiteY12" fmla="*/ 369333 h 1703663"/>
                <a:gd name="connsiteX13" fmla="*/ 460979 w 1690919"/>
                <a:gd name="connsiteY13" fmla="*/ 44214 h 1703663"/>
                <a:gd name="connsiteX14" fmla="*/ 170573 w 1690919"/>
                <a:gd name="connsiteY14" fmla="*/ 217781 h 1703663"/>
                <a:gd name="connsiteX15" fmla="*/ 133742 w 1690919"/>
                <a:gd name="connsiteY15" fmla="*/ 552213 h 1703663"/>
                <a:gd name="connsiteX16" fmla="*/ 236613 w 1690919"/>
                <a:gd name="connsiteY16" fmla="*/ 956074 h 1703663"/>
                <a:gd name="connsiteX17" fmla="*/ 74053 w 1690919"/>
                <a:gd name="connsiteY17" fmla="*/ 1092386 h 1703663"/>
                <a:gd name="connsiteX18" fmla="*/ 13939 w 1690919"/>
                <a:gd name="connsiteY18" fmla="*/ 1391260 h 1703663"/>
                <a:gd name="connsiteX19" fmla="*/ 274712 w 1690919"/>
                <a:gd name="connsiteY19" fmla="*/ 1683783 h 1703663"/>
                <a:gd name="connsiteX0" fmla="*/ 247467 w 1689074"/>
                <a:gd name="connsiteY0" fmla="*/ 1666849 h 1684762"/>
                <a:gd name="connsiteX1" fmla="*/ 647518 w 1689074"/>
                <a:gd name="connsiteY1" fmla="*/ 1602927 h 1684762"/>
                <a:gd name="connsiteX2" fmla="*/ 760971 w 1689074"/>
                <a:gd name="connsiteY2" fmla="*/ 1416661 h 1684762"/>
                <a:gd name="connsiteX3" fmla="*/ 1017299 w 1689074"/>
                <a:gd name="connsiteY3" fmla="*/ 1534029 h 1684762"/>
                <a:gd name="connsiteX4" fmla="*/ 1436188 w 1689074"/>
                <a:gd name="connsiteY4" fmla="*/ 1550434 h 1684762"/>
                <a:gd name="connsiteX5" fmla="*/ 1637694 w 1689074"/>
                <a:gd name="connsiteY5" fmla="*/ 1347234 h 1684762"/>
                <a:gd name="connsiteX6" fmla="*/ 1558531 w 1689074"/>
                <a:gd name="connsiteY6" fmla="*/ 1116516 h 1684762"/>
                <a:gd name="connsiteX7" fmla="*/ 1337974 w 1689074"/>
                <a:gd name="connsiteY7" fmla="*/ 831614 h 1684762"/>
                <a:gd name="connsiteX8" fmla="*/ 1594514 w 1689074"/>
                <a:gd name="connsiteY8" fmla="*/ 669900 h 1684762"/>
                <a:gd name="connsiteX9" fmla="*/ 1664364 w 1689074"/>
                <a:gd name="connsiteY9" fmla="*/ 265618 h 1684762"/>
                <a:gd name="connsiteX10" fmla="*/ 1357448 w 1689074"/>
                <a:gd name="connsiteY10" fmla="*/ 9500 h 1684762"/>
                <a:gd name="connsiteX11" fmla="*/ 1016665 w 1689074"/>
                <a:gd name="connsiteY11" fmla="*/ 113218 h 1684762"/>
                <a:gd name="connsiteX12" fmla="*/ 870614 w 1689074"/>
                <a:gd name="connsiteY12" fmla="*/ 369333 h 1684762"/>
                <a:gd name="connsiteX13" fmla="*/ 459134 w 1689074"/>
                <a:gd name="connsiteY13" fmla="*/ 44214 h 1684762"/>
                <a:gd name="connsiteX14" fmla="*/ 168728 w 1689074"/>
                <a:gd name="connsiteY14" fmla="*/ 217781 h 1684762"/>
                <a:gd name="connsiteX15" fmla="*/ 131897 w 1689074"/>
                <a:gd name="connsiteY15" fmla="*/ 552213 h 1684762"/>
                <a:gd name="connsiteX16" fmla="*/ 234768 w 1689074"/>
                <a:gd name="connsiteY16" fmla="*/ 956074 h 1684762"/>
                <a:gd name="connsiteX17" fmla="*/ 72208 w 1689074"/>
                <a:gd name="connsiteY17" fmla="*/ 1092386 h 1684762"/>
                <a:gd name="connsiteX18" fmla="*/ 12094 w 1689074"/>
                <a:gd name="connsiteY18" fmla="*/ 1391260 h 1684762"/>
                <a:gd name="connsiteX19" fmla="*/ 247467 w 1689074"/>
                <a:gd name="connsiteY19" fmla="*/ 1666849 h 1684762"/>
                <a:gd name="connsiteX0" fmla="*/ 247467 w 1689074"/>
                <a:gd name="connsiteY0" fmla="*/ 1666849 h 1690120"/>
                <a:gd name="connsiteX1" fmla="*/ 647518 w 1689074"/>
                <a:gd name="connsiteY1" fmla="*/ 1602927 h 1690120"/>
                <a:gd name="connsiteX2" fmla="*/ 760971 w 1689074"/>
                <a:gd name="connsiteY2" fmla="*/ 1416661 h 1690120"/>
                <a:gd name="connsiteX3" fmla="*/ 1017299 w 1689074"/>
                <a:gd name="connsiteY3" fmla="*/ 1534029 h 1690120"/>
                <a:gd name="connsiteX4" fmla="*/ 1436188 w 1689074"/>
                <a:gd name="connsiteY4" fmla="*/ 1550434 h 1690120"/>
                <a:gd name="connsiteX5" fmla="*/ 1637694 w 1689074"/>
                <a:gd name="connsiteY5" fmla="*/ 1347234 h 1690120"/>
                <a:gd name="connsiteX6" fmla="*/ 1558531 w 1689074"/>
                <a:gd name="connsiteY6" fmla="*/ 1116516 h 1690120"/>
                <a:gd name="connsiteX7" fmla="*/ 1337974 w 1689074"/>
                <a:gd name="connsiteY7" fmla="*/ 831614 h 1690120"/>
                <a:gd name="connsiteX8" fmla="*/ 1594514 w 1689074"/>
                <a:gd name="connsiteY8" fmla="*/ 669900 h 1690120"/>
                <a:gd name="connsiteX9" fmla="*/ 1664364 w 1689074"/>
                <a:gd name="connsiteY9" fmla="*/ 265618 h 1690120"/>
                <a:gd name="connsiteX10" fmla="*/ 1357448 w 1689074"/>
                <a:gd name="connsiteY10" fmla="*/ 9500 h 1690120"/>
                <a:gd name="connsiteX11" fmla="*/ 1016665 w 1689074"/>
                <a:gd name="connsiteY11" fmla="*/ 113218 h 1690120"/>
                <a:gd name="connsiteX12" fmla="*/ 870614 w 1689074"/>
                <a:gd name="connsiteY12" fmla="*/ 369333 h 1690120"/>
                <a:gd name="connsiteX13" fmla="*/ 459134 w 1689074"/>
                <a:gd name="connsiteY13" fmla="*/ 44214 h 1690120"/>
                <a:gd name="connsiteX14" fmla="*/ 168728 w 1689074"/>
                <a:gd name="connsiteY14" fmla="*/ 217781 h 1690120"/>
                <a:gd name="connsiteX15" fmla="*/ 131897 w 1689074"/>
                <a:gd name="connsiteY15" fmla="*/ 552213 h 1690120"/>
                <a:gd name="connsiteX16" fmla="*/ 234768 w 1689074"/>
                <a:gd name="connsiteY16" fmla="*/ 956074 h 1690120"/>
                <a:gd name="connsiteX17" fmla="*/ 72208 w 1689074"/>
                <a:gd name="connsiteY17" fmla="*/ 1092386 h 1690120"/>
                <a:gd name="connsiteX18" fmla="*/ 12094 w 1689074"/>
                <a:gd name="connsiteY18" fmla="*/ 1391260 h 1690120"/>
                <a:gd name="connsiteX19" fmla="*/ 247467 w 1689074"/>
                <a:gd name="connsiteY19" fmla="*/ 1666849 h 1690120"/>
                <a:gd name="connsiteX0" fmla="*/ 247467 w 1689074"/>
                <a:gd name="connsiteY0" fmla="*/ 1666849 h 1681525"/>
                <a:gd name="connsiteX1" fmla="*/ 617885 w 1689074"/>
                <a:gd name="connsiteY1" fmla="*/ 1619860 h 1681525"/>
                <a:gd name="connsiteX2" fmla="*/ 760971 w 1689074"/>
                <a:gd name="connsiteY2" fmla="*/ 1416661 h 1681525"/>
                <a:gd name="connsiteX3" fmla="*/ 1017299 w 1689074"/>
                <a:gd name="connsiteY3" fmla="*/ 1534029 h 1681525"/>
                <a:gd name="connsiteX4" fmla="*/ 1436188 w 1689074"/>
                <a:gd name="connsiteY4" fmla="*/ 1550434 h 1681525"/>
                <a:gd name="connsiteX5" fmla="*/ 1637694 w 1689074"/>
                <a:gd name="connsiteY5" fmla="*/ 1347234 h 1681525"/>
                <a:gd name="connsiteX6" fmla="*/ 1558531 w 1689074"/>
                <a:gd name="connsiteY6" fmla="*/ 1116516 h 1681525"/>
                <a:gd name="connsiteX7" fmla="*/ 1337974 w 1689074"/>
                <a:gd name="connsiteY7" fmla="*/ 831614 h 1681525"/>
                <a:gd name="connsiteX8" fmla="*/ 1594514 w 1689074"/>
                <a:gd name="connsiteY8" fmla="*/ 669900 h 1681525"/>
                <a:gd name="connsiteX9" fmla="*/ 1664364 w 1689074"/>
                <a:gd name="connsiteY9" fmla="*/ 265618 h 1681525"/>
                <a:gd name="connsiteX10" fmla="*/ 1357448 w 1689074"/>
                <a:gd name="connsiteY10" fmla="*/ 9500 h 1681525"/>
                <a:gd name="connsiteX11" fmla="*/ 1016665 w 1689074"/>
                <a:gd name="connsiteY11" fmla="*/ 113218 h 1681525"/>
                <a:gd name="connsiteX12" fmla="*/ 870614 w 1689074"/>
                <a:gd name="connsiteY12" fmla="*/ 369333 h 1681525"/>
                <a:gd name="connsiteX13" fmla="*/ 459134 w 1689074"/>
                <a:gd name="connsiteY13" fmla="*/ 44214 h 1681525"/>
                <a:gd name="connsiteX14" fmla="*/ 168728 w 1689074"/>
                <a:gd name="connsiteY14" fmla="*/ 217781 h 1681525"/>
                <a:gd name="connsiteX15" fmla="*/ 131897 w 1689074"/>
                <a:gd name="connsiteY15" fmla="*/ 552213 h 1681525"/>
                <a:gd name="connsiteX16" fmla="*/ 234768 w 1689074"/>
                <a:gd name="connsiteY16" fmla="*/ 956074 h 1681525"/>
                <a:gd name="connsiteX17" fmla="*/ 72208 w 1689074"/>
                <a:gd name="connsiteY17" fmla="*/ 1092386 h 1681525"/>
                <a:gd name="connsiteX18" fmla="*/ 12094 w 1689074"/>
                <a:gd name="connsiteY18" fmla="*/ 1391260 h 1681525"/>
                <a:gd name="connsiteX19" fmla="*/ 247467 w 1689074"/>
                <a:gd name="connsiteY19" fmla="*/ 1666849 h 1681525"/>
                <a:gd name="connsiteX0" fmla="*/ 247467 w 1689074"/>
                <a:gd name="connsiteY0" fmla="*/ 1666849 h 1689784"/>
                <a:gd name="connsiteX1" fmla="*/ 617885 w 1689074"/>
                <a:gd name="connsiteY1" fmla="*/ 1619860 h 1689784"/>
                <a:gd name="connsiteX2" fmla="*/ 760971 w 1689074"/>
                <a:gd name="connsiteY2" fmla="*/ 1416661 h 1689784"/>
                <a:gd name="connsiteX3" fmla="*/ 1017299 w 1689074"/>
                <a:gd name="connsiteY3" fmla="*/ 1534029 h 1689784"/>
                <a:gd name="connsiteX4" fmla="*/ 1436188 w 1689074"/>
                <a:gd name="connsiteY4" fmla="*/ 1550434 h 1689784"/>
                <a:gd name="connsiteX5" fmla="*/ 1637694 w 1689074"/>
                <a:gd name="connsiteY5" fmla="*/ 1347234 h 1689784"/>
                <a:gd name="connsiteX6" fmla="*/ 1558531 w 1689074"/>
                <a:gd name="connsiteY6" fmla="*/ 1116516 h 1689784"/>
                <a:gd name="connsiteX7" fmla="*/ 1337974 w 1689074"/>
                <a:gd name="connsiteY7" fmla="*/ 831614 h 1689784"/>
                <a:gd name="connsiteX8" fmla="*/ 1594514 w 1689074"/>
                <a:gd name="connsiteY8" fmla="*/ 669900 h 1689784"/>
                <a:gd name="connsiteX9" fmla="*/ 1664364 w 1689074"/>
                <a:gd name="connsiteY9" fmla="*/ 265618 h 1689784"/>
                <a:gd name="connsiteX10" fmla="*/ 1357448 w 1689074"/>
                <a:gd name="connsiteY10" fmla="*/ 9500 h 1689784"/>
                <a:gd name="connsiteX11" fmla="*/ 1016665 w 1689074"/>
                <a:gd name="connsiteY11" fmla="*/ 113218 h 1689784"/>
                <a:gd name="connsiteX12" fmla="*/ 870614 w 1689074"/>
                <a:gd name="connsiteY12" fmla="*/ 369333 h 1689784"/>
                <a:gd name="connsiteX13" fmla="*/ 459134 w 1689074"/>
                <a:gd name="connsiteY13" fmla="*/ 44214 h 1689784"/>
                <a:gd name="connsiteX14" fmla="*/ 168728 w 1689074"/>
                <a:gd name="connsiteY14" fmla="*/ 217781 h 1689784"/>
                <a:gd name="connsiteX15" fmla="*/ 131897 w 1689074"/>
                <a:gd name="connsiteY15" fmla="*/ 552213 h 1689784"/>
                <a:gd name="connsiteX16" fmla="*/ 234768 w 1689074"/>
                <a:gd name="connsiteY16" fmla="*/ 956074 h 1689784"/>
                <a:gd name="connsiteX17" fmla="*/ 72208 w 1689074"/>
                <a:gd name="connsiteY17" fmla="*/ 1092386 h 1689784"/>
                <a:gd name="connsiteX18" fmla="*/ 12094 w 1689074"/>
                <a:gd name="connsiteY18" fmla="*/ 1391260 h 1689784"/>
                <a:gd name="connsiteX19" fmla="*/ 247467 w 1689074"/>
                <a:gd name="connsiteY19" fmla="*/ 1666849 h 1689784"/>
                <a:gd name="connsiteX0" fmla="*/ 242925 w 1688766"/>
                <a:gd name="connsiteY0" fmla="*/ 1654149 h 1671051"/>
                <a:gd name="connsiteX1" fmla="*/ 617577 w 1688766"/>
                <a:gd name="connsiteY1" fmla="*/ 1619860 h 1671051"/>
                <a:gd name="connsiteX2" fmla="*/ 760663 w 1688766"/>
                <a:gd name="connsiteY2" fmla="*/ 1416661 h 1671051"/>
                <a:gd name="connsiteX3" fmla="*/ 1016991 w 1688766"/>
                <a:gd name="connsiteY3" fmla="*/ 1534029 h 1671051"/>
                <a:gd name="connsiteX4" fmla="*/ 1435880 w 1688766"/>
                <a:gd name="connsiteY4" fmla="*/ 1550434 h 1671051"/>
                <a:gd name="connsiteX5" fmla="*/ 1637386 w 1688766"/>
                <a:gd name="connsiteY5" fmla="*/ 1347234 h 1671051"/>
                <a:gd name="connsiteX6" fmla="*/ 1558223 w 1688766"/>
                <a:gd name="connsiteY6" fmla="*/ 1116516 h 1671051"/>
                <a:gd name="connsiteX7" fmla="*/ 1337666 w 1688766"/>
                <a:gd name="connsiteY7" fmla="*/ 831614 h 1671051"/>
                <a:gd name="connsiteX8" fmla="*/ 1594206 w 1688766"/>
                <a:gd name="connsiteY8" fmla="*/ 669900 h 1671051"/>
                <a:gd name="connsiteX9" fmla="*/ 1664056 w 1688766"/>
                <a:gd name="connsiteY9" fmla="*/ 265618 h 1671051"/>
                <a:gd name="connsiteX10" fmla="*/ 1357140 w 1688766"/>
                <a:gd name="connsiteY10" fmla="*/ 9500 h 1671051"/>
                <a:gd name="connsiteX11" fmla="*/ 1016357 w 1688766"/>
                <a:gd name="connsiteY11" fmla="*/ 113218 h 1671051"/>
                <a:gd name="connsiteX12" fmla="*/ 870306 w 1688766"/>
                <a:gd name="connsiteY12" fmla="*/ 369333 h 1671051"/>
                <a:gd name="connsiteX13" fmla="*/ 458826 w 1688766"/>
                <a:gd name="connsiteY13" fmla="*/ 44214 h 1671051"/>
                <a:gd name="connsiteX14" fmla="*/ 168420 w 1688766"/>
                <a:gd name="connsiteY14" fmla="*/ 217781 h 1671051"/>
                <a:gd name="connsiteX15" fmla="*/ 131589 w 1688766"/>
                <a:gd name="connsiteY15" fmla="*/ 552213 h 1671051"/>
                <a:gd name="connsiteX16" fmla="*/ 234460 w 1688766"/>
                <a:gd name="connsiteY16" fmla="*/ 956074 h 1671051"/>
                <a:gd name="connsiteX17" fmla="*/ 71900 w 1688766"/>
                <a:gd name="connsiteY17" fmla="*/ 1092386 h 1671051"/>
                <a:gd name="connsiteX18" fmla="*/ 11786 w 1688766"/>
                <a:gd name="connsiteY18" fmla="*/ 1391260 h 1671051"/>
                <a:gd name="connsiteX19" fmla="*/ 242925 w 1688766"/>
                <a:gd name="connsiteY19" fmla="*/ 1654149 h 1671051"/>
                <a:gd name="connsiteX0" fmla="*/ 242925 w 1688766"/>
                <a:gd name="connsiteY0" fmla="*/ 1654149 h 1678560"/>
                <a:gd name="connsiteX1" fmla="*/ 617577 w 1688766"/>
                <a:gd name="connsiteY1" fmla="*/ 1619860 h 1678560"/>
                <a:gd name="connsiteX2" fmla="*/ 760663 w 1688766"/>
                <a:gd name="connsiteY2" fmla="*/ 1416661 h 1678560"/>
                <a:gd name="connsiteX3" fmla="*/ 1016991 w 1688766"/>
                <a:gd name="connsiteY3" fmla="*/ 1534029 h 1678560"/>
                <a:gd name="connsiteX4" fmla="*/ 1435880 w 1688766"/>
                <a:gd name="connsiteY4" fmla="*/ 1550434 h 1678560"/>
                <a:gd name="connsiteX5" fmla="*/ 1637386 w 1688766"/>
                <a:gd name="connsiteY5" fmla="*/ 1347234 h 1678560"/>
                <a:gd name="connsiteX6" fmla="*/ 1558223 w 1688766"/>
                <a:gd name="connsiteY6" fmla="*/ 1116516 h 1678560"/>
                <a:gd name="connsiteX7" fmla="*/ 1337666 w 1688766"/>
                <a:gd name="connsiteY7" fmla="*/ 831614 h 1678560"/>
                <a:gd name="connsiteX8" fmla="*/ 1594206 w 1688766"/>
                <a:gd name="connsiteY8" fmla="*/ 669900 h 1678560"/>
                <a:gd name="connsiteX9" fmla="*/ 1664056 w 1688766"/>
                <a:gd name="connsiteY9" fmla="*/ 265618 h 1678560"/>
                <a:gd name="connsiteX10" fmla="*/ 1357140 w 1688766"/>
                <a:gd name="connsiteY10" fmla="*/ 9500 h 1678560"/>
                <a:gd name="connsiteX11" fmla="*/ 1016357 w 1688766"/>
                <a:gd name="connsiteY11" fmla="*/ 113218 h 1678560"/>
                <a:gd name="connsiteX12" fmla="*/ 870306 w 1688766"/>
                <a:gd name="connsiteY12" fmla="*/ 369333 h 1678560"/>
                <a:gd name="connsiteX13" fmla="*/ 458826 w 1688766"/>
                <a:gd name="connsiteY13" fmla="*/ 44214 h 1678560"/>
                <a:gd name="connsiteX14" fmla="*/ 168420 w 1688766"/>
                <a:gd name="connsiteY14" fmla="*/ 217781 h 1678560"/>
                <a:gd name="connsiteX15" fmla="*/ 131589 w 1688766"/>
                <a:gd name="connsiteY15" fmla="*/ 552213 h 1678560"/>
                <a:gd name="connsiteX16" fmla="*/ 234460 w 1688766"/>
                <a:gd name="connsiteY16" fmla="*/ 956074 h 1678560"/>
                <a:gd name="connsiteX17" fmla="*/ 71900 w 1688766"/>
                <a:gd name="connsiteY17" fmla="*/ 1092386 h 1678560"/>
                <a:gd name="connsiteX18" fmla="*/ 11786 w 1688766"/>
                <a:gd name="connsiteY18" fmla="*/ 1391260 h 1678560"/>
                <a:gd name="connsiteX19" fmla="*/ 242925 w 1688766"/>
                <a:gd name="connsiteY19" fmla="*/ 1654149 h 1678560"/>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9491 w 1695332"/>
                <a:gd name="connsiteY0" fmla="*/ 1654149 h 1689555"/>
                <a:gd name="connsiteX1" fmla="*/ 624143 w 1695332"/>
                <a:gd name="connsiteY1" fmla="*/ 1619860 h 1689555"/>
                <a:gd name="connsiteX2" fmla="*/ 767229 w 1695332"/>
                <a:gd name="connsiteY2" fmla="*/ 1416661 h 1689555"/>
                <a:gd name="connsiteX3" fmla="*/ 1046312 w 1695332"/>
                <a:gd name="connsiteY3" fmla="*/ 1545142 h 1689555"/>
                <a:gd name="connsiteX4" fmla="*/ 1436096 w 1695332"/>
                <a:gd name="connsiteY4" fmla="*/ 1563134 h 1689555"/>
                <a:gd name="connsiteX5" fmla="*/ 1643952 w 1695332"/>
                <a:gd name="connsiteY5" fmla="*/ 1347234 h 1689555"/>
                <a:gd name="connsiteX6" fmla="*/ 1564789 w 1695332"/>
                <a:gd name="connsiteY6" fmla="*/ 1116516 h 1689555"/>
                <a:gd name="connsiteX7" fmla="*/ 1344232 w 1695332"/>
                <a:gd name="connsiteY7" fmla="*/ 831614 h 1689555"/>
                <a:gd name="connsiteX8" fmla="*/ 1600772 w 1695332"/>
                <a:gd name="connsiteY8" fmla="*/ 669900 h 1689555"/>
                <a:gd name="connsiteX9" fmla="*/ 1670622 w 1695332"/>
                <a:gd name="connsiteY9" fmla="*/ 265618 h 1689555"/>
                <a:gd name="connsiteX10" fmla="*/ 1363706 w 1695332"/>
                <a:gd name="connsiteY10" fmla="*/ 9500 h 1689555"/>
                <a:gd name="connsiteX11" fmla="*/ 1022923 w 1695332"/>
                <a:gd name="connsiteY11" fmla="*/ 113218 h 1689555"/>
                <a:gd name="connsiteX12" fmla="*/ 876872 w 1695332"/>
                <a:gd name="connsiteY12" fmla="*/ 369333 h 1689555"/>
                <a:gd name="connsiteX13" fmla="*/ 465392 w 1695332"/>
                <a:gd name="connsiteY13" fmla="*/ 44214 h 1689555"/>
                <a:gd name="connsiteX14" fmla="*/ 174986 w 1695332"/>
                <a:gd name="connsiteY14" fmla="*/ 217781 h 1689555"/>
                <a:gd name="connsiteX15" fmla="*/ 138155 w 1695332"/>
                <a:gd name="connsiteY15" fmla="*/ 552213 h 1689555"/>
                <a:gd name="connsiteX16" fmla="*/ 241026 w 1695332"/>
                <a:gd name="connsiteY16" fmla="*/ 956074 h 1689555"/>
                <a:gd name="connsiteX17" fmla="*/ 58146 w 1695332"/>
                <a:gd name="connsiteY17" fmla="*/ 1112706 h 1689555"/>
                <a:gd name="connsiteX18" fmla="*/ 18352 w 1695332"/>
                <a:gd name="connsiteY18" fmla="*/ 1391260 h 1689555"/>
                <a:gd name="connsiteX19" fmla="*/ 249491 w 1695332"/>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54099 w 1699940"/>
                <a:gd name="connsiteY0" fmla="*/ 1654149 h 1689555"/>
                <a:gd name="connsiteX1" fmla="*/ 628751 w 1699940"/>
                <a:gd name="connsiteY1" fmla="*/ 1619860 h 1689555"/>
                <a:gd name="connsiteX2" fmla="*/ 771837 w 1699940"/>
                <a:gd name="connsiteY2" fmla="*/ 1416661 h 1689555"/>
                <a:gd name="connsiteX3" fmla="*/ 1050920 w 1699940"/>
                <a:gd name="connsiteY3" fmla="*/ 1545142 h 1689555"/>
                <a:gd name="connsiteX4" fmla="*/ 1440704 w 1699940"/>
                <a:gd name="connsiteY4" fmla="*/ 1563134 h 1689555"/>
                <a:gd name="connsiteX5" fmla="*/ 1648560 w 1699940"/>
                <a:gd name="connsiteY5" fmla="*/ 1347234 h 1689555"/>
                <a:gd name="connsiteX6" fmla="*/ 1569397 w 1699940"/>
                <a:gd name="connsiteY6" fmla="*/ 1116516 h 1689555"/>
                <a:gd name="connsiteX7" fmla="*/ 1348840 w 1699940"/>
                <a:gd name="connsiteY7" fmla="*/ 831614 h 1689555"/>
                <a:gd name="connsiteX8" fmla="*/ 1605380 w 1699940"/>
                <a:gd name="connsiteY8" fmla="*/ 669900 h 1689555"/>
                <a:gd name="connsiteX9" fmla="*/ 1675230 w 1699940"/>
                <a:gd name="connsiteY9" fmla="*/ 265618 h 1689555"/>
                <a:gd name="connsiteX10" fmla="*/ 1368314 w 1699940"/>
                <a:gd name="connsiteY10" fmla="*/ 9500 h 1689555"/>
                <a:gd name="connsiteX11" fmla="*/ 1027531 w 1699940"/>
                <a:gd name="connsiteY11" fmla="*/ 113218 h 1689555"/>
                <a:gd name="connsiteX12" fmla="*/ 881480 w 1699940"/>
                <a:gd name="connsiteY12" fmla="*/ 369333 h 1689555"/>
                <a:gd name="connsiteX13" fmla="*/ 470000 w 1699940"/>
                <a:gd name="connsiteY13" fmla="*/ 44214 h 1689555"/>
                <a:gd name="connsiteX14" fmla="*/ 179594 w 1699940"/>
                <a:gd name="connsiteY14" fmla="*/ 217781 h 1689555"/>
                <a:gd name="connsiteX15" fmla="*/ 142763 w 1699940"/>
                <a:gd name="connsiteY15" fmla="*/ 552213 h 1689555"/>
                <a:gd name="connsiteX16" fmla="*/ 245634 w 1699940"/>
                <a:gd name="connsiteY16" fmla="*/ 956074 h 1689555"/>
                <a:gd name="connsiteX17" fmla="*/ 62754 w 1699940"/>
                <a:gd name="connsiteY17" fmla="*/ 1112706 h 1689555"/>
                <a:gd name="connsiteX18" fmla="*/ 22960 w 1699940"/>
                <a:gd name="connsiteY18" fmla="*/ 1391260 h 1689555"/>
                <a:gd name="connsiteX19" fmla="*/ 254099 w 1699940"/>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3595 w 1689436"/>
                <a:gd name="connsiteY0" fmla="*/ 1654149 h 1689555"/>
                <a:gd name="connsiteX1" fmla="*/ 618247 w 1689436"/>
                <a:gd name="connsiteY1" fmla="*/ 1619860 h 1689555"/>
                <a:gd name="connsiteX2" fmla="*/ 761333 w 1689436"/>
                <a:gd name="connsiteY2" fmla="*/ 1416661 h 1689555"/>
                <a:gd name="connsiteX3" fmla="*/ 1040416 w 1689436"/>
                <a:gd name="connsiteY3" fmla="*/ 1545142 h 1689555"/>
                <a:gd name="connsiteX4" fmla="*/ 1430200 w 1689436"/>
                <a:gd name="connsiteY4" fmla="*/ 1563134 h 1689555"/>
                <a:gd name="connsiteX5" fmla="*/ 1638056 w 1689436"/>
                <a:gd name="connsiteY5" fmla="*/ 1347234 h 1689555"/>
                <a:gd name="connsiteX6" fmla="*/ 1558893 w 1689436"/>
                <a:gd name="connsiteY6" fmla="*/ 1116516 h 1689555"/>
                <a:gd name="connsiteX7" fmla="*/ 1338336 w 1689436"/>
                <a:gd name="connsiteY7" fmla="*/ 831614 h 1689555"/>
                <a:gd name="connsiteX8" fmla="*/ 1594876 w 1689436"/>
                <a:gd name="connsiteY8" fmla="*/ 669900 h 1689555"/>
                <a:gd name="connsiteX9" fmla="*/ 1664726 w 1689436"/>
                <a:gd name="connsiteY9" fmla="*/ 265618 h 1689555"/>
                <a:gd name="connsiteX10" fmla="*/ 1357810 w 1689436"/>
                <a:gd name="connsiteY10" fmla="*/ 9500 h 1689555"/>
                <a:gd name="connsiteX11" fmla="*/ 1017027 w 1689436"/>
                <a:gd name="connsiteY11" fmla="*/ 113218 h 1689555"/>
                <a:gd name="connsiteX12" fmla="*/ 870976 w 1689436"/>
                <a:gd name="connsiteY12" fmla="*/ 369333 h 1689555"/>
                <a:gd name="connsiteX13" fmla="*/ 459496 w 1689436"/>
                <a:gd name="connsiteY13" fmla="*/ 44214 h 1689555"/>
                <a:gd name="connsiteX14" fmla="*/ 169090 w 1689436"/>
                <a:gd name="connsiteY14" fmla="*/ 217781 h 1689555"/>
                <a:gd name="connsiteX15" fmla="*/ 132259 w 1689436"/>
                <a:gd name="connsiteY15" fmla="*/ 552213 h 1689555"/>
                <a:gd name="connsiteX16" fmla="*/ 235130 w 1689436"/>
                <a:gd name="connsiteY16" fmla="*/ 956074 h 1689555"/>
                <a:gd name="connsiteX17" fmla="*/ 64950 w 1689436"/>
                <a:gd name="connsiteY17" fmla="*/ 1114822 h 1689555"/>
                <a:gd name="connsiteX18" fmla="*/ 12456 w 1689436"/>
                <a:gd name="connsiteY18" fmla="*/ 1391260 h 1689555"/>
                <a:gd name="connsiteX19" fmla="*/ 243595 w 1689436"/>
                <a:gd name="connsiteY19" fmla="*/ 1654149 h 1689555"/>
                <a:gd name="connsiteX0" fmla="*/ 238080 w 1683921"/>
                <a:gd name="connsiteY0" fmla="*/ 1654149 h 1689555"/>
                <a:gd name="connsiteX1" fmla="*/ 612732 w 1683921"/>
                <a:gd name="connsiteY1" fmla="*/ 1619860 h 1689555"/>
                <a:gd name="connsiteX2" fmla="*/ 755818 w 1683921"/>
                <a:gd name="connsiteY2" fmla="*/ 1416661 h 1689555"/>
                <a:gd name="connsiteX3" fmla="*/ 1034901 w 1683921"/>
                <a:gd name="connsiteY3" fmla="*/ 1545142 h 1689555"/>
                <a:gd name="connsiteX4" fmla="*/ 1424685 w 1683921"/>
                <a:gd name="connsiteY4" fmla="*/ 1563134 h 1689555"/>
                <a:gd name="connsiteX5" fmla="*/ 1632541 w 1683921"/>
                <a:gd name="connsiteY5" fmla="*/ 1347234 h 1689555"/>
                <a:gd name="connsiteX6" fmla="*/ 1553378 w 1683921"/>
                <a:gd name="connsiteY6" fmla="*/ 1116516 h 1689555"/>
                <a:gd name="connsiteX7" fmla="*/ 1332821 w 1683921"/>
                <a:gd name="connsiteY7" fmla="*/ 831614 h 1689555"/>
                <a:gd name="connsiteX8" fmla="*/ 1589361 w 1683921"/>
                <a:gd name="connsiteY8" fmla="*/ 669900 h 1689555"/>
                <a:gd name="connsiteX9" fmla="*/ 1659211 w 1683921"/>
                <a:gd name="connsiteY9" fmla="*/ 265618 h 1689555"/>
                <a:gd name="connsiteX10" fmla="*/ 1352295 w 1683921"/>
                <a:gd name="connsiteY10" fmla="*/ 9500 h 1689555"/>
                <a:gd name="connsiteX11" fmla="*/ 1011512 w 1683921"/>
                <a:gd name="connsiteY11" fmla="*/ 113218 h 1689555"/>
                <a:gd name="connsiteX12" fmla="*/ 865461 w 1683921"/>
                <a:gd name="connsiteY12" fmla="*/ 369333 h 1689555"/>
                <a:gd name="connsiteX13" fmla="*/ 453981 w 1683921"/>
                <a:gd name="connsiteY13" fmla="*/ 44214 h 1689555"/>
                <a:gd name="connsiteX14" fmla="*/ 163575 w 1683921"/>
                <a:gd name="connsiteY14" fmla="*/ 217781 h 1689555"/>
                <a:gd name="connsiteX15" fmla="*/ 126744 w 1683921"/>
                <a:gd name="connsiteY15" fmla="*/ 552213 h 1689555"/>
                <a:gd name="connsiteX16" fmla="*/ 229615 w 1683921"/>
                <a:gd name="connsiteY16" fmla="*/ 956074 h 1689555"/>
                <a:gd name="connsiteX17" fmla="*/ 59435 w 1683921"/>
                <a:gd name="connsiteY17" fmla="*/ 1114822 h 1689555"/>
                <a:gd name="connsiteX18" fmla="*/ 6941 w 1683921"/>
                <a:gd name="connsiteY18" fmla="*/ 1391260 h 1689555"/>
                <a:gd name="connsiteX19" fmla="*/ 238080 w 1683921"/>
                <a:gd name="connsiteY19" fmla="*/ 1654149 h 168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3921" h="1689555">
                  <a:moveTo>
                    <a:pt x="238080" y="1654149"/>
                  </a:moveTo>
                  <a:cubicBezTo>
                    <a:pt x="381378" y="1709182"/>
                    <a:pt x="517975" y="1701774"/>
                    <a:pt x="612732" y="1619860"/>
                  </a:cubicBezTo>
                  <a:cubicBezTo>
                    <a:pt x="707489" y="1537946"/>
                    <a:pt x="685457" y="1429114"/>
                    <a:pt x="755818" y="1416661"/>
                  </a:cubicBezTo>
                  <a:cubicBezTo>
                    <a:pt x="826180" y="1404208"/>
                    <a:pt x="948823" y="1514380"/>
                    <a:pt x="1034901" y="1545142"/>
                  </a:cubicBezTo>
                  <a:cubicBezTo>
                    <a:pt x="1120979" y="1575904"/>
                    <a:pt x="1325078" y="1596119"/>
                    <a:pt x="1424685" y="1563134"/>
                  </a:cubicBezTo>
                  <a:cubicBezTo>
                    <a:pt x="1524292" y="1530149"/>
                    <a:pt x="1626967" y="1435957"/>
                    <a:pt x="1632541" y="1347234"/>
                  </a:cubicBezTo>
                  <a:cubicBezTo>
                    <a:pt x="1638115" y="1258511"/>
                    <a:pt x="1622381" y="1204569"/>
                    <a:pt x="1553378" y="1116516"/>
                  </a:cubicBezTo>
                  <a:cubicBezTo>
                    <a:pt x="1484375" y="1028463"/>
                    <a:pt x="1326824" y="906050"/>
                    <a:pt x="1332821" y="831614"/>
                  </a:cubicBezTo>
                  <a:cubicBezTo>
                    <a:pt x="1338818" y="757178"/>
                    <a:pt x="1496863" y="789632"/>
                    <a:pt x="1589361" y="669900"/>
                  </a:cubicBezTo>
                  <a:cubicBezTo>
                    <a:pt x="1681859" y="550168"/>
                    <a:pt x="1709305" y="426485"/>
                    <a:pt x="1659211" y="265618"/>
                  </a:cubicBezTo>
                  <a:cubicBezTo>
                    <a:pt x="1609117" y="104751"/>
                    <a:pt x="1460245" y="34900"/>
                    <a:pt x="1352295" y="9500"/>
                  </a:cubicBezTo>
                  <a:cubicBezTo>
                    <a:pt x="1244345" y="-15900"/>
                    <a:pt x="1090534" y="6679"/>
                    <a:pt x="1011512" y="113218"/>
                  </a:cubicBezTo>
                  <a:cubicBezTo>
                    <a:pt x="932490" y="219757"/>
                    <a:pt x="983783" y="387184"/>
                    <a:pt x="865461" y="369333"/>
                  </a:cubicBezTo>
                  <a:cubicBezTo>
                    <a:pt x="747139" y="351482"/>
                    <a:pt x="570962" y="69473"/>
                    <a:pt x="453981" y="44214"/>
                  </a:cubicBezTo>
                  <a:cubicBezTo>
                    <a:pt x="337000" y="18955"/>
                    <a:pt x="201181" y="88664"/>
                    <a:pt x="163575" y="217781"/>
                  </a:cubicBezTo>
                  <a:cubicBezTo>
                    <a:pt x="125969" y="346898"/>
                    <a:pt x="115737" y="429164"/>
                    <a:pt x="126744" y="552213"/>
                  </a:cubicBezTo>
                  <a:cubicBezTo>
                    <a:pt x="137751" y="675262"/>
                    <a:pt x="240833" y="862306"/>
                    <a:pt x="229615" y="956074"/>
                  </a:cubicBezTo>
                  <a:cubicBezTo>
                    <a:pt x="218397" y="1049842"/>
                    <a:pt x="115703" y="1048323"/>
                    <a:pt x="59435" y="1114822"/>
                  </a:cubicBezTo>
                  <a:cubicBezTo>
                    <a:pt x="3167" y="1181321"/>
                    <a:pt x="-10133" y="1335239"/>
                    <a:pt x="6941" y="1391260"/>
                  </a:cubicBezTo>
                  <a:cubicBezTo>
                    <a:pt x="24015" y="1447281"/>
                    <a:pt x="94782" y="1599116"/>
                    <a:pt x="238080" y="1654149"/>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8" name="组合 197">
              <a:extLst>
                <a:ext uri="{FF2B5EF4-FFF2-40B4-BE49-F238E27FC236}">
                  <a16:creationId xmlns:a16="http://schemas.microsoft.com/office/drawing/2014/main" id="{6D197024-C82D-91AF-5EEF-A7E6B1DFA050}"/>
                </a:ext>
              </a:extLst>
            </p:cNvPr>
            <p:cNvGrpSpPr/>
            <p:nvPr/>
          </p:nvGrpSpPr>
          <p:grpSpPr>
            <a:xfrm>
              <a:off x="841972" y="3178488"/>
              <a:ext cx="1481636" cy="1482525"/>
              <a:chOff x="6109366" y="3370212"/>
              <a:chExt cx="2391130" cy="2392564"/>
            </a:xfrm>
            <a:solidFill>
              <a:srgbClr val="C8D9A7"/>
            </a:solidFill>
          </p:grpSpPr>
          <p:sp>
            <p:nvSpPr>
              <p:cNvPr id="199" name="任意多边形: 形状 198">
                <a:extLst>
                  <a:ext uri="{FF2B5EF4-FFF2-40B4-BE49-F238E27FC236}">
                    <a16:creationId xmlns:a16="http://schemas.microsoft.com/office/drawing/2014/main" id="{A4A6EA06-3BD3-E6DA-451F-4DFC3E4D3846}"/>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id="{8EA29148-9C25-8B91-683D-41D1459C14E0}"/>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grpSp>
        <p:nvGrpSpPr>
          <p:cNvPr id="3" name="组合 2">
            <a:extLst>
              <a:ext uri="{FF2B5EF4-FFF2-40B4-BE49-F238E27FC236}">
                <a16:creationId xmlns:a16="http://schemas.microsoft.com/office/drawing/2014/main" id="{0240A04F-9E0C-4C50-8BA7-05A576AC5E76}"/>
              </a:ext>
            </a:extLst>
          </p:cNvPr>
          <p:cNvGrpSpPr/>
          <p:nvPr/>
        </p:nvGrpSpPr>
        <p:grpSpPr>
          <a:xfrm>
            <a:off x="3582622" y="5507545"/>
            <a:ext cx="754568" cy="739888"/>
            <a:chOff x="7456122" y="2421369"/>
            <a:chExt cx="754568" cy="739888"/>
          </a:xfrm>
        </p:grpSpPr>
        <p:sp>
          <p:nvSpPr>
            <p:cNvPr id="4" name="任意多边形: 形状 3">
              <a:extLst>
                <a:ext uri="{FF2B5EF4-FFF2-40B4-BE49-F238E27FC236}">
                  <a16:creationId xmlns:a16="http://schemas.microsoft.com/office/drawing/2014/main" id="{6DE5D755-5935-8DEC-A044-412BA229A8BB}"/>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38100" algn="ctr" rotWithShape="0">
                <a:prstClr val="black">
                  <a:alpha val="40000"/>
                </a:prstClr>
              </a:outerShdw>
            </a:effectLst>
          </p:spPr>
          <p:txBody>
            <a:bodyPr rtlCol="0" anchor="ctr"/>
            <a:lstStyle/>
            <a:p>
              <a:endParaRPr lang="zh-CN" altLang="en-US"/>
            </a:p>
          </p:txBody>
        </p:sp>
        <p:sp>
          <p:nvSpPr>
            <p:cNvPr id="5" name="任意多边形: 形状 4">
              <a:extLst>
                <a:ext uri="{FF2B5EF4-FFF2-40B4-BE49-F238E27FC236}">
                  <a16:creationId xmlns:a16="http://schemas.microsoft.com/office/drawing/2014/main" id="{F4E8896A-CA8F-C8FE-34C8-49E855FDEF25}"/>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9016432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EAAA6"/>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0ABA589F-E409-FCD3-CAEC-D05D34FE7D66}"/>
              </a:ext>
            </a:extLst>
          </p:cNvPr>
          <p:cNvSpPr/>
          <p:nvPr/>
        </p:nvSpPr>
        <p:spPr>
          <a:xfrm>
            <a:off x="0" y="0"/>
            <a:ext cx="12192000" cy="6858000"/>
          </a:xfrm>
          <a:prstGeom prst="rect">
            <a:avLst/>
          </a:prstGeom>
          <a:solidFill>
            <a:srgbClr val="FEAA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93" name="组合 2992">
            <a:extLst>
              <a:ext uri="{FF2B5EF4-FFF2-40B4-BE49-F238E27FC236}">
                <a16:creationId xmlns:a16="http://schemas.microsoft.com/office/drawing/2014/main" id="{39610A91-D7A5-6F5A-C44D-94BD0C283541}"/>
              </a:ext>
            </a:extLst>
          </p:cNvPr>
          <p:cNvGrpSpPr/>
          <p:nvPr/>
        </p:nvGrpSpPr>
        <p:grpSpPr>
          <a:xfrm>
            <a:off x="2669055" y="0"/>
            <a:ext cx="6853890" cy="6858000"/>
            <a:chOff x="6109366" y="3370212"/>
            <a:chExt cx="2391130" cy="2392564"/>
          </a:xfrm>
          <a:solidFill>
            <a:srgbClr val="FD8C92"/>
          </a:solidFill>
        </p:grpSpPr>
        <p:sp>
          <p:nvSpPr>
            <p:cNvPr id="2994" name="任意多边形: 形状 2993">
              <a:extLst>
                <a:ext uri="{FF2B5EF4-FFF2-40B4-BE49-F238E27FC236}">
                  <a16:creationId xmlns:a16="http://schemas.microsoft.com/office/drawing/2014/main" id="{1EF3340B-0D58-CF43-9A0F-8AF76D90BD44}"/>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2995" name="任意多边形: 形状 2994">
              <a:extLst>
                <a:ext uri="{FF2B5EF4-FFF2-40B4-BE49-F238E27FC236}">
                  <a16:creationId xmlns:a16="http://schemas.microsoft.com/office/drawing/2014/main" id="{4A081333-DC7B-A6AB-6763-F5E5912C6316}"/>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nvGrpSpPr>
          <p:cNvPr id="1176" name="组合 1175">
            <a:extLst>
              <a:ext uri="{FF2B5EF4-FFF2-40B4-BE49-F238E27FC236}">
                <a16:creationId xmlns:a16="http://schemas.microsoft.com/office/drawing/2014/main" id="{FF9797B3-CCB6-F2CB-27F6-74C0BE5ABDEA}"/>
              </a:ext>
            </a:extLst>
          </p:cNvPr>
          <p:cNvGrpSpPr/>
          <p:nvPr/>
        </p:nvGrpSpPr>
        <p:grpSpPr>
          <a:xfrm rot="507896">
            <a:off x="1835150" y="1737265"/>
            <a:ext cx="8521700" cy="885900"/>
            <a:chOff x="2018101" y="3162301"/>
            <a:chExt cx="8521700" cy="885900"/>
          </a:xfrm>
        </p:grpSpPr>
        <p:sp>
          <p:nvSpPr>
            <p:cNvPr id="4" name="矩形 3">
              <a:extLst>
                <a:ext uri="{FF2B5EF4-FFF2-40B4-BE49-F238E27FC236}">
                  <a16:creationId xmlns:a16="http://schemas.microsoft.com/office/drawing/2014/main" id="{C0DDCAE7-D587-C6EB-CAF4-792CCC60C818}"/>
                </a:ext>
              </a:extLst>
            </p:cNvPr>
            <p:cNvSpPr/>
            <p:nvPr/>
          </p:nvSpPr>
          <p:spPr>
            <a:xfrm>
              <a:off x="2018101" y="3162301"/>
              <a:ext cx="8521700" cy="885900"/>
            </a:xfrm>
            <a:prstGeom prst="rect">
              <a:avLst/>
            </a:prstGeom>
            <a:solidFill>
              <a:srgbClr val="DEEC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75" name="图片 1174">
              <a:extLst>
                <a:ext uri="{FF2B5EF4-FFF2-40B4-BE49-F238E27FC236}">
                  <a16:creationId xmlns:a16="http://schemas.microsoft.com/office/drawing/2014/main" id="{5804BD6A-761C-381E-1729-63489D0F2821}"/>
                </a:ext>
              </a:extLst>
            </p:cNvPr>
            <p:cNvPicPr>
              <a:picLocks noChangeAspect="1"/>
            </p:cNvPicPr>
            <p:nvPr/>
          </p:nvPicPr>
          <p:blipFill>
            <a:blip r:embed="rId2"/>
            <a:srcRect t="12931" b="12930"/>
            <a:stretch>
              <a:fillRect/>
            </a:stretch>
          </p:blipFill>
          <p:spPr>
            <a:xfrm>
              <a:off x="2060154" y="3162301"/>
              <a:ext cx="8437595" cy="885900"/>
            </a:xfrm>
            <a:custGeom>
              <a:avLst/>
              <a:gdLst>
                <a:gd name="connsiteX0" fmla="*/ 0 w 8437595"/>
                <a:gd name="connsiteY0" fmla="*/ 0 h 885900"/>
                <a:gd name="connsiteX1" fmla="*/ 8437595 w 8437595"/>
                <a:gd name="connsiteY1" fmla="*/ 0 h 885900"/>
                <a:gd name="connsiteX2" fmla="*/ 8437595 w 8437595"/>
                <a:gd name="connsiteY2" fmla="*/ 885900 h 885900"/>
                <a:gd name="connsiteX3" fmla="*/ 0 w 8437595"/>
                <a:gd name="connsiteY3" fmla="*/ 885900 h 885900"/>
              </a:gdLst>
              <a:ahLst/>
              <a:cxnLst>
                <a:cxn ang="0">
                  <a:pos x="connsiteX0" y="connsiteY0"/>
                </a:cxn>
                <a:cxn ang="0">
                  <a:pos x="connsiteX1" y="connsiteY1"/>
                </a:cxn>
                <a:cxn ang="0">
                  <a:pos x="connsiteX2" y="connsiteY2"/>
                </a:cxn>
                <a:cxn ang="0">
                  <a:pos x="connsiteX3" y="connsiteY3"/>
                </a:cxn>
              </a:cxnLst>
              <a:rect l="l" t="t" r="r" b="b"/>
              <a:pathLst>
                <a:path w="8437595" h="885900">
                  <a:moveTo>
                    <a:pt x="0" y="0"/>
                  </a:moveTo>
                  <a:lnTo>
                    <a:pt x="8437595" y="0"/>
                  </a:lnTo>
                  <a:lnTo>
                    <a:pt x="8437595" y="885900"/>
                  </a:lnTo>
                  <a:lnTo>
                    <a:pt x="0" y="885900"/>
                  </a:lnTo>
                  <a:close/>
                </a:path>
              </a:pathLst>
            </a:custGeom>
          </p:spPr>
        </p:pic>
      </p:grpSp>
      <p:grpSp>
        <p:nvGrpSpPr>
          <p:cNvPr id="2943" name="组合 2942">
            <a:extLst>
              <a:ext uri="{FF2B5EF4-FFF2-40B4-BE49-F238E27FC236}">
                <a16:creationId xmlns:a16="http://schemas.microsoft.com/office/drawing/2014/main" id="{220E4F33-7B05-F36E-0F07-50637802426E}"/>
              </a:ext>
            </a:extLst>
          </p:cNvPr>
          <p:cNvGrpSpPr/>
          <p:nvPr/>
        </p:nvGrpSpPr>
        <p:grpSpPr>
          <a:xfrm>
            <a:off x="4005943" y="448293"/>
            <a:ext cx="4180114" cy="5961414"/>
            <a:chOff x="-273694" y="448294"/>
            <a:chExt cx="4180114" cy="5961414"/>
          </a:xfrm>
        </p:grpSpPr>
        <p:sp>
          <p:nvSpPr>
            <p:cNvPr id="1177" name="矩形 1176">
              <a:extLst>
                <a:ext uri="{FF2B5EF4-FFF2-40B4-BE49-F238E27FC236}">
                  <a16:creationId xmlns:a16="http://schemas.microsoft.com/office/drawing/2014/main" id="{56814629-4B26-4B7F-0751-DE5F70F2C861}"/>
                </a:ext>
              </a:extLst>
            </p:cNvPr>
            <p:cNvSpPr/>
            <p:nvPr/>
          </p:nvSpPr>
          <p:spPr>
            <a:xfrm>
              <a:off x="-273694" y="448294"/>
              <a:ext cx="4180114" cy="59614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42" name="图片 2941">
              <a:extLst>
                <a:ext uri="{FF2B5EF4-FFF2-40B4-BE49-F238E27FC236}">
                  <a16:creationId xmlns:a16="http://schemas.microsoft.com/office/drawing/2014/main" id="{D29CEE22-3851-B297-CD9B-D5F1C6CE385D}"/>
                </a:ext>
              </a:extLst>
            </p:cNvPr>
            <p:cNvPicPr>
              <a:picLocks noChangeAspect="1"/>
            </p:cNvPicPr>
            <p:nvPr/>
          </p:nvPicPr>
          <p:blipFill>
            <a:blip r:embed="rId3"/>
            <a:srcRect l="2880" t="313" r="43762" b="313"/>
            <a:stretch>
              <a:fillRect/>
            </a:stretch>
          </p:blipFill>
          <p:spPr>
            <a:xfrm>
              <a:off x="-273694" y="448295"/>
              <a:ext cx="4180114" cy="5961413"/>
            </a:xfrm>
            <a:custGeom>
              <a:avLst/>
              <a:gdLst>
                <a:gd name="connsiteX0" fmla="*/ 0 w 4180114"/>
                <a:gd name="connsiteY0" fmla="*/ 0 h 5961413"/>
                <a:gd name="connsiteX1" fmla="*/ 4180114 w 4180114"/>
                <a:gd name="connsiteY1" fmla="*/ 0 h 5961413"/>
                <a:gd name="connsiteX2" fmla="*/ 4180114 w 4180114"/>
                <a:gd name="connsiteY2" fmla="*/ 5961413 h 5961413"/>
                <a:gd name="connsiteX3" fmla="*/ 0 w 4180114"/>
                <a:gd name="connsiteY3" fmla="*/ 5961413 h 5961413"/>
              </a:gdLst>
              <a:ahLst/>
              <a:cxnLst>
                <a:cxn ang="0">
                  <a:pos x="connsiteX0" y="connsiteY0"/>
                </a:cxn>
                <a:cxn ang="0">
                  <a:pos x="connsiteX1" y="connsiteY1"/>
                </a:cxn>
                <a:cxn ang="0">
                  <a:pos x="connsiteX2" y="connsiteY2"/>
                </a:cxn>
                <a:cxn ang="0">
                  <a:pos x="connsiteX3" y="connsiteY3"/>
                </a:cxn>
              </a:cxnLst>
              <a:rect l="l" t="t" r="r" b="b"/>
              <a:pathLst>
                <a:path w="4180114" h="5961413">
                  <a:moveTo>
                    <a:pt x="0" y="0"/>
                  </a:moveTo>
                  <a:lnTo>
                    <a:pt x="4180114" y="0"/>
                  </a:lnTo>
                  <a:lnTo>
                    <a:pt x="4180114" y="5961413"/>
                  </a:lnTo>
                  <a:lnTo>
                    <a:pt x="0" y="5961413"/>
                  </a:lnTo>
                  <a:close/>
                </a:path>
              </a:pathLst>
            </a:custGeom>
          </p:spPr>
        </p:pic>
      </p:grpSp>
      <p:grpSp>
        <p:nvGrpSpPr>
          <p:cNvPr id="2972" name="组合 2971">
            <a:extLst>
              <a:ext uri="{FF2B5EF4-FFF2-40B4-BE49-F238E27FC236}">
                <a16:creationId xmlns:a16="http://schemas.microsoft.com/office/drawing/2014/main" id="{EB7232BD-7831-9E23-C80E-87DA7C58EAFB}"/>
              </a:ext>
            </a:extLst>
          </p:cNvPr>
          <p:cNvGrpSpPr/>
          <p:nvPr/>
        </p:nvGrpSpPr>
        <p:grpSpPr>
          <a:xfrm>
            <a:off x="5551779" y="666582"/>
            <a:ext cx="1088443" cy="1542915"/>
            <a:chOff x="9423619" y="1271803"/>
            <a:chExt cx="910424" cy="1290565"/>
          </a:xfrm>
        </p:grpSpPr>
        <p:sp>
          <p:nvSpPr>
            <p:cNvPr id="2971" name="椭圆 2970">
              <a:extLst>
                <a:ext uri="{FF2B5EF4-FFF2-40B4-BE49-F238E27FC236}">
                  <a16:creationId xmlns:a16="http://schemas.microsoft.com/office/drawing/2014/main" id="{0BFE88BD-3AC6-34CF-14ED-7ECC1DD31495}"/>
                </a:ext>
              </a:extLst>
            </p:cNvPr>
            <p:cNvSpPr/>
            <p:nvPr/>
          </p:nvSpPr>
          <p:spPr>
            <a:xfrm>
              <a:off x="9433631" y="1756633"/>
              <a:ext cx="805735" cy="805735"/>
            </a:xfrm>
            <a:prstGeom prst="ellipse">
              <a:avLst/>
            </a:prstGeom>
            <a:solidFill>
              <a:srgbClr val="FEAAA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44" name="组合 2943">
              <a:extLst>
                <a:ext uri="{FF2B5EF4-FFF2-40B4-BE49-F238E27FC236}">
                  <a16:creationId xmlns:a16="http://schemas.microsoft.com/office/drawing/2014/main" id="{8FDA4836-9830-8DBD-A80C-C5C1A5491E32}"/>
                </a:ext>
              </a:extLst>
            </p:cNvPr>
            <p:cNvGrpSpPr/>
            <p:nvPr/>
          </p:nvGrpSpPr>
          <p:grpSpPr>
            <a:xfrm>
              <a:off x="9423619" y="1271803"/>
              <a:ext cx="910424" cy="1235253"/>
              <a:chOff x="12772988" y="5250514"/>
              <a:chExt cx="2086187" cy="2830514"/>
            </a:xfrm>
          </p:grpSpPr>
          <p:sp>
            <p:nvSpPr>
              <p:cNvPr id="2945" name="任意多边形: 形状 2944">
                <a:extLst>
                  <a:ext uri="{FF2B5EF4-FFF2-40B4-BE49-F238E27FC236}">
                    <a16:creationId xmlns:a16="http://schemas.microsoft.com/office/drawing/2014/main" id="{C6BC1740-12F6-C881-16F2-218741B2339C}"/>
                  </a:ext>
                </a:extLst>
              </p:cNvPr>
              <p:cNvSpPr/>
              <p:nvPr/>
            </p:nvSpPr>
            <p:spPr>
              <a:xfrm>
                <a:off x="13155764" y="7643429"/>
                <a:ext cx="492988" cy="414703"/>
              </a:xfrm>
              <a:custGeom>
                <a:avLst/>
                <a:gdLst>
                  <a:gd name="connsiteX0" fmla="*/ 51449 w 492988"/>
                  <a:gd name="connsiteY0" fmla="*/ 169 h 414703"/>
                  <a:gd name="connsiteX1" fmla="*/ 5158 w 492988"/>
                  <a:gd name="connsiteY1" fmla="*/ 221149 h 414703"/>
                  <a:gd name="connsiteX2" fmla="*/ 33161 w 492988"/>
                  <a:gd name="connsiteY2" fmla="*/ 381550 h 414703"/>
                  <a:gd name="connsiteX3" fmla="*/ 147461 w 492988"/>
                  <a:gd name="connsiteY3" fmla="*/ 411649 h 414703"/>
                  <a:gd name="connsiteX4" fmla="*/ 257380 w 492988"/>
                  <a:gd name="connsiteY4" fmla="*/ 358309 h 414703"/>
                  <a:gd name="connsiteX5" fmla="*/ 493028 w 492988"/>
                  <a:gd name="connsiteY5" fmla="*/ 101134 h 4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988" h="414703">
                    <a:moveTo>
                      <a:pt x="51449" y="169"/>
                    </a:moveTo>
                    <a:cubicBezTo>
                      <a:pt x="31463" y="72800"/>
                      <a:pt x="16003" y="146602"/>
                      <a:pt x="5158" y="221149"/>
                    </a:cubicBezTo>
                    <a:cubicBezTo>
                      <a:pt x="-3034" y="276775"/>
                      <a:pt x="-6082" y="341164"/>
                      <a:pt x="33161" y="381550"/>
                    </a:cubicBezTo>
                    <a:cubicBezTo>
                      <a:pt x="64008" y="409742"/>
                      <a:pt x="106730" y="420992"/>
                      <a:pt x="147461" y="411649"/>
                    </a:cubicBezTo>
                    <a:cubicBezTo>
                      <a:pt x="187508" y="401973"/>
                      <a:pt x="224998" y="383780"/>
                      <a:pt x="257380" y="358309"/>
                    </a:cubicBezTo>
                    <a:cubicBezTo>
                      <a:pt x="353278" y="290265"/>
                      <a:pt x="433605" y="202600"/>
                      <a:pt x="493028" y="101134"/>
                    </a:cubicBezTo>
                    <a:close/>
                  </a:path>
                </a:pathLst>
              </a:custGeom>
              <a:solidFill>
                <a:srgbClr val="FFF4EE"/>
              </a:solidFill>
              <a:ln w="19050" cap="flat">
                <a:noFill/>
                <a:prstDash val="solid"/>
                <a:miter/>
              </a:ln>
            </p:spPr>
            <p:txBody>
              <a:bodyPr rtlCol="0" anchor="ctr"/>
              <a:lstStyle/>
              <a:p>
                <a:endParaRPr lang="zh-CN" altLang="en-US"/>
              </a:p>
            </p:txBody>
          </p:sp>
          <p:sp>
            <p:nvSpPr>
              <p:cNvPr id="2946" name="任意多边形: 形状 2945">
                <a:extLst>
                  <a:ext uri="{FF2B5EF4-FFF2-40B4-BE49-F238E27FC236}">
                    <a16:creationId xmlns:a16="http://schemas.microsoft.com/office/drawing/2014/main" id="{0B8FE432-A47D-BC29-4531-79C1E6B18BE1}"/>
                  </a:ext>
                </a:extLst>
              </p:cNvPr>
              <p:cNvSpPr/>
              <p:nvPr/>
            </p:nvSpPr>
            <p:spPr>
              <a:xfrm>
                <a:off x="13144084" y="7631540"/>
                <a:ext cx="515266" cy="435599"/>
              </a:xfrm>
              <a:custGeom>
                <a:avLst/>
                <a:gdLst>
                  <a:gd name="connsiteX0" fmla="*/ 51890 w 515266"/>
                  <a:gd name="connsiteY0" fmla="*/ 9200 h 435599"/>
                  <a:gd name="connsiteX1" fmla="*/ 4265 w 515266"/>
                  <a:gd name="connsiteY1" fmla="*/ 237800 h 435599"/>
                  <a:gd name="connsiteX2" fmla="*/ 39317 w 515266"/>
                  <a:gd name="connsiteY2" fmla="*/ 403725 h 435599"/>
                  <a:gd name="connsiteX3" fmla="*/ 209053 w 515266"/>
                  <a:gd name="connsiteY3" fmla="*/ 418203 h 435599"/>
                  <a:gd name="connsiteX4" fmla="*/ 513853 w 515266"/>
                  <a:gd name="connsiteY4" fmla="*/ 118356 h 435599"/>
                  <a:gd name="connsiteX5" fmla="*/ 509662 w 515266"/>
                  <a:gd name="connsiteY5" fmla="*/ 102926 h 435599"/>
                  <a:gd name="connsiteX6" fmla="*/ 494422 w 515266"/>
                  <a:gd name="connsiteY6" fmla="*/ 107117 h 435599"/>
                  <a:gd name="connsiteX7" fmla="*/ 239532 w 515266"/>
                  <a:gd name="connsiteY7" fmla="*/ 376484 h 435599"/>
                  <a:gd name="connsiteX8" fmla="*/ 69035 w 515266"/>
                  <a:gd name="connsiteY8" fmla="*/ 398772 h 435599"/>
                  <a:gd name="connsiteX9" fmla="*/ 24268 w 515266"/>
                  <a:gd name="connsiteY9" fmla="*/ 249420 h 435599"/>
                  <a:gd name="connsiteX10" fmla="*/ 73226 w 515266"/>
                  <a:gd name="connsiteY10" fmla="*/ 14534 h 435599"/>
                  <a:gd name="connsiteX11" fmla="*/ 64939 w 515266"/>
                  <a:gd name="connsiteY11" fmla="*/ 532 h 435599"/>
                  <a:gd name="connsiteX12" fmla="*/ 50938 w 515266"/>
                  <a:gd name="connsiteY12" fmla="*/ 8819 h 43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5266" h="435599">
                    <a:moveTo>
                      <a:pt x="51890" y="9200"/>
                    </a:moveTo>
                    <a:cubicBezTo>
                      <a:pt x="30883" y="84240"/>
                      <a:pt x="14972" y="160614"/>
                      <a:pt x="4265" y="237800"/>
                    </a:cubicBezTo>
                    <a:cubicBezTo>
                      <a:pt x="-3355" y="293807"/>
                      <a:pt x="-5260" y="361625"/>
                      <a:pt x="39317" y="403725"/>
                    </a:cubicBezTo>
                    <a:cubicBezTo>
                      <a:pt x="83894" y="445826"/>
                      <a:pt x="154951" y="441825"/>
                      <a:pt x="209053" y="418203"/>
                    </a:cubicBezTo>
                    <a:cubicBezTo>
                      <a:pt x="333449" y="355910"/>
                      <a:pt x="444130" y="236657"/>
                      <a:pt x="513853" y="118356"/>
                    </a:cubicBezTo>
                    <a:cubicBezTo>
                      <a:pt x="516884" y="112929"/>
                      <a:pt x="515022" y="106073"/>
                      <a:pt x="509662" y="102926"/>
                    </a:cubicBezTo>
                    <a:cubicBezTo>
                      <a:pt x="504291" y="99912"/>
                      <a:pt x="497496" y="101780"/>
                      <a:pt x="494422" y="107117"/>
                    </a:cubicBezTo>
                    <a:cubicBezTo>
                      <a:pt x="431505" y="215463"/>
                      <a:pt x="344241" y="307684"/>
                      <a:pt x="239532" y="376484"/>
                    </a:cubicBezTo>
                    <a:cubicBezTo>
                      <a:pt x="190003" y="407916"/>
                      <a:pt x="123899" y="432491"/>
                      <a:pt x="69035" y="398772"/>
                    </a:cubicBezTo>
                    <a:cubicBezTo>
                      <a:pt x="18553" y="367721"/>
                      <a:pt x="18933" y="301236"/>
                      <a:pt x="24268" y="249420"/>
                    </a:cubicBezTo>
                    <a:cubicBezTo>
                      <a:pt x="34749" y="170020"/>
                      <a:pt x="51113" y="91509"/>
                      <a:pt x="73226" y="14534"/>
                    </a:cubicBezTo>
                    <a:cubicBezTo>
                      <a:pt x="74804" y="8379"/>
                      <a:pt x="71094" y="2110"/>
                      <a:pt x="64939" y="532"/>
                    </a:cubicBezTo>
                    <a:cubicBezTo>
                      <a:pt x="58784" y="-1046"/>
                      <a:pt x="52516" y="2664"/>
                      <a:pt x="50938" y="8819"/>
                    </a:cubicBezTo>
                    <a:close/>
                  </a:path>
                </a:pathLst>
              </a:custGeom>
              <a:solidFill>
                <a:srgbClr val="5E503B"/>
              </a:solidFill>
              <a:ln w="19050" cap="flat">
                <a:noFill/>
                <a:prstDash val="solid"/>
                <a:miter/>
              </a:ln>
            </p:spPr>
            <p:txBody>
              <a:bodyPr rtlCol="0" anchor="ctr"/>
              <a:lstStyle/>
              <a:p>
                <a:endParaRPr lang="zh-CN" altLang="en-US"/>
              </a:p>
            </p:txBody>
          </p:sp>
          <p:sp>
            <p:nvSpPr>
              <p:cNvPr id="2947" name="任意多边形: 形状 2946">
                <a:extLst>
                  <a:ext uri="{FF2B5EF4-FFF2-40B4-BE49-F238E27FC236}">
                    <a16:creationId xmlns:a16="http://schemas.microsoft.com/office/drawing/2014/main" id="{A9106558-A26C-8099-3096-E6C062D2E519}"/>
                  </a:ext>
                </a:extLst>
              </p:cNvPr>
              <p:cNvSpPr/>
              <p:nvPr/>
            </p:nvSpPr>
            <p:spPr>
              <a:xfrm>
                <a:off x="13873543" y="7569324"/>
                <a:ext cx="437647" cy="501860"/>
              </a:xfrm>
              <a:custGeom>
                <a:avLst/>
                <a:gdLst>
                  <a:gd name="connsiteX0" fmla="*/ 76 w 437647"/>
                  <a:gd name="connsiteY0" fmla="*/ 255437 h 501860"/>
                  <a:gd name="connsiteX1" fmla="*/ 318782 w 437647"/>
                  <a:gd name="connsiteY1" fmla="*/ 494515 h 501860"/>
                  <a:gd name="connsiteX2" fmla="*/ 411175 w 437647"/>
                  <a:gd name="connsiteY2" fmla="*/ 397550 h 501860"/>
                  <a:gd name="connsiteX3" fmla="*/ 385838 w 437647"/>
                  <a:gd name="connsiteY3" fmla="*/ 167 h 501860"/>
                </a:gdLst>
                <a:ahLst/>
                <a:cxnLst>
                  <a:cxn ang="0">
                    <a:pos x="connsiteX0" y="connsiteY0"/>
                  </a:cxn>
                  <a:cxn ang="0">
                    <a:pos x="connsiteX1" y="connsiteY1"/>
                  </a:cxn>
                  <a:cxn ang="0">
                    <a:pos x="connsiteX2" y="connsiteY2"/>
                  </a:cxn>
                  <a:cxn ang="0">
                    <a:pos x="connsiteX3" y="connsiteY3"/>
                  </a:cxn>
                </a:cxnLst>
                <a:rect l="l" t="t" r="r" b="b"/>
                <a:pathLst>
                  <a:path w="437647" h="501860">
                    <a:moveTo>
                      <a:pt x="76" y="255437"/>
                    </a:moveTo>
                    <a:cubicBezTo>
                      <a:pt x="52082" y="378691"/>
                      <a:pt x="194195" y="538711"/>
                      <a:pt x="318782" y="494515"/>
                    </a:cubicBezTo>
                    <a:cubicBezTo>
                      <a:pt x="361453" y="476057"/>
                      <a:pt x="394798" y="441061"/>
                      <a:pt x="411175" y="397550"/>
                    </a:cubicBezTo>
                    <a:cubicBezTo>
                      <a:pt x="465467" y="273154"/>
                      <a:pt x="426034" y="129517"/>
                      <a:pt x="385838" y="167"/>
                    </a:cubicBezTo>
                    <a:close/>
                  </a:path>
                </a:pathLst>
              </a:custGeom>
              <a:solidFill>
                <a:srgbClr val="FFF4EE"/>
              </a:solidFill>
              <a:ln w="19050" cap="flat">
                <a:noFill/>
                <a:prstDash val="solid"/>
                <a:miter/>
              </a:ln>
            </p:spPr>
            <p:txBody>
              <a:bodyPr rtlCol="0" anchor="ctr"/>
              <a:lstStyle/>
              <a:p>
                <a:endParaRPr lang="zh-CN" altLang="en-US"/>
              </a:p>
            </p:txBody>
          </p:sp>
          <p:sp>
            <p:nvSpPr>
              <p:cNvPr id="2948" name="任意多边形: 形状 2947">
                <a:extLst>
                  <a:ext uri="{FF2B5EF4-FFF2-40B4-BE49-F238E27FC236}">
                    <a16:creationId xmlns:a16="http://schemas.microsoft.com/office/drawing/2014/main" id="{34EF379D-EBFF-2C15-1689-0C600C74052A}"/>
                  </a:ext>
                </a:extLst>
              </p:cNvPr>
              <p:cNvSpPr/>
              <p:nvPr/>
            </p:nvSpPr>
            <p:spPr>
              <a:xfrm>
                <a:off x="13860483" y="7559776"/>
                <a:ext cx="460934" cy="521252"/>
              </a:xfrm>
              <a:custGeom>
                <a:avLst/>
                <a:gdLst>
                  <a:gd name="connsiteX0" fmla="*/ 2468 w 460934"/>
                  <a:gd name="connsiteY0" fmla="*/ 267843 h 521252"/>
                  <a:gd name="connsiteX1" fmla="*/ 274502 w 460934"/>
                  <a:gd name="connsiteY1" fmla="*/ 521208 h 521252"/>
                  <a:gd name="connsiteX2" fmla="*/ 420234 w 460934"/>
                  <a:gd name="connsiteY2" fmla="*/ 436817 h 521252"/>
                  <a:gd name="connsiteX3" fmla="*/ 459668 w 460934"/>
                  <a:gd name="connsiteY3" fmla="*/ 242697 h 521252"/>
                  <a:gd name="connsiteX4" fmla="*/ 408042 w 460934"/>
                  <a:gd name="connsiteY4" fmla="*/ 7429 h 521252"/>
                  <a:gd name="connsiteX5" fmla="*/ 392910 w 460934"/>
                  <a:gd name="connsiteY5" fmla="*/ 1020 h 521252"/>
                  <a:gd name="connsiteX6" fmla="*/ 385754 w 460934"/>
                  <a:gd name="connsiteY6" fmla="*/ 13335 h 521252"/>
                  <a:gd name="connsiteX7" fmla="*/ 416805 w 460934"/>
                  <a:gd name="connsiteY7" fmla="*/ 391287 h 521252"/>
                  <a:gd name="connsiteX8" fmla="*/ 297552 w 460934"/>
                  <a:gd name="connsiteY8" fmla="*/ 500253 h 521252"/>
                  <a:gd name="connsiteX9" fmla="*/ 23042 w 460934"/>
                  <a:gd name="connsiteY9" fmla="*/ 262890 h 521252"/>
                  <a:gd name="connsiteX10" fmla="*/ 753 w 460934"/>
                  <a:gd name="connsiteY10" fmla="*/ 268795 h 52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934" h="521252">
                    <a:moveTo>
                      <a:pt x="2468" y="267843"/>
                    </a:moveTo>
                    <a:cubicBezTo>
                      <a:pt x="47426" y="377190"/>
                      <a:pt x="156392" y="510540"/>
                      <a:pt x="274502" y="521208"/>
                    </a:cubicBezTo>
                    <a:cubicBezTo>
                      <a:pt x="335501" y="524402"/>
                      <a:pt x="392642" y="491312"/>
                      <a:pt x="420234" y="436817"/>
                    </a:cubicBezTo>
                    <a:cubicBezTo>
                      <a:pt x="451883" y="377288"/>
                      <a:pt x="465581" y="309856"/>
                      <a:pt x="459668" y="242697"/>
                    </a:cubicBezTo>
                    <a:cubicBezTo>
                      <a:pt x="451844" y="162506"/>
                      <a:pt x="434514" y="83529"/>
                      <a:pt x="408042" y="7429"/>
                    </a:cubicBezTo>
                    <a:cubicBezTo>
                      <a:pt x="405634" y="1481"/>
                      <a:pt x="398859" y="-1389"/>
                      <a:pt x="392910" y="1020"/>
                    </a:cubicBezTo>
                    <a:cubicBezTo>
                      <a:pt x="387994" y="3011"/>
                      <a:pt x="385049" y="8078"/>
                      <a:pt x="385754" y="13335"/>
                    </a:cubicBezTo>
                    <a:cubicBezTo>
                      <a:pt x="422520" y="132969"/>
                      <a:pt x="463287" y="268414"/>
                      <a:pt x="416805" y="391287"/>
                    </a:cubicBezTo>
                    <a:cubicBezTo>
                      <a:pt x="397755" y="443484"/>
                      <a:pt x="357179" y="495300"/>
                      <a:pt x="297552" y="500253"/>
                    </a:cubicBezTo>
                    <a:cubicBezTo>
                      <a:pt x="184586" y="509587"/>
                      <a:pt x="67238" y="368618"/>
                      <a:pt x="23042" y="262890"/>
                    </a:cubicBezTo>
                    <a:cubicBezTo>
                      <a:pt x="17708" y="249555"/>
                      <a:pt x="-4009" y="255461"/>
                      <a:pt x="753" y="268795"/>
                    </a:cubicBezTo>
                    <a:close/>
                  </a:path>
                </a:pathLst>
              </a:custGeom>
              <a:solidFill>
                <a:srgbClr val="5E503B"/>
              </a:solidFill>
              <a:ln w="19050" cap="flat">
                <a:noFill/>
                <a:prstDash val="solid"/>
                <a:miter/>
              </a:ln>
            </p:spPr>
            <p:txBody>
              <a:bodyPr rtlCol="0" anchor="ctr"/>
              <a:lstStyle/>
              <a:p>
                <a:endParaRPr lang="zh-CN" altLang="en-US"/>
              </a:p>
            </p:txBody>
          </p:sp>
          <p:sp>
            <p:nvSpPr>
              <p:cNvPr id="2949" name="任意多边形: 形状 2948">
                <a:extLst>
                  <a:ext uri="{FF2B5EF4-FFF2-40B4-BE49-F238E27FC236}">
                    <a16:creationId xmlns:a16="http://schemas.microsoft.com/office/drawing/2014/main" id="{87FB6D69-9F4E-9CF3-9706-6A4FFCF508B5}"/>
                  </a:ext>
                </a:extLst>
              </p:cNvPr>
              <p:cNvSpPr/>
              <p:nvPr/>
            </p:nvSpPr>
            <p:spPr>
              <a:xfrm>
                <a:off x="14315122" y="6907527"/>
                <a:ext cx="533137" cy="294316"/>
              </a:xfrm>
              <a:custGeom>
                <a:avLst/>
                <a:gdLst>
                  <a:gd name="connsiteX0" fmla="*/ 15341 w 533137"/>
                  <a:gd name="connsiteY0" fmla="*/ 127 h 294316"/>
                  <a:gd name="connsiteX1" fmla="*/ 315379 w 533137"/>
                  <a:gd name="connsiteY1" fmla="*/ 27368 h 294316"/>
                  <a:gd name="connsiteX2" fmla="*/ 480352 w 533137"/>
                  <a:gd name="connsiteY2" fmla="*/ 29464 h 294316"/>
                  <a:gd name="connsiteX3" fmla="*/ 532359 w 533137"/>
                  <a:gd name="connsiteY3" fmla="*/ 135001 h 294316"/>
                  <a:gd name="connsiteX4" fmla="*/ 408914 w 533137"/>
                  <a:gd name="connsiteY4" fmla="*/ 257111 h 294316"/>
                  <a:gd name="connsiteX5" fmla="*/ 101 w 533137"/>
                  <a:gd name="connsiteY5" fmla="*/ 251968 h 29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137" h="294316">
                    <a:moveTo>
                      <a:pt x="15341" y="127"/>
                    </a:moveTo>
                    <a:cubicBezTo>
                      <a:pt x="111448" y="34402"/>
                      <a:pt x="214671" y="43774"/>
                      <a:pt x="315379" y="27368"/>
                    </a:cubicBezTo>
                    <a:cubicBezTo>
                      <a:pt x="371005" y="18225"/>
                      <a:pt x="431203" y="2032"/>
                      <a:pt x="480352" y="29464"/>
                    </a:cubicBezTo>
                    <a:cubicBezTo>
                      <a:pt x="517351" y="50968"/>
                      <a:pt x="537847" y="92561"/>
                      <a:pt x="532359" y="135001"/>
                    </a:cubicBezTo>
                    <a:cubicBezTo>
                      <a:pt x="523595" y="195009"/>
                      <a:pt x="465493" y="234823"/>
                      <a:pt x="408914" y="257111"/>
                    </a:cubicBezTo>
                    <a:cubicBezTo>
                      <a:pt x="277157" y="308610"/>
                      <a:pt x="130522" y="306765"/>
                      <a:pt x="101" y="251968"/>
                    </a:cubicBezTo>
                    <a:close/>
                  </a:path>
                </a:pathLst>
              </a:custGeom>
              <a:solidFill>
                <a:srgbClr val="FFF4EE"/>
              </a:solidFill>
              <a:ln w="19050" cap="flat">
                <a:noFill/>
                <a:prstDash val="solid"/>
                <a:miter/>
              </a:ln>
            </p:spPr>
            <p:txBody>
              <a:bodyPr rtlCol="0" anchor="ctr"/>
              <a:lstStyle/>
              <a:p>
                <a:endParaRPr lang="zh-CN" altLang="en-US"/>
              </a:p>
            </p:txBody>
          </p:sp>
          <p:sp>
            <p:nvSpPr>
              <p:cNvPr id="2950" name="任意多边形: 形状 2949">
                <a:extLst>
                  <a:ext uri="{FF2B5EF4-FFF2-40B4-BE49-F238E27FC236}">
                    <a16:creationId xmlns:a16="http://schemas.microsoft.com/office/drawing/2014/main" id="{0579A1ED-3531-E9AC-3A8A-52979396BAF1}"/>
                  </a:ext>
                </a:extLst>
              </p:cNvPr>
              <p:cNvSpPr/>
              <p:nvPr/>
            </p:nvSpPr>
            <p:spPr>
              <a:xfrm>
                <a:off x="14304727" y="6896893"/>
                <a:ext cx="554448" cy="317626"/>
              </a:xfrm>
              <a:custGeom>
                <a:avLst/>
                <a:gdLst>
                  <a:gd name="connsiteX0" fmla="*/ 22879 w 554448"/>
                  <a:gd name="connsiteY0" fmla="*/ 21430 h 317626"/>
                  <a:gd name="connsiteX1" fmla="*/ 487508 w 554448"/>
                  <a:gd name="connsiteY1" fmla="*/ 52291 h 317626"/>
                  <a:gd name="connsiteX2" fmla="*/ 532085 w 554448"/>
                  <a:gd name="connsiteY2" fmla="*/ 138206 h 317626"/>
                  <a:gd name="connsiteX3" fmla="*/ 482936 w 554448"/>
                  <a:gd name="connsiteY3" fmla="*/ 219931 h 317626"/>
                  <a:gd name="connsiteX4" fmla="*/ 13544 w 554448"/>
                  <a:gd name="connsiteY4" fmla="*/ 252125 h 317626"/>
                  <a:gd name="connsiteX5" fmla="*/ 7448 w 554448"/>
                  <a:gd name="connsiteY5" fmla="*/ 274604 h 317626"/>
                  <a:gd name="connsiteX6" fmla="*/ 485032 w 554448"/>
                  <a:gd name="connsiteY6" fmla="*/ 246982 h 317626"/>
                  <a:gd name="connsiteX7" fmla="*/ 537229 w 554448"/>
                  <a:gd name="connsiteY7" fmla="*/ 71722 h 317626"/>
                  <a:gd name="connsiteX8" fmla="*/ 329584 w 554448"/>
                  <a:gd name="connsiteY8" fmla="*/ 26954 h 317626"/>
                  <a:gd name="connsiteX9" fmla="*/ 28403 w 554448"/>
                  <a:gd name="connsiteY9" fmla="*/ 856 h 317626"/>
                  <a:gd name="connsiteX10" fmla="*/ 22688 w 554448"/>
                  <a:gd name="connsiteY10" fmla="*/ 23144 h 31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448" h="317626">
                    <a:moveTo>
                      <a:pt x="22879" y="21430"/>
                    </a:moveTo>
                    <a:cubicBezTo>
                      <a:pt x="273958" y="110774"/>
                      <a:pt x="402355" y="-2383"/>
                      <a:pt x="487508" y="52291"/>
                    </a:cubicBezTo>
                    <a:cubicBezTo>
                      <a:pt x="516895" y="70683"/>
                      <a:pt x="533969" y="103590"/>
                      <a:pt x="532085" y="138206"/>
                    </a:cubicBezTo>
                    <a:cubicBezTo>
                      <a:pt x="527963" y="171161"/>
                      <a:pt x="510113" y="200841"/>
                      <a:pt x="482936" y="219931"/>
                    </a:cubicBezTo>
                    <a:cubicBezTo>
                      <a:pt x="389591" y="292702"/>
                      <a:pt x="191090" y="326801"/>
                      <a:pt x="13544" y="252125"/>
                    </a:cubicBezTo>
                    <a:cubicBezTo>
                      <a:pt x="19" y="246791"/>
                      <a:pt x="-5506" y="268318"/>
                      <a:pt x="7448" y="274604"/>
                    </a:cubicBezTo>
                    <a:cubicBezTo>
                      <a:pt x="156038" y="336707"/>
                      <a:pt x="343300" y="335374"/>
                      <a:pt x="485032" y="246982"/>
                    </a:cubicBezTo>
                    <a:cubicBezTo>
                      <a:pt x="545611" y="208882"/>
                      <a:pt x="576091" y="134777"/>
                      <a:pt x="537229" y="71722"/>
                    </a:cubicBezTo>
                    <a:cubicBezTo>
                      <a:pt x="492652" y="-2764"/>
                      <a:pt x="401974" y="14572"/>
                      <a:pt x="329584" y="26954"/>
                    </a:cubicBezTo>
                    <a:cubicBezTo>
                      <a:pt x="228605" y="44015"/>
                      <a:pt x="124942" y="35032"/>
                      <a:pt x="28403" y="856"/>
                    </a:cubicBezTo>
                    <a:cubicBezTo>
                      <a:pt x="14878" y="-4097"/>
                      <a:pt x="9353" y="17620"/>
                      <a:pt x="22688" y="23144"/>
                    </a:cubicBezTo>
                    <a:close/>
                  </a:path>
                </a:pathLst>
              </a:custGeom>
              <a:solidFill>
                <a:srgbClr val="5E503B"/>
              </a:solidFill>
              <a:ln w="19050" cap="flat">
                <a:noFill/>
                <a:prstDash val="solid"/>
                <a:miter/>
              </a:ln>
            </p:spPr>
            <p:txBody>
              <a:bodyPr rtlCol="0" anchor="ctr"/>
              <a:lstStyle/>
              <a:p>
                <a:endParaRPr lang="zh-CN" altLang="en-US"/>
              </a:p>
            </p:txBody>
          </p:sp>
          <p:sp>
            <p:nvSpPr>
              <p:cNvPr id="2951" name="任意多边形: 形状 2950">
                <a:extLst>
                  <a:ext uri="{FF2B5EF4-FFF2-40B4-BE49-F238E27FC236}">
                    <a16:creationId xmlns:a16="http://schemas.microsoft.com/office/drawing/2014/main" id="{E9D58FBC-C639-4ECC-C63D-F035162A8C8D}"/>
                  </a:ext>
                </a:extLst>
              </p:cNvPr>
              <p:cNvSpPr/>
              <p:nvPr/>
            </p:nvSpPr>
            <p:spPr>
              <a:xfrm>
                <a:off x="13103119" y="6742745"/>
                <a:ext cx="1295708" cy="1136739"/>
              </a:xfrm>
              <a:custGeom>
                <a:avLst/>
                <a:gdLst>
                  <a:gd name="connsiteX0" fmla="*/ 132879 w 1295708"/>
                  <a:gd name="connsiteY0" fmla="*/ 17857 h 1136739"/>
                  <a:gd name="connsiteX1" fmla="*/ 46201 w 1295708"/>
                  <a:gd name="connsiteY1" fmla="*/ 523634 h 1136739"/>
                  <a:gd name="connsiteX2" fmla="*/ 6196 w 1295708"/>
                  <a:gd name="connsiteY2" fmla="*/ 640030 h 1136739"/>
                  <a:gd name="connsiteX3" fmla="*/ 794676 w 1295708"/>
                  <a:gd name="connsiteY3" fmla="*/ 1129615 h 1136739"/>
                  <a:gd name="connsiteX4" fmla="*/ 1193392 w 1295708"/>
                  <a:gd name="connsiteY4" fmla="*/ 140 h 113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708" h="1136739">
                    <a:moveTo>
                      <a:pt x="132879" y="17857"/>
                    </a:moveTo>
                    <a:cubicBezTo>
                      <a:pt x="140119" y="190685"/>
                      <a:pt x="110575" y="363080"/>
                      <a:pt x="46201" y="523634"/>
                    </a:cubicBezTo>
                    <a:cubicBezTo>
                      <a:pt x="28998" y="560993"/>
                      <a:pt x="15595" y="599988"/>
                      <a:pt x="6196" y="640030"/>
                    </a:cubicBezTo>
                    <a:cubicBezTo>
                      <a:pt x="-65813" y="1036651"/>
                      <a:pt x="513879" y="1171335"/>
                      <a:pt x="794676" y="1129615"/>
                    </a:cubicBezTo>
                    <a:cubicBezTo>
                      <a:pt x="1330743" y="1049224"/>
                      <a:pt x="1388274" y="405715"/>
                      <a:pt x="1193392" y="140"/>
                    </a:cubicBezTo>
                    <a:close/>
                  </a:path>
                </a:pathLst>
              </a:custGeom>
              <a:solidFill>
                <a:srgbClr val="FFF4EE"/>
              </a:solidFill>
              <a:ln w="19050" cap="flat">
                <a:noFill/>
                <a:prstDash val="solid"/>
                <a:miter/>
              </a:ln>
            </p:spPr>
            <p:txBody>
              <a:bodyPr rtlCol="0" anchor="ctr"/>
              <a:lstStyle/>
              <a:p>
                <a:endParaRPr lang="zh-CN" altLang="en-US"/>
              </a:p>
            </p:txBody>
          </p:sp>
          <p:sp>
            <p:nvSpPr>
              <p:cNvPr id="2952" name="任意多边形: 形状 2951">
                <a:extLst>
                  <a:ext uri="{FF2B5EF4-FFF2-40B4-BE49-F238E27FC236}">
                    <a16:creationId xmlns:a16="http://schemas.microsoft.com/office/drawing/2014/main" id="{429DFE47-D413-971A-3B7D-D444375A1DB1}"/>
                  </a:ext>
                </a:extLst>
              </p:cNvPr>
              <p:cNvSpPr/>
              <p:nvPr/>
            </p:nvSpPr>
            <p:spPr>
              <a:xfrm>
                <a:off x="13091944" y="6731903"/>
                <a:ext cx="1317938" cy="1159986"/>
              </a:xfrm>
              <a:custGeom>
                <a:avLst/>
                <a:gdLst>
                  <a:gd name="connsiteX0" fmla="*/ 132814 w 1317938"/>
                  <a:gd name="connsiteY0" fmla="*/ 28699 h 1159986"/>
                  <a:gd name="connsiteX1" fmla="*/ 12418 w 1317938"/>
                  <a:gd name="connsiteY1" fmla="*/ 623821 h 1159986"/>
                  <a:gd name="connsiteX2" fmla="*/ 21562 w 1317938"/>
                  <a:gd name="connsiteY2" fmla="*/ 833371 h 1159986"/>
                  <a:gd name="connsiteX3" fmla="*/ 448854 w 1317938"/>
                  <a:gd name="connsiteY3" fmla="*/ 1129598 h 1159986"/>
                  <a:gd name="connsiteX4" fmla="*/ 990826 w 1317938"/>
                  <a:gd name="connsiteY4" fmla="*/ 1095499 h 1159986"/>
                  <a:gd name="connsiteX5" fmla="*/ 1214092 w 1317938"/>
                  <a:gd name="connsiteY5" fmla="*/ 5839 h 1159986"/>
                  <a:gd name="connsiteX6" fmla="*/ 1195042 w 1317938"/>
                  <a:gd name="connsiteY6" fmla="*/ 17269 h 1159986"/>
                  <a:gd name="connsiteX7" fmla="*/ 1290292 w 1317938"/>
                  <a:gd name="connsiteY7" fmla="*/ 578101 h 1159986"/>
                  <a:gd name="connsiteX8" fmla="*/ 1036737 w 1317938"/>
                  <a:gd name="connsiteY8" fmla="*/ 1043111 h 1159986"/>
                  <a:gd name="connsiteX9" fmla="*/ 517814 w 1317938"/>
                  <a:gd name="connsiteY9" fmla="*/ 1119312 h 1159986"/>
                  <a:gd name="connsiteX10" fmla="*/ 253591 w 1317938"/>
                  <a:gd name="connsiteY10" fmla="*/ 1033396 h 1159986"/>
                  <a:gd name="connsiteX11" fmla="*/ 65758 w 1317938"/>
                  <a:gd name="connsiteY11" fmla="*/ 870137 h 1159986"/>
                  <a:gd name="connsiteX12" fmla="*/ 43469 w 1317938"/>
                  <a:gd name="connsiteY12" fmla="*/ 597913 h 1159986"/>
                  <a:gd name="connsiteX13" fmla="*/ 154341 w 1317938"/>
                  <a:gd name="connsiteY13" fmla="*/ 27365 h 1159986"/>
                  <a:gd name="connsiteX14" fmla="*/ 141736 w 1317938"/>
                  <a:gd name="connsiteY14" fmla="*/ 17681 h 1159986"/>
                  <a:gd name="connsiteX15" fmla="*/ 132052 w 1317938"/>
                  <a:gd name="connsiteY15" fmla="*/ 27365 h 115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938" h="1159986">
                    <a:moveTo>
                      <a:pt x="132814" y="28699"/>
                    </a:moveTo>
                    <a:cubicBezTo>
                      <a:pt x="146149" y="349120"/>
                      <a:pt x="31659" y="551812"/>
                      <a:pt x="12418" y="623821"/>
                    </a:cubicBezTo>
                    <a:cubicBezTo>
                      <a:pt x="-6757" y="692882"/>
                      <a:pt x="-3556" y="766243"/>
                      <a:pt x="21562" y="833371"/>
                    </a:cubicBezTo>
                    <a:cubicBezTo>
                      <a:pt x="88618" y="1004821"/>
                      <a:pt x="281785" y="1090165"/>
                      <a:pt x="448854" y="1129598"/>
                    </a:cubicBezTo>
                    <a:cubicBezTo>
                      <a:pt x="626019" y="1171889"/>
                      <a:pt x="823948" y="1178557"/>
                      <a:pt x="990826" y="1095499"/>
                    </a:cubicBezTo>
                    <a:cubicBezTo>
                      <a:pt x="1352776" y="914905"/>
                      <a:pt x="1394115" y="381314"/>
                      <a:pt x="1214092" y="5839"/>
                    </a:cubicBezTo>
                    <a:cubicBezTo>
                      <a:pt x="1207806" y="-7115"/>
                      <a:pt x="1188756" y="4315"/>
                      <a:pt x="1195042" y="17269"/>
                    </a:cubicBezTo>
                    <a:cubicBezTo>
                      <a:pt x="1278010" y="191818"/>
                      <a:pt x="1310981" y="385947"/>
                      <a:pt x="1290292" y="578101"/>
                    </a:cubicBezTo>
                    <a:cubicBezTo>
                      <a:pt x="1269909" y="758504"/>
                      <a:pt x="1191994" y="940051"/>
                      <a:pt x="1036737" y="1043111"/>
                    </a:cubicBezTo>
                    <a:cubicBezTo>
                      <a:pt x="881479" y="1146172"/>
                      <a:pt x="693837" y="1151125"/>
                      <a:pt x="517814" y="1119312"/>
                    </a:cubicBezTo>
                    <a:cubicBezTo>
                      <a:pt x="425934" y="1104068"/>
                      <a:pt x="336866" y="1075106"/>
                      <a:pt x="253591" y="1033396"/>
                    </a:cubicBezTo>
                    <a:cubicBezTo>
                      <a:pt x="177044" y="997459"/>
                      <a:pt x="112008" y="940932"/>
                      <a:pt x="65758" y="870137"/>
                    </a:cubicBezTo>
                    <a:cubicBezTo>
                      <a:pt x="17557" y="787431"/>
                      <a:pt x="9364" y="687358"/>
                      <a:pt x="43469" y="597913"/>
                    </a:cubicBezTo>
                    <a:cubicBezTo>
                      <a:pt x="62520" y="543049"/>
                      <a:pt x="171295" y="320545"/>
                      <a:pt x="154341" y="27365"/>
                    </a:cubicBezTo>
                    <a:cubicBezTo>
                      <a:pt x="153534" y="21210"/>
                      <a:pt x="147891" y="16875"/>
                      <a:pt x="141736" y="17681"/>
                    </a:cubicBezTo>
                    <a:cubicBezTo>
                      <a:pt x="136687" y="18343"/>
                      <a:pt x="132714" y="22316"/>
                      <a:pt x="132052" y="27365"/>
                    </a:cubicBezTo>
                    <a:close/>
                  </a:path>
                </a:pathLst>
              </a:custGeom>
              <a:solidFill>
                <a:srgbClr val="5E503B"/>
              </a:solidFill>
              <a:ln w="19050" cap="flat">
                <a:noFill/>
                <a:prstDash val="solid"/>
                <a:miter/>
              </a:ln>
            </p:spPr>
            <p:txBody>
              <a:bodyPr rtlCol="0" anchor="ctr"/>
              <a:lstStyle/>
              <a:p>
                <a:endParaRPr lang="zh-CN" altLang="en-US"/>
              </a:p>
            </p:txBody>
          </p:sp>
          <p:sp>
            <p:nvSpPr>
              <p:cNvPr id="2953" name="任意多边形: 形状 2952">
                <a:extLst>
                  <a:ext uri="{FF2B5EF4-FFF2-40B4-BE49-F238E27FC236}">
                    <a16:creationId xmlns:a16="http://schemas.microsoft.com/office/drawing/2014/main" id="{B66C89C7-113E-B48B-CF8F-2B36AA7158B2}"/>
                  </a:ext>
                </a:extLst>
              </p:cNvPr>
              <p:cNvSpPr/>
              <p:nvPr/>
            </p:nvSpPr>
            <p:spPr>
              <a:xfrm>
                <a:off x="13103119" y="7314245"/>
                <a:ext cx="1251817" cy="565470"/>
              </a:xfrm>
              <a:custGeom>
                <a:avLst/>
                <a:gdLst>
                  <a:gd name="connsiteX0" fmla="*/ 603793 w 1251817"/>
                  <a:gd name="connsiteY0" fmla="*/ 355438 h 565470"/>
                  <a:gd name="connsiteX1" fmla="*/ 143545 w 1251817"/>
                  <a:gd name="connsiteY1" fmla="*/ 156556 h 565470"/>
                  <a:gd name="connsiteX2" fmla="*/ 26769 w 1251817"/>
                  <a:gd name="connsiteY2" fmla="*/ 155 h 565470"/>
                  <a:gd name="connsiteX3" fmla="*/ 6195 w 1251817"/>
                  <a:gd name="connsiteY3" fmla="*/ 67212 h 565470"/>
                  <a:gd name="connsiteX4" fmla="*/ 794674 w 1251817"/>
                  <a:gd name="connsiteY4" fmla="*/ 558130 h 565470"/>
                  <a:gd name="connsiteX5" fmla="*/ 1251875 w 1251817"/>
                  <a:gd name="connsiteY5" fmla="*/ 170272 h 565470"/>
                  <a:gd name="connsiteX6" fmla="*/ 603793 w 1251817"/>
                  <a:gd name="connsiteY6" fmla="*/ 355438 h 56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817" h="565470">
                    <a:moveTo>
                      <a:pt x="603793" y="355438"/>
                    </a:moveTo>
                    <a:cubicBezTo>
                      <a:pt x="434058" y="327625"/>
                      <a:pt x="274990" y="265522"/>
                      <a:pt x="143545" y="156556"/>
                    </a:cubicBezTo>
                    <a:cubicBezTo>
                      <a:pt x="91158" y="115977"/>
                      <a:pt x="50792" y="61914"/>
                      <a:pt x="26769" y="155"/>
                    </a:cubicBezTo>
                    <a:cubicBezTo>
                      <a:pt x="17627" y="21742"/>
                      <a:pt x="10732" y="44212"/>
                      <a:pt x="6195" y="67212"/>
                    </a:cubicBezTo>
                    <a:cubicBezTo>
                      <a:pt x="-65814" y="465928"/>
                      <a:pt x="513877" y="600612"/>
                      <a:pt x="794674" y="558130"/>
                    </a:cubicBezTo>
                    <a:cubicBezTo>
                      <a:pt x="1040420" y="521363"/>
                      <a:pt x="1184628" y="366296"/>
                      <a:pt x="1251875" y="170272"/>
                    </a:cubicBezTo>
                    <a:cubicBezTo>
                      <a:pt x="1094331" y="315433"/>
                      <a:pt x="860587" y="392586"/>
                      <a:pt x="603793" y="355438"/>
                    </a:cubicBezTo>
                    <a:close/>
                  </a:path>
                </a:pathLst>
              </a:custGeom>
              <a:solidFill>
                <a:srgbClr val="FCF5AC"/>
              </a:solidFill>
              <a:ln w="19050" cap="flat">
                <a:noFill/>
                <a:prstDash val="solid"/>
                <a:miter/>
              </a:ln>
            </p:spPr>
            <p:txBody>
              <a:bodyPr rtlCol="0" anchor="ctr"/>
              <a:lstStyle/>
              <a:p>
                <a:endParaRPr lang="zh-CN" altLang="en-US"/>
              </a:p>
            </p:txBody>
          </p:sp>
          <p:sp>
            <p:nvSpPr>
              <p:cNvPr id="2954" name="任意多边形: 形状 2953">
                <a:extLst>
                  <a:ext uri="{FF2B5EF4-FFF2-40B4-BE49-F238E27FC236}">
                    <a16:creationId xmlns:a16="http://schemas.microsoft.com/office/drawing/2014/main" id="{1EA19E7A-EEA9-13E6-F2FA-636652062D53}"/>
                  </a:ext>
                </a:extLst>
              </p:cNvPr>
              <p:cNvSpPr/>
              <p:nvPr/>
            </p:nvSpPr>
            <p:spPr>
              <a:xfrm>
                <a:off x="13091375" y="7300148"/>
                <a:ext cx="1273707" cy="591776"/>
              </a:xfrm>
              <a:custGeom>
                <a:avLst/>
                <a:gdLst>
                  <a:gd name="connsiteX0" fmla="*/ 1254665 w 1273707"/>
                  <a:gd name="connsiteY0" fmla="*/ 175796 h 591776"/>
                  <a:gd name="connsiteX1" fmla="*/ 48990 w 1273707"/>
                  <a:gd name="connsiteY1" fmla="*/ 11395 h 591776"/>
                  <a:gd name="connsiteX2" fmla="*/ 37751 w 1273707"/>
                  <a:gd name="connsiteY2" fmla="*/ 155 h 591776"/>
                  <a:gd name="connsiteX3" fmla="*/ 26511 w 1273707"/>
                  <a:gd name="connsiteY3" fmla="*/ 11395 h 591776"/>
                  <a:gd name="connsiteX4" fmla="*/ 61182 w 1273707"/>
                  <a:gd name="connsiteY4" fmla="*/ 338864 h 591776"/>
                  <a:gd name="connsiteX5" fmla="*/ 643160 w 1273707"/>
                  <a:gd name="connsiteY5" fmla="*/ 589181 h 591776"/>
                  <a:gd name="connsiteX6" fmla="*/ 989298 w 1273707"/>
                  <a:gd name="connsiteY6" fmla="*/ 527078 h 591776"/>
                  <a:gd name="connsiteX7" fmla="*/ 1273143 w 1273707"/>
                  <a:gd name="connsiteY7" fmla="*/ 186464 h 591776"/>
                  <a:gd name="connsiteX8" fmla="*/ 1254665 w 1273707"/>
                  <a:gd name="connsiteY8" fmla="*/ 175796 h 591776"/>
                  <a:gd name="connsiteX9" fmla="*/ 680117 w 1273707"/>
                  <a:gd name="connsiteY9" fmla="*/ 569369 h 591776"/>
                  <a:gd name="connsiteX10" fmla="*/ 37560 w 1273707"/>
                  <a:gd name="connsiteY10" fmla="*/ 47590 h 591776"/>
                  <a:gd name="connsiteX11" fmla="*/ 166148 w 1273707"/>
                  <a:gd name="connsiteY11" fmla="*/ 196942 h 591776"/>
                  <a:gd name="connsiteX12" fmla="*/ 1237139 w 1273707"/>
                  <a:gd name="connsiteY12" fmla="*/ 219421 h 591776"/>
                  <a:gd name="connsiteX13" fmla="*/ 680117 w 1273707"/>
                  <a:gd name="connsiteY13" fmla="*/ 569369 h 59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3707" h="591776">
                    <a:moveTo>
                      <a:pt x="1254665" y="175796"/>
                    </a:moveTo>
                    <a:cubicBezTo>
                      <a:pt x="821086" y="569369"/>
                      <a:pt x="136620" y="272951"/>
                      <a:pt x="48990" y="11395"/>
                    </a:cubicBezTo>
                    <a:cubicBezTo>
                      <a:pt x="48990" y="5187"/>
                      <a:pt x="43958" y="155"/>
                      <a:pt x="37751" y="155"/>
                    </a:cubicBezTo>
                    <a:cubicBezTo>
                      <a:pt x="31543" y="155"/>
                      <a:pt x="26511" y="5187"/>
                      <a:pt x="26511" y="11395"/>
                    </a:cubicBezTo>
                    <a:cubicBezTo>
                      <a:pt x="-18531" y="119322"/>
                      <a:pt x="-5462" y="242762"/>
                      <a:pt x="61182" y="338864"/>
                    </a:cubicBezTo>
                    <a:cubicBezTo>
                      <a:pt x="180244" y="503456"/>
                      <a:pt x="442182" y="579275"/>
                      <a:pt x="643160" y="589181"/>
                    </a:cubicBezTo>
                    <a:cubicBezTo>
                      <a:pt x="762027" y="600047"/>
                      <a:pt x="881622" y="578590"/>
                      <a:pt x="989298" y="527078"/>
                    </a:cubicBezTo>
                    <a:cubicBezTo>
                      <a:pt x="1131220" y="457546"/>
                      <a:pt x="1221708" y="336578"/>
                      <a:pt x="1273143" y="186464"/>
                    </a:cubicBezTo>
                    <a:cubicBezTo>
                      <a:pt x="1276953" y="174463"/>
                      <a:pt x="1262285" y="168557"/>
                      <a:pt x="1254665" y="175796"/>
                    </a:cubicBezTo>
                    <a:close/>
                    <a:moveTo>
                      <a:pt x="680117" y="569369"/>
                    </a:moveTo>
                    <a:cubicBezTo>
                      <a:pt x="333025" y="562321"/>
                      <a:pt x="-67215" y="378869"/>
                      <a:pt x="37560" y="47590"/>
                    </a:cubicBezTo>
                    <a:cubicBezTo>
                      <a:pt x="68310" y="106639"/>
                      <a:pt x="112323" y="157759"/>
                      <a:pt x="166148" y="196942"/>
                    </a:cubicBezTo>
                    <a:cubicBezTo>
                      <a:pt x="449231" y="418112"/>
                      <a:pt x="917861" y="479834"/>
                      <a:pt x="1237139" y="219421"/>
                    </a:cubicBezTo>
                    <a:cubicBezTo>
                      <a:pt x="1143222" y="454117"/>
                      <a:pt x="927195" y="578704"/>
                      <a:pt x="680117" y="569369"/>
                    </a:cubicBezTo>
                    <a:close/>
                  </a:path>
                </a:pathLst>
              </a:custGeom>
              <a:solidFill>
                <a:srgbClr val="5E503B"/>
              </a:solidFill>
              <a:ln w="19050" cap="flat">
                <a:noFill/>
                <a:prstDash val="solid"/>
                <a:miter/>
              </a:ln>
            </p:spPr>
            <p:txBody>
              <a:bodyPr rtlCol="0" anchor="ctr"/>
              <a:lstStyle/>
              <a:p>
                <a:endParaRPr lang="zh-CN" altLang="en-US"/>
              </a:p>
            </p:txBody>
          </p:sp>
          <p:sp>
            <p:nvSpPr>
              <p:cNvPr id="2955" name="任意多边形: 形状 2954">
                <a:extLst>
                  <a:ext uri="{FF2B5EF4-FFF2-40B4-BE49-F238E27FC236}">
                    <a16:creationId xmlns:a16="http://schemas.microsoft.com/office/drawing/2014/main" id="{31113C03-A05F-3120-022B-FE524878117A}"/>
                  </a:ext>
                </a:extLst>
              </p:cNvPr>
              <p:cNvSpPr/>
              <p:nvPr/>
            </p:nvSpPr>
            <p:spPr>
              <a:xfrm>
                <a:off x="12784073" y="6698484"/>
                <a:ext cx="465582" cy="456763"/>
              </a:xfrm>
              <a:custGeom>
                <a:avLst/>
                <a:gdLst>
                  <a:gd name="connsiteX0" fmla="*/ 465602 w 465582"/>
                  <a:gd name="connsiteY0" fmla="*/ 250312 h 456763"/>
                  <a:gd name="connsiteX1" fmla="*/ 232430 w 465582"/>
                  <a:gd name="connsiteY1" fmla="*/ 99626 h 456763"/>
                  <a:gd name="connsiteX2" fmla="*/ 127465 w 465582"/>
                  <a:gd name="connsiteY2" fmla="*/ 566 h 456763"/>
                  <a:gd name="connsiteX3" fmla="*/ 14308 w 465582"/>
                  <a:gd name="connsiteY3" fmla="*/ 69908 h 456763"/>
                  <a:gd name="connsiteX4" fmla="*/ 9164 w 465582"/>
                  <a:gd name="connsiteY4" fmla="*/ 209926 h 456763"/>
                  <a:gd name="connsiteX5" fmla="*/ 449600 w 465582"/>
                  <a:gd name="connsiteY5" fmla="*/ 453194 h 45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582" h="456763">
                    <a:moveTo>
                      <a:pt x="465602" y="250312"/>
                    </a:moveTo>
                    <a:cubicBezTo>
                      <a:pt x="353969" y="254884"/>
                      <a:pt x="281198" y="191447"/>
                      <a:pt x="232430" y="99626"/>
                    </a:cubicBezTo>
                    <a:cubicBezTo>
                      <a:pt x="208999" y="55049"/>
                      <a:pt x="176614" y="8567"/>
                      <a:pt x="127465" y="566"/>
                    </a:cubicBezTo>
                    <a:cubicBezTo>
                      <a:pt x="78579" y="-3811"/>
                      <a:pt x="32602" y="24364"/>
                      <a:pt x="14308" y="69908"/>
                    </a:cubicBezTo>
                    <a:cubicBezTo>
                      <a:pt x="-2786" y="114740"/>
                      <a:pt x="-4595" y="163961"/>
                      <a:pt x="9164" y="209926"/>
                    </a:cubicBezTo>
                    <a:cubicBezTo>
                      <a:pt x="60218" y="421381"/>
                      <a:pt x="250528" y="472244"/>
                      <a:pt x="449600" y="453194"/>
                    </a:cubicBezTo>
                    <a:close/>
                  </a:path>
                </a:pathLst>
              </a:custGeom>
              <a:solidFill>
                <a:srgbClr val="FFF4EE"/>
              </a:solidFill>
              <a:ln w="19050" cap="flat">
                <a:noFill/>
                <a:prstDash val="solid"/>
                <a:miter/>
              </a:ln>
            </p:spPr>
            <p:txBody>
              <a:bodyPr rtlCol="0" anchor="ctr"/>
              <a:lstStyle/>
              <a:p>
                <a:endParaRPr lang="zh-CN" altLang="en-US"/>
              </a:p>
            </p:txBody>
          </p:sp>
          <p:sp>
            <p:nvSpPr>
              <p:cNvPr id="2956" name="任意多边形: 形状 2955">
                <a:extLst>
                  <a:ext uri="{FF2B5EF4-FFF2-40B4-BE49-F238E27FC236}">
                    <a16:creationId xmlns:a16="http://schemas.microsoft.com/office/drawing/2014/main" id="{7E10FCD6-657A-05FA-EED7-AE416C1EDED9}"/>
                  </a:ext>
                </a:extLst>
              </p:cNvPr>
              <p:cNvSpPr/>
              <p:nvPr/>
            </p:nvSpPr>
            <p:spPr>
              <a:xfrm>
                <a:off x="12772988" y="6687275"/>
                <a:ext cx="487335" cy="480686"/>
              </a:xfrm>
              <a:custGeom>
                <a:avLst/>
                <a:gdLst>
                  <a:gd name="connsiteX0" fmla="*/ 476687 w 487335"/>
                  <a:gd name="connsiteY0" fmla="*/ 250282 h 480686"/>
                  <a:gd name="connsiteX1" fmla="*/ 264660 w 487335"/>
                  <a:gd name="connsiteY1" fmla="*/ 125885 h 480686"/>
                  <a:gd name="connsiteX2" fmla="*/ 183698 w 487335"/>
                  <a:gd name="connsiteY2" fmla="*/ 18634 h 480686"/>
                  <a:gd name="connsiteX3" fmla="*/ 60825 w 487335"/>
                  <a:gd name="connsiteY3" fmla="*/ 21110 h 480686"/>
                  <a:gd name="connsiteX4" fmla="*/ 30345 w 487335"/>
                  <a:gd name="connsiteY4" fmla="*/ 287810 h 480686"/>
                  <a:gd name="connsiteX5" fmla="*/ 190175 w 487335"/>
                  <a:gd name="connsiteY5" fmla="*/ 444211 h 480686"/>
                  <a:gd name="connsiteX6" fmla="*/ 460685 w 487335"/>
                  <a:gd name="connsiteY6" fmla="*/ 476215 h 480686"/>
                  <a:gd name="connsiteX7" fmla="*/ 460685 w 487335"/>
                  <a:gd name="connsiteY7" fmla="*/ 453736 h 480686"/>
                  <a:gd name="connsiteX8" fmla="*/ 65588 w 487335"/>
                  <a:gd name="connsiteY8" fmla="*/ 307241 h 480686"/>
                  <a:gd name="connsiteX9" fmla="*/ 63302 w 487335"/>
                  <a:gd name="connsiteY9" fmla="*/ 48352 h 480686"/>
                  <a:gd name="connsiteX10" fmla="*/ 182555 w 487335"/>
                  <a:gd name="connsiteY10" fmla="*/ 46447 h 480686"/>
                  <a:gd name="connsiteX11" fmla="*/ 256088 w 487335"/>
                  <a:gd name="connsiteY11" fmla="*/ 154079 h 480686"/>
                  <a:gd name="connsiteX12" fmla="*/ 476115 w 487335"/>
                  <a:gd name="connsiteY12" fmla="*/ 272951 h 480686"/>
                  <a:gd name="connsiteX13" fmla="*/ 487354 w 487335"/>
                  <a:gd name="connsiteY13" fmla="*/ 261712 h 480686"/>
                  <a:gd name="connsiteX14" fmla="*/ 476115 w 487335"/>
                  <a:gd name="connsiteY14" fmla="*/ 250472 h 48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7335" h="480686">
                    <a:moveTo>
                      <a:pt x="476687" y="250282"/>
                    </a:moveTo>
                    <a:cubicBezTo>
                      <a:pt x="385437" y="255235"/>
                      <a:pt x="309618" y="204562"/>
                      <a:pt x="264660" y="125885"/>
                    </a:cubicBezTo>
                    <a:cubicBezTo>
                      <a:pt x="241229" y="87785"/>
                      <a:pt x="222369" y="45113"/>
                      <a:pt x="183698" y="18634"/>
                    </a:cubicBezTo>
                    <a:cubicBezTo>
                      <a:pt x="146434" y="-6933"/>
                      <a:pt x="97028" y="-5937"/>
                      <a:pt x="60825" y="21110"/>
                    </a:cubicBezTo>
                    <a:cubicBezTo>
                      <a:pt x="-23757" y="81689"/>
                      <a:pt x="-6231" y="203800"/>
                      <a:pt x="30345" y="287810"/>
                    </a:cubicBezTo>
                    <a:cubicBezTo>
                      <a:pt x="61754" y="358399"/>
                      <a:pt x="118921" y="414339"/>
                      <a:pt x="190175" y="444211"/>
                    </a:cubicBezTo>
                    <a:cubicBezTo>
                      <a:pt x="276329" y="477009"/>
                      <a:pt x="369255" y="488003"/>
                      <a:pt x="460685" y="476215"/>
                    </a:cubicBezTo>
                    <a:cubicBezTo>
                      <a:pt x="474782" y="474881"/>
                      <a:pt x="474972" y="452402"/>
                      <a:pt x="460685" y="453736"/>
                    </a:cubicBezTo>
                    <a:cubicBezTo>
                      <a:pt x="315905" y="467261"/>
                      <a:pt x="145217" y="445163"/>
                      <a:pt x="65588" y="307241"/>
                    </a:cubicBezTo>
                    <a:cubicBezTo>
                      <a:pt x="23678" y="234851"/>
                      <a:pt x="-7183" y="112741"/>
                      <a:pt x="63302" y="48352"/>
                    </a:cubicBezTo>
                    <a:cubicBezTo>
                      <a:pt x="96107" y="15833"/>
                      <a:pt x="148727" y="14992"/>
                      <a:pt x="182555" y="46447"/>
                    </a:cubicBezTo>
                    <a:cubicBezTo>
                      <a:pt x="216083" y="75784"/>
                      <a:pt x="231704" y="117884"/>
                      <a:pt x="256088" y="154079"/>
                    </a:cubicBezTo>
                    <a:cubicBezTo>
                      <a:pt x="301889" y="231255"/>
                      <a:pt x="386461" y="276945"/>
                      <a:pt x="476115" y="272951"/>
                    </a:cubicBezTo>
                    <a:cubicBezTo>
                      <a:pt x="482322" y="272951"/>
                      <a:pt x="487354" y="267919"/>
                      <a:pt x="487354" y="261712"/>
                    </a:cubicBezTo>
                    <a:cubicBezTo>
                      <a:pt x="487354" y="255504"/>
                      <a:pt x="482322" y="250472"/>
                      <a:pt x="476115" y="250472"/>
                    </a:cubicBezTo>
                    <a:close/>
                  </a:path>
                </a:pathLst>
              </a:custGeom>
              <a:solidFill>
                <a:srgbClr val="5E503B"/>
              </a:solidFill>
              <a:ln w="19050" cap="flat">
                <a:noFill/>
                <a:prstDash val="solid"/>
                <a:miter/>
              </a:ln>
            </p:spPr>
            <p:txBody>
              <a:bodyPr rtlCol="0" anchor="ctr"/>
              <a:lstStyle/>
              <a:p>
                <a:endParaRPr lang="zh-CN" altLang="en-US"/>
              </a:p>
            </p:txBody>
          </p:sp>
          <p:sp>
            <p:nvSpPr>
              <p:cNvPr id="2957" name="任意多边形: 形状 2956">
                <a:extLst>
                  <a:ext uri="{FF2B5EF4-FFF2-40B4-BE49-F238E27FC236}">
                    <a16:creationId xmlns:a16="http://schemas.microsoft.com/office/drawing/2014/main" id="{933E4239-B5A0-006B-84CF-C2A43170F645}"/>
                  </a:ext>
                </a:extLst>
              </p:cNvPr>
              <p:cNvSpPr/>
              <p:nvPr/>
            </p:nvSpPr>
            <p:spPr>
              <a:xfrm>
                <a:off x="13346608" y="7003922"/>
                <a:ext cx="1022543" cy="442915"/>
              </a:xfrm>
              <a:custGeom>
                <a:avLst/>
                <a:gdLst>
                  <a:gd name="connsiteX0" fmla="*/ 981341 w 1022543"/>
                  <a:gd name="connsiteY0" fmla="*/ 55189 h 442915"/>
                  <a:gd name="connsiteX1" fmla="*/ 706640 w 1022543"/>
                  <a:gd name="connsiteY1" fmla="*/ 56713 h 442915"/>
                  <a:gd name="connsiteX2" fmla="*/ 540905 w 1022543"/>
                  <a:gd name="connsiteY2" fmla="*/ 257690 h 442915"/>
                  <a:gd name="connsiteX3" fmla="*/ 278777 w 1022543"/>
                  <a:gd name="connsiteY3" fmla="*/ 54046 h 442915"/>
                  <a:gd name="connsiteX4" fmla="*/ 13792 w 1022543"/>
                  <a:gd name="connsiteY4" fmla="*/ 155582 h 442915"/>
                  <a:gd name="connsiteX5" fmla="*/ 72466 w 1022543"/>
                  <a:gd name="connsiteY5" fmla="*/ 377896 h 442915"/>
                  <a:gd name="connsiteX6" fmla="*/ 303542 w 1022543"/>
                  <a:gd name="connsiteY6" fmla="*/ 439808 h 442915"/>
                  <a:gd name="connsiteX7" fmla="*/ 533285 w 1022543"/>
                  <a:gd name="connsiteY7" fmla="*/ 356369 h 442915"/>
                  <a:gd name="connsiteX8" fmla="*/ 683399 w 1022543"/>
                  <a:gd name="connsiteY8" fmla="*/ 410281 h 442915"/>
                  <a:gd name="connsiteX9" fmla="*/ 843610 w 1022543"/>
                  <a:gd name="connsiteY9" fmla="*/ 395993 h 442915"/>
                  <a:gd name="connsiteX10" fmla="*/ 981341 w 1022543"/>
                  <a:gd name="connsiteY10" fmla="*/ 55189 h 44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543" h="442915">
                    <a:moveTo>
                      <a:pt x="981341" y="55189"/>
                    </a:moveTo>
                    <a:cubicBezTo>
                      <a:pt x="924191" y="-11486"/>
                      <a:pt x="808177" y="-25202"/>
                      <a:pt x="706640" y="56713"/>
                    </a:cubicBezTo>
                    <a:cubicBezTo>
                      <a:pt x="638176" y="111609"/>
                      <a:pt x="581758" y="180024"/>
                      <a:pt x="540905" y="257690"/>
                    </a:cubicBezTo>
                    <a:cubicBezTo>
                      <a:pt x="464705" y="178823"/>
                      <a:pt x="388505" y="83764"/>
                      <a:pt x="278777" y="54046"/>
                    </a:cubicBezTo>
                    <a:cubicBezTo>
                      <a:pt x="179146" y="27947"/>
                      <a:pt x="55511" y="61666"/>
                      <a:pt x="13792" y="155582"/>
                    </a:cubicBezTo>
                    <a:cubicBezTo>
                      <a:pt x="-19355" y="230639"/>
                      <a:pt x="10363" y="324365"/>
                      <a:pt x="72466" y="377896"/>
                    </a:cubicBezTo>
                    <a:cubicBezTo>
                      <a:pt x="137630" y="429571"/>
                      <a:pt x="221271" y="451982"/>
                      <a:pt x="303542" y="439808"/>
                    </a:cubicBezTo>
                    <a:cubicBezTo>
                      <a:pt x="384741" y="426892"/>
                      <a:pt x="462722" y="398570"/>
                      <a:pt x="533285" y="356369"/>
                    </a:cubicBezTo>
                    <a:cubicBezTo>
                      <a:pt x="537476" y="354083"/>
                      <a:pt x="663016" y="407995"/>
                      <a:pt x="683399" y="410281"/>
                    </a:cubicBezTo>
                    <a:cubicBezTo>
                      <a:pt x="737203" y="417376"/>
                      <a:pt x="791910" y="412497"/>
                      <a:pt x="843610" y="395993"/>
                    </a:cubicBezTo>
                    <a:cubicBezTo>
                      <a:pt x="1031443" y="335795"/>
                      <a:pt x="1060589" y="149296"/>
                      <a:pt x="981341" y="55189"/>
                    </a:cubicBezTo>
                    <a:close/>
                  </a:path>
                </a:pathLst>
              </a:custGeom>
              <a:solidFill>
                <a:srgbClr val="FFFDA9"/>
              </a:solidFill>
              <a:ln w="19050" cap="flat">
                <a:noFill/>
                <a:prstDash val="solid"/>
                <a:miter/>
              </a:ln>
            </p:spPr>
            <p:txBody>
              <a:bodyPr rtlCol="0" anchor="ctr"/>
              <a:lstStyle/>
              <a:p>
                <a:endParaRPr lang="zh-CN" altLang="en-US"/>
              </a:p>
            </p:txBody>
          </p:sp>
          <p:sp>
            <p:nvSpPr>
              <p:cNvPr id="2958" name="任意多边形: 形状 2957">
                <a:extLst>
                  <a:ext uri="{FF2B5EF4-FFF2-40B4-BE49-F238E27FC236}">
                    <a16:creationId xmlns:a16="http://schemas.microsoft.com/office/drawing/2014/main" id="{722BB7C6-A6D7-71D2-03B8-52F99A1EF980}"/>
                  </a:ext>
                </a:extLst>
              </p:cNvPr>
              <p:cNvSpPr/>
              <p:nvPr/>
            </p:nvSpPr>
            <p:spPr>
              <a:xfrm>
                <a:off x="13179655" y="6796037"/>
                <a:ext cx="1228935" cy="661273"/>
              </a:xfrm>
              <a:custGeom>
                <a:avLst/>
                <a:gdLst>
                  <a:gd name="connsiteX0" fmla="*/ 1226015 w 1228935"/>
                  <a:gd name="connsiteY0" fmla="*/ 373749 h 661273"/>
                  <a:gd name="connsiteX1" fmla="*/ 1210120 w 1228935"/>
                  <a:gd name="connsiteY1" fmla="*/ 373642 h 661273"/>
                  <a:gd name="connsiteX2" fmla="*/ 1210013 w 1228935"/>
                  <a:gd name="connsiteY2" fmla="*/ 373749 h 661273"/>
                  <a:gd name="connsiteX3" fmla="*/ 1200297 w 1228935"/>
                  <a:gd name="connsiteY3" fmla="*/ 384608 h 661273"/>
                  <a:gd name="connsiteX4" fmla="*/ 1008654 w 1228935"/>
                  <a:gd name="connsiteY4" fmla="*/ 196393 h 661273"/>
                  <a:gd name="connsiteX5" fmla="*/ 1025609 w 1228935"/>
                  <a:gd name="connsiteY5" fmla="*/ 10846 h 661273"/>
                  <a:gd name="connsiteX6" fmla="*/ 1003130 w 1228935"/>
                  <a:gd name="connsiteY6" fmla="*/ 10846 h 661273"/>
                  <a:gd name="connsiteX7" fmla="*/ 986175 w 1228935"/>
                  <a:gd name="connsiteY7" fmla="*/ 199060 h 661273"/>
                  <a:gd name="connsiteX8" fmla="*/ 866541 w 1228935"/>
                  <a:gd name="connsiteY8" fmla="*/ 255068 h 661273"/>
                  <a:gd name="connsiteX9" fmla="*/ 704807 w 1228935"/>
                  <a:gd name="connsiteY9" fmla="*/ 445568 h 661273"/>
                  <a:gd name="connsiteX10" fmla="*/ 392006 w 1228935"/>
                  <a:gd name="connsiteY10" fmla="*/ 241351 h 661273"/>
                  <a:gd name="connsiteX11" fmla="*/ 332189 w 1228935"/>
                  <a:gd name="connsiteY11" fmla="*/ 63996 h 661273"/>
                  <a:gd name="connsiteX12" fmla="*/ 309900 w 1228935"/>
                  <a:gd name="connsiteY12" fmla="*/ 69711 h 661273"/>
                  <a:gd name="connsiteX13" fmla="*/ 367050 w 1228935"/>
                  <a:gd name="connsiteY13" fmla="*/ 241161 h 661273"/>
                  <a:gd name="connsiteX14" fmla="*/ 155024 w 1228935"/>
                  <a:gd name="connsiteY14" fmla="*/ 432804 h 661273"/>
                  <a:gd name="connsiteX15" fmla="*/ 18816 w 1228935"/>
                  <a:gd name="connsiteY15" fmla="*/ 366129 h 661273"/>
                  <a:gd name="connsiteX16" fmla="*/ 3005 w 1228935"/>
                  <a:gd name="connsiteY16" fmla="*/ 382131 h 661273"/>
                  <a:gd name="connsiteX17" fmla="*/ 156738 w 1228935"/>
                  <a:gd name="connsiteY17" fmla="*/ 456045 h 661273"/>
                  <a:gd name="connsiteX18" fmla="*/ 426105 w 1228935"/>
                  <a:gd name="connsiteY18" fmla="*/ 661404 h 661273"/>
                  <a:gd name="connsiteX19" fmla="*/ 701949 w 1228935"/>
                  <a:gd name="connsiteY19" fmla="*/ 575679 h 661273"/>
                  <a:gd name="connsiteX20" fmla="*/ 848444 w 1228935"/>
                  <a:gd name="connsiteY20" fmla="*/ 629019 h 661273"/>
                  <a:gd name="connsiteX21" fmla="*/ 1195916 w 1228935"/>
                  <a:gd name="connsiteY21" fmla="*/ 422517 h 661273"/>
                  <a:gd name="connsiteX22" fmla="*/ 1226396 w 1228935"/>
                  <a:gd name="connsiteY22" fmla="*/ 388418 h 661273"/>
                  <a:gd name="connsiteX23" fmla="*/ 1226015 w 1228935"/>
                  <a:gd name="connsiteY23" fmla="*/ 373749 h 661273"/>
                  <a:gd name="connsiteX24" fmla="*/ 1178009 w 1228935"/>
                  <a:gd name="connsiteY24" fmla="*/ 380988 h 661273"/>
                  <a:gd name="connsiteX25" fmla="*/ 851682 w 1228935"/>
                  <a:gd name="connsiteY25" fmla="*/ 607683 h 661273"/>
                  <a:gd name="connsiteX26" fmla="*/ 712998 w 1228935"/>
                  <a:gd name="connsiteY26" fmla="*/ 556629 h 661273"/>
                  <a:gd name="connsiteX27" fmla="*/ 693948 w 1228935"/>
                  <a:gd name="connsiteY27" fmla="*/ 555105 h 661273"/>
                  <a:gd name="connsiteX28" fmla="*/ 468015 w 1228935"/>
                  <a:gd name="connsiteY28" fmla="*/ 636829 h 661273"/>
                  <a:gd name="connsiteX29" fmla="*/ 245702 w 1228935"/>
                  <a:gd name="connsiteY29" fmla="*/ 577584 h 661273"/>
                  <a:gd name="connsiteX30" fmla="*/ 190076 w 1228935"/>
                  <a:gd name="connsiteY30" fmla="*/ 368034 h 661273"/>
                  <a:gd name="connsiteX31" fmla="*/ 441917 w 1228935"/>
                  <a:gd name="connsiteY31" fmla="*/ 272784 h 661273"/>
                  <a:gd name="connsiteX32" fmla="*/ 698901 w 1228935"/>
                  <a:gd name="connsiteY32" fmla="*/ 473571 h 661273"/>
                  <a:gd name="connsiteX33" fmla="*/ 714524 w 1228935"/>
                  <a:gd name="connsiteY33" fmla="*/ 473869 h 661273"/>
                  <a:gd name="connsiteX34" fmla="*/ 716618 w 1228935"/>
                  <a:gd name="connsiteY34" fmla="*/ 471094 h 661273"/>
                  <a:gd name="connsiteX35" fmla="*/ 880067 w 1228935"/>
                  <a:gd name="connsiteY35" fmla="*/ 273356 h 661273"/>
                  <a:gd name="connsiteX36" fmla="*/ 1178009 w 1228935"/>
                  <a:gd name="connsiteY36" fmla="*/ 380797 h 66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28935" h="661273">
                    <a:moveTo>
                      <a:pt x="1226015" y="373749"/>
                    </a:moveTo>
                    <a:cubicBezTo>
                      <a:pt x="1221655" y="369330"/>
                      <a:pt x="1214539" y="369282"/>
                      <a:pt x="1210120" y="373642"/>
                    </a:cubicBezTo>
                    <a:cubicBezTo>
                      <a:pt x="1210084" y="373677"/>
                      <a:pt x="1210048" y="373713"/>
                      <a:pt x="1210013" y="373749"/>
                    </a:cubicBezTo>
                    <a:lnTo>
                      <a:pt x="1200297" y="384608"/>
                    </a:lnTo>
                    <a:cubicBezTo>
                      <a:pt x="1203726" y="271450"/>
                      <a:pt x="1119906" y="188964"/>
                      <a:pt x="1008654" y="196393"/>
                    </a:cubicBezTo>
                    <a:lnTo>
                      <a:pt x="1025609" y="10846"/>
                    </a:lnTo>
                    <a:cubicBezTo>
                      <a:pt x="1026942" y="-3441"/>
                      <a:pt x="1004463" y="-3441"/>
                      <a:pt x="1003130" y="10846"/>
                    </a:cubicBezTo>
                    <a:lnTo>
                      <a:pt x="986175" y="199060"/>
                    </a:lnTo>
                    <a:cubicBezTo>
                      <a:pt x="942272" y="207526"/>
                      <a:pt x="901161" y="226772"/>
                      <a:pt x="866541" y="255068"/>
                    </a:cubicBezTo>
                    <a:cubicBezTo>
                      <a:pt x="800775" y="307467"/>
                      <a:pt x="745841" y="372171"/>
                      <a:pt x="704807" y="445568"/>
                    </a:cubicBezTo>
                    <a:cubicBezTo>
                      <a:pt x="612986" y="349365"/>
                      <a:pt x="528213" y="247828"/>
                      <a:pt x="392006" y="241351"/>
                    </a:cubicBezTo>
                    <a:lnTo>
                      <a:pt x="332189" y="63996"/>
                    </a:lnTo>
                    <a:cubicBezTo>
                      <a:pt x="327617" y="50280"/>
                      <a:pt x="306090" y="56185"/>
                      <a:pt x="309900" y="69711"/>
                    </a:cubicBezTo>
                    <a:lnTo>
                      <a:pt x="367050" y="241161"/>
                    </a:lnTo>
                    <a:cubicBezTo>
                      <a:pt x="250083" y="245542"/>
                      <a:pt x="153119" y="317361"/>
                      <a:pt x="155024" y="432804"/>
                    </a:cubicBezTo>
                    <a:cubicBezTo>
                      <a:pt x="102646" y="429259"/>
                      <a:pt x="53745" y="405321"/>
                      <a:pt x="18816" y="366129"/>
                    </a:cubicBezTo>
                    <a:cubicBezTo>
                      <a:pt x="9291" y="355461"/>
                      <a:pt x="-6520" y="371272"/>
                      <a:pt x="3005" y="382131"/>
                    </a:cubicBezTo>
                    <a:cubicBezTo>
                      <a:pt x="42395" y="426213"/>
                      <a:pt x="97709" y="452808"/>
                      <a:pt x="156738" y="456045"/>
                    </a:cubicBezTo>
                    <a:cubicBezTo>
                      <a:pt x="173883" y="588252"/>
                      <a:pt x="299994" y="661404"/>
                      <a:pt x="426105" y="661404"/>
                    </a:cubicBezTo>
                    <a:cubicBezTo>
                      <a:pt x="493161" y="661404"/>
                      <a:pt x="603651" y="633781"/>
                      <a:pt x="701949" y="575679"/>
                    </a:cubicBezTo>
                    <a:cubicBezTo>
                      <a:pt x="724619" y="582727"/>
                      <a:pt x="829394" y="626923"/>
                      <a:pt x="848444" y="629019"/>
                    </a:cubicBezTo>
                    <a:cubicBezTo>
                      <a:pt x="1000844" y="649402"/>
                      <a:pt x="1167531" y="575488"/>
                      <a:pt x="1195916" y="422517"/>
                    </a:cubicBezTo>
                    <a:lnTo>
                      <a:pt x="1226396" y="388418"/>
                    </a:lnTo>
                    <a:cubicBezTo>
                      <a:pt x="1230003" y="384137"/>
                      <a:pt x="1229839" y="377836"/>
                      <a:pt x="1226015" y="373749"/>
                    </a:cubicBezTo>
                    <a:close/>
                    <a:moveTo>
                      <a:pt x="1178009" y="380988"/>
                    </a:moveTo>
                    <a:cubicBezTo>
                      <a:pt x="1175723" y="546342"/>
                      <a:pt x="1007702" y="628638"/>
                      <a:pt x="851682" y="607683"/>
                    </a:cubicBezTo>
                    <a:cubicBezTo>
                      <a:pt x="836633" y="605969"/>
                      <a:pt x="739478" y="565583"/>
                      <a:pt x="712998" y="556629"/>
                    </a:cubicBezTo>
                    <a:cubicBezTo>
                      <a:pt x="700044" y="552247"/>
                      <a:pt x="698330" y="553200"/>
                      <a:pt x="693948" y="555105"/>
                    </a:cubicBezTo>
                    <a:cubicBezTo>
                      <a:pt x="624608" y="596653"/>
                      <a:pt x="547889" y="624404"/>
                      <a:pt x="468015" y="636829"/>
                    </a:cubicBezTo>
                    <a:cubicBezTo>
                      <a:pt x="388883" y="649104"/>
                      <a:pt x="308231" y="627610"/>
                      <a:pt x="245702" y="577584"/>
                    </a:cubicBezTo>
                    <a:cubicBezTo>
                      <a:pt x="183408" y="525959"/>
                      <a:pt x="160548" y="434709"/>
                      <a:pt x="190076" y="368034"/>
                    </a:cubicBezTo>
                    <a:cubicBezTo>
                      <a:pt x="229700" y="278499"/>
                      <a:pt x="348191" y="248019"/>
                      <a:pt x="441917" y="272784"/>
                    </a:cubicBezTo>
                    <a:cubicBezTo>
                      <a:pt x="548406" y="301740"/>
                      <a:pt x="622511" y="395085"/>
                      <a:pt x="698901" y="473571"/>
                    </a:cubicBezTo>
                    <a:cubicBezTo>
                      <a:pt x="703133" y="477967"/>
                      <a:pt x="710128" y="478101"/>
                      <a:pt x="714524" y="473869"/>
                    </a:cubicBezTo>
                    <a:cubicBezTo>
                      <a:pt x="715364" y="473060"/>
                      <a:pt x="716071" y="472124"/>
                      <a:pt x="716618" y="471094"/>
                    </a:cubicBezTo>
                    <a:cubicBezTo>
                      <a:pt x="756961" y="394668"/>
                      <a:pt x="812598" y="327360"/>
                      <a:pt x="880067" y="273356"/>
                    </a:cubicBezTo>
                    <a:cubicBezTo>
                      <a:pt x="1019894" y="160960"/>
                      <a:pt x="1181438" y="235636"/>
                      <a:pt x="1178009" y="380797"/>
                    </a:cubicBezTo>
                    <a:close/>
                  </a:path>
                </a:pathLst>
              </a:custGeom>
              <a:solidFill>
                <a:srgbClr val="5E503B"/>
              </a:solidFill>
              <a:ln w="19050" cap="flat">
                <a:noFill/>
                <a:prstDash val="solid"/>
                <a:miter/>
              </a:ln>
            </p:spPr>
            <p:txBody>
              <a:bodyPr rtlCol="0" anchor="ctr"/>
              <a:lstStyle/>
              <a:p>
                <a:endParaRPr lang="zh-CN" altLang="en-US"/>
              </a:p>
            </p:txBody>
          </p:sp>
          <p:sp>
            <p:nvSpPr>
              <p:cNvPr id="2959" name="任意多边形: 形状 2958">
                <a:extLst>
                  <a:ext uri="{FF2B5EF4-FFF2-40B4-BE49-F238E27FC236}">
                    <a16:creationId xmlns:a16="http://schemas.microsoft.com/office/drawing/2014/main" id="{97F610D9-79DA-BBAC-D076-79A6DE30C989}"/>
                  </a:ext>
                </a:extLst>
              </p:cNvPr>
              <p:cNvSpPr/>
              <p:nvPr/>
            </p:nvSpPr>
            <p:spPr>
              <a:xfrm>
                <a:off x="13844516" y="7061986"/>
                <a:ext cx="55053" cy="194373"/>
              </a:xfrm>
              <a:custGeom>
                <a:avLst/>
                <a:gdLst>
                  <a:gd name="connsiteX0" fmla="*/ 22804 w 55053"/>
                  <a:gd name="connsiteY0" fmla="*/ 180954 h 194373"/>
                  <a:gd name="connsiteX1" fmla="*/ 45093 w 55053"/>
                  <a:gd name="connsiteY1" fmla="*/ 187051 h 194373"/>
                  <a:gd name="connsiteX2" fmla="*/ 21090 w 55053"/>
                  <a:gd name="connsiteY2" fmla="*/ 5123 h 194373"/>
                  <a:gd name="connsiteX3" fmla="*/ 2040 w 55053"/>
                  <a:gd name="connsiteY3" fmla="*/ 16362 h 194373"/>
                  <a:gd name="connsiteX4" fmla="*/ 22804 w 55053"/>
                  <a:gd name="connsiteY4" fmla="*/ 180954 h 194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3" h="194373">
                    <a:moveTo>
                      <a:pt x="22804" y="180954"/>
                    </a:moveTo>
                    <a:cubicBezTo>
                      <a:pt x="18423" y="194861"/>
                      <a:pt x="39949" y="200004"/>
                      <a:pt x="45093" y="187051"/>
                    </a:cubicBezTo>
                    <a:cubicBezTo>
                      <a:pt x="64364" y="125840"/>
                      <a:pt x="55577" y="59241"/>
                      <a:pt x="21090" y="5123"/>
                    </a:cubicBezTo>
                    <a:cubicBezTo>
                      <a:pt x="13279" y="-6878"/>
                      <a:pt x="-6152" y="5123"/>
                      <a:pt x="2040" y="16362"/>
                    </a:cubicBezTo>
                    <a:cubicBezTo>
                      <a:pt x="31938" y="65817"/>
                      <a:pt x="39483" y="125624"/>
                      <a:pt x="22804" y="180954"/>
                    </a:cubicBezTo>
                    <a:close/>
                  </a:path>
                </a:pathLst>
              </a:custGeom>
              <a:solidFill>
                <a:srgbClr val="5E503B"/>
              </a:solidFill>
              <a:ln w="19050" cap="flat">
                <a:noFill/>
                <a:prstDash val="solid"/>
                <a:miter/>
              </a:ln>
            </p:spPr>
            <p:txBody>
              <a:bodyPr rtlCol="0" anchor="ctr"/>
              <a:lstStyle/>
              <a:p>
                <a:endParaRPr lang="zh-CN" altLang="en-US"/>
              </a:p>
            </p:txBody>
          </p:sp>
          <p:sp>
            <p:nvSpPr>
              <p:cNvPr id="2960" name="任意多边形: 形状 2959">
                <a:extLst>
                  <a:ext uri="{FF2B5EF4-FFF2-40B4-BE49-F238E27FC236}">
                    <a16:creationId xmlns:a16="http://schemas.microsoft.com/office/drawing/2014/main" id="{ACED48C3-A2C4-B350-25F6-B826403F7376}"/>
                  </a:ext>
                </a:extLst>
              </p:cNvPr>
              <p:cNvSpPr/>
              <p:nvPr/>
            </p:nvSpPr>
            <p:spPr>
              <a:xfrm>
                <a:off x="12934466" y="5419452"/>
                <a:ext cx="1796864" cy="1600786"/>
              </a:xfrm>
              <a:custGeom>
                <a:avLst/>
                <a:gdLst>
                  <a:gd name="connsiteX0" fmla="*/ 777023 w 1796864"/>
                  <a:gd name="connsiteY0" fmla="*/ 12165 h 1600786"/>
                  <a:gd name="connsiteX1" fmla="*/ 1788578 w 1796864"/>
                  <a:gd name="connsiteY1" fmla="*/ 663485 h 1600786"/>
                  <a:gd name="connsiteX2" fmla="*/ 1019720 w 1796864"/>
                  <a:gd name="connsiteY2" fmla="*/ 1588934 h 1600786"/>
                  <a:gd name="connsiteX3" fmla="*/ 8356 w 1796864"/>
                  <a:gd name="connsiteY3" fmla="*/ 937614 h 1600786"/>
                  <a:gd name="connsiteX4" fmla="*/ 777023 w 1796864"/>
                  <a:gd name="connsiteY4" fmla="*/ 12165 h 160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6864" h="1600786">
                    <a:moveTo>
                      <a:pt x="777023" y="12165"/>
                    </a:moveTo>
                    <a:cubicBezTo>
                      <a:pt x="1268704" y="-64035"/>
                      <a:pt x="1721522" y="228192"/>
                      <a:pt x="1788578" y="663485"/>
                    </a:cubicBezTo>
                    <a:cubicBezTo>
                      <a:pt x="1855634" y="1098777"/>
                      <a:pt x="1511401" y="1513305"/>
                      <a:pt x="1019720" y="1588934"/>
                    </a:cubicBezTo>
                    <a:cubicBezTo>
                      <a:pt x="528040" y="1664562"/>
                      <a:pt x="75221" y="1372907"/>
                      <a:pt x="8356" y="937614"/>
                    </a:cubicBezTo>
                    <a:cubicBezTo>
                      <a:pt x="-58510" y="502322"/>
                      <a:pt x="286295" y="87794"/>
                      <a:pt x="777023" y="12165"/>
                    </a:cubicBezTo>
                    <a:close/>
                  </a:path>
                </a:pathLst>
              </a:custGeom>
              <a:solidFill>
                <a:srgbClr val="FFF4EE"/>
              </a:solidFill>
              <a:ln w="19050" cap="flat">
                <a:noFill/>
                <a:prstDash val="solid"/>
                <a:miter/>
              </a:ln>
            </p:spPr>
            <p:txBody>
              <a:bodyPr rtlCol="0" anchor="ctr"/>
              <a:lstStyle/>
              <a:p>
                <a:endParaRPr lang="zh-CN" altLang="en-US"/>
              </a:p>
            </p:txBody>
          </p:sp>
          <p:sp>
            <p:nvSpPr>
              <p:cNvPr id="2961" name="任意多边形: 形状 2960">
                <a:extLst>
                  <a:ext uri="{FF2B5EF4-FFF2-40B4-BE49-F238E27FC236}">
                    <a16:creationId xmlns:a16="http://schemas.microsoft.com/office/drawing/2014/main" id="{A1BC20DF-539E-8151-FE34-8490990F1B75}"/>
                  </a:ext>
                </a:extLst>
              </p:cNvPr>
              <p:cNvSpPr/>
              <p:nvPr/>
            </p:nvSpPr>
            <p:spPr>
              <a:xfrm>
                <a:off x="12923166" y="5408317"/>
                <a:ext cx="1819428" cy="1623035"/>
              </a:xfrm>
              <a:custGeom>
                <a:avLst/>
                <a:gdLst>
                  <a:gd name="connsiteX0" fmla="*/ 876525 w 1819428"/>
                  <a:gd name="connsiteY0" fmla="*/ 1623119 h 1623035"/>
                  <a:gd name="connsiteX1" fmla="*/ 8607 w 1819428"/>
                  <a:gd name="connsiteY1" fmla="*/ 950273 h 1623035"/>
                  <a:gd name="connsiteX2" fmla="*/ 185963 w 1819428"/>
                  <a:gd name="connsiteY2" fmla="*/ 343912 h 1623035"/>
                  <a:gd name="connsiteX3" fmla="*/ 1459646 w 1819428"/>
                  <a:gd name="connsiteY3" fmla="*/ 147887 h 1623035"/>
                  <a:gd name="connsiteX4" fmla="*/ 1633763 w 1819428"/>
                  <a:gd name="connsiteY4" fmla="*/ 1279457 h 1623035"/>
                  <a:gd name="connsiteX5" fmla="*/ 876525 w 1819428"/>
                  <a:gd name="connsiteY5" fmla="*/ 1623119 h 1623035"/>
                  <a:gd name="connsiteX6" fmla="*/ 790038 w 1819428"/>
                  <a:gd name="connsiteY6" fmla="*/ 34349 h 1623035"/>
                  <a:gd name="connsiteX7" fmla="*/ 30896 w 1819428"/>
                  <a:gd name="connsiteY7" fmla="*/ 947035 h 1623035"/>
                  <a:gd name="connsiteX8" fmla="*/ 1029306 w 1819428"/>
                  <a:gd name="connsiteY8" fmla="*/ 1589972 h 1623035"/>
                  <a:gd name="connsiteX9" fmla="*/ 1788830 w 1819428"/>
                  <a:gd name="connsiteY9" fmla="*/ 677287 h 1623035"/>
                  <a:gd name="connsiteX10" fmla="*/ 790038 w 1819428"/>
                  <a:gd name="connsiteY10" fmla="*/ 34349 h 162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9428" h="1623035">
                    <a:moveTo>
                      <a:pt x="876525" y="1623119"/>
                    </a:moveTo>
                    <a:cubicBezTo>
                      <a:pt x="442757" y="1623119"/>
                      <a:pt x="69186" y="1344418"/>
                      <a:pt x="8607" y="950273"/>
                    </a:cubicBezTo>
                    <a:cubicBezTo>
                      <a:pt x="-24349" y="736532"/>
                      <a:pt x="38706" y="521267"/>
                      <a:pt x="185963" y="343912"/>
                    </a:cubicBezTo>
                    <a:cubicBezTo>
                      <a:pt x="490001" y="-22039"/>
                      <a:pt x="1059596" y="-109669"/>
                      <a:pt x="1459646" y="147887"/>
                    </a:cubicBezTo>
                    <a:cubicBezTo>
                      <a:pt x="1859696" y="405443"/>
                      <a:pt x="1938563" y="912554"/>
                      <a:pt x="1633763" y="1279457"/>
                    </a:cubicBezTo>
                    <a:cubicBezTo>
                      <a:pt x="1445739" y="1505390"/>
                      <a:pt x="1160180" y="1623119"/>
                      <a:pt x="876525" y="1623119"/>
                    </a:cubicBezTo>
                    <a:close/>
                    <a:moveTo>
                      <a:pt x="790038" y="34349"/>
                    </a:moveTo>
                    <a:cubicBezTo>
                      <a:pt x="287690" y="111502"/>
                      <a:pt x="-33112" y="533078"/>
                      <a:pt x="30896" y="947035"/>
                    </a:cubicBezTo>
                    <a:cubicBezTo>
                      <a:pt x="97380" y="1380422"/>
                      <a:pt x="550580" y="1662553"/>
                      <a:pt x="1029306" y="1589972"/>
                    </a:cubicBezTo>
                    <a:cubicBezTo>
                      <a:pt x="1532988" y="1512439"/>
                      <a:pt x="1852457" y="1090481"/>
                      <a:pt x="1788830" y="677287"/>
                    </a:cubicBezTo>
                    <a:cubicBezTo>
                      <a:pt x="1725203" y="264092"/>
                      <a:pt x="1291815" y="-42803"/>
                      <a:pt x="790038" y="34349"/>
                    </a:cubicBezTo>
                    <a:close/>
                  </a:path>
                </a:pathLst>
              </a:custGeom>
              <a:solidFill>
                <a:srgbClr val="5E503B"/>
              </a:solidFill>
              <a:ln w="19050" cap="flat">
                <a:noFill/>
                <a:prstDash val="solid"/>
                <a:miter/>
              </a:ln>
            </p:spPr>
            <p:txBody>
              <a:bodyPr rtlCol="0" anchor="ctr"/>
              <a:lstStyle/>
              <a:p>
                <a:endParaRPr lang="zh-CN" altLang="en-US"/>
              </a:p>
            </p:txBody>
          </p:sp>
          <p:sp>
            <p:nvSpPr>
              <p:cNvPr id="2962" name="任意多边形: 形状 2961">
                <a:extLst>
                  <a:ext uri="{FF2B5EF4-FFF2-40B4-BE49-F238E27FC236}">
                    <a16:creationId xmlns:a16="http://schemas.microsoft.com/office/drawing/2014/main" id="{E29A24CA-8BF6-3470-F1C3-7F99FBE3EE0F}"/>
                  </a:ext>
                </a:extLst>
              </p:cNvPr>
              <p:cNvSpPr/>
              <p:nvPr/>
            </p:nvSpPr>
            <p:spPr>
              <a:xfrm>
                <a:off x="12788055" y="5261706"/>
                <a:ext cx="1939892" cy="1359659"/>
              </a:xfrm>
              <a:custGeom>
                <a:avLst/>
                <a:gdLst>
                  <a:gd name="connsiteX0" fmla="*/ 1158317 w 1939892"/>
                  <a:gd name="connsiteY0" fmla="*/ 13305 h 1359659"/>
                  <a:gd name="connsiteX1" fmla="*/ 1508837 w 1939892"/>
                  <a:gd name="connsiteY1" fmla="*/ 161133 h 1359659"/>
                  <a:gd name="connsiteX2" fmla="*/ 1873835 w 1939892"/>
                  <a:gd name="connsiteY2" fmla="*/ 150655 h 1359659"/>
                  <a:gd name="connsiteX3" fmla="*/ 1778585 w 1939892"/>
                  <a:gd name="connsiteY3" fmla="*/ 439263 h 1359659"/>
                  <a:gd name="connsiteX4" fmla="*/ 1928699 w 1939892"/>
                  <a:gd name="connsiteY4" fmla="*/ 805785 h 1359659"/>
                  <a:gd name="connsiteX5" fmla="*/ 1568083 w 1939892"/>
                  <a:gd name="connsiteY5" fmla="*/ 540799 h 1359659"/>
                  <a:gd name="connsiteX6" fmla="*/ 645872 w 1939892"/>
                  <a:gd name="connsiteY6" fmla="*/ 480792 h 1359659"/>
                  <a:gd name="connsiteX7" fmla="*/ 417272 w 1939892"/>
                  <a:gd name="connsiteY7" fmla="*/ 1092868 h 1359659"/>
                  <a:gd name="connsiteX8" fmla="*/ 603962 w 1939892"/>
                  <a:gd name="connsiteY8" fmla="*/ 1322611 h 1359659"/>
                  <a:gd name="connsiteX9" fmla="*/ 171718 w 1939892"/>
                  <a:gd name="connsiteY9" fmla="*/ 1260889 h 1359659"/>
                  <a:gd name="connsiteX10" fmla="*/ 458 w 1939892"/>
                  <a:gd name="connsiteY10" fmla="*/ 847314 h 1359659"/>
                  <a:gd name="connsiteX11" fmla="*/ 170194 w 1939892"/>
                  <a:gd name="connsiteY11" fmla="*/ 425737 h 1359659"/>
                  <a:gd name="connsiteX12" fmla="*/ 572339 w 1939892"/>
                  <a:gd name="connsiteY12" fmla="*/ 199423 h 1359659"/>
                  <a:gd name="connsiteX13" fmla="*/ 597866 w 1939892"/>
                  <a:gd name="connsiteY13" fmla="*/ 191994 h 1359659"/>
                  <a:gd name="connsiteX14" fmla="*/ 614630 w 1939892"/>
                  <a:gd name="connsiteY14" fmla="*/ 174087 h 1359659"/>
                  <a:gd name="connsiteX15" fmla="*/ 1158317 w 1939892"/>
                  <a:gd name="connsiteY15" fmla="*/ 13305 h 135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9892" h="1359659">
                    <a:moveTo>
                      <a:pt x="1158317" y="13305"/>
                    </a:moveTo>
                    <a:cubicBezTo>
                      <a:pt x="1281952" y="42832"/>
                      <a:pt x="1390727" y="114841"/>
                      <a:pt x="1508837" y="161133"/>
                    </a:cubicBezTo>
                    <a:cubicBezTo>
                      <a:pt x="1626947" y="207424"/>
                      <a:pt x="1771156" y="224379"/>
                      <a:pt x="1873835" y="150655"/>
                    </a:cubicBezTo>
                    <a:cubicBezTo>
                      <a:pt x="1942606" y="245905"/>
                      <a:pt x="1891552" y="402496"/>
                      <a:pt x="1778585" y="439263"/>
                    </a:cubicBezTo>
                    <a:cubicBezTo>
                      <a:pt x="1905470" y="513676"/>
                      <a:pt x="1966932" y="663745"/>
                      <a:pt x="1928699" y="805785"/>
                    </a:cubicBezTo>
                    <a:cubicBezTo>
                      <a:pt x="1867739" y="663100"/>
                      <a:pt x="1719149" y="573946"/>
                      <a:pt x="1568083" y="540799"/>
                    </a:cubicBezTo>
                    <a:cubicBezTo>
                      <a:pt x="1263283" y="474505"/>
                      <a:pt x="937528" y="594520"/>
                      <a:pt x="645872" y="480792"/>
                    </a:cubicBezTo>
                    <a:cubicBezTo>
                      <a:pt x="657683" y="703867"/>
                      <a:pt x="423368" y="871698"/>
                      <a:pt x="417272" y="1092868"/>
                    </a:cubicBezTo>
                    <a:cubicBezTo>
                      <a:pt x="413653" y="1203168"/>
                      <a:pt x="493472" y="1324707"/>
                      <a:pt x="603962" y="1322611"/>
                    </a:cubicBezTo>
                    <a:cubicBezTo>
                      <a:pt x="466040" y="1391572"/>
                      <a:pt x="289256" y="1360711"/>
                      <a:pt x="171718" y="1260889"/>
                    </a:cubicBezTo>
                    <a:cubicBezTo>
                      <a:pt x="54179" y="1161067"/>
                      <a:pt x="-5447" y="1001428"/>
                      <a:pt x="458" y="847314"/>
                    </a:cubicBezTo>
                    <a:cubicBezTo>
                      <a:pt x="10315" y="692211"/>
                      <a:pt x="69827" y="544399"/>
                      <a:pt x="170194" y="425737"/>
                    </a:cubicBezTo>
                    <a:cubicBezTo>
                      <a:pt x="280303" y="291816"/>
                      <a:pt x="408509" y="231618"/>
                      <a:pt x="572339" y="199423"/>
                    </a:cubicBezTo>
                    <a:cubicBezTo>
                      <a:pt x="581264" y="198706"/>
                      <a:pt x="589950" y="196178"/>
                      <a:pt x="597866" y="191994"/>
                    </a:cubicBezTo>
                    <a:cubicBezTo>
                      <a:pt x="604493" y="187090"/>
                      <a:pt x="610174" y="181022"/>
                      <a:pt x="614630" y="174087"/>
                    </a:cubicBezTo>
                    <a:cubicBezTo>
                      <a:pt x="726454" y="27973"/>
                      <a:pt x="985153" y="-28034"/>
                      <a:pt x="1158317" y="13305"/>
                    </a:cubicBezTo>
                    <a:close/>
                  </a:path>
                </a:pathLst>
              </a:custGeom>
              <a:solidFill>
                <a:srgbClr val="FFAAD7"/>
              </a:solidFill>
              <a:ln w="19050" cap="flat">
                <a:noFill/>
                <a:prstDash val="solid"/>
                <a:miter/>
              </a:ln>
            </p:spPr>
            <p:txBody>
              <a:bodyPr rtlCol="0" anchor="ctr"/>
              <a:lstStyle/>
              <a:p>
                <a:endParaRPr lang="zh-CN" altLang="en-US"/>
              </a:p>
            </p:txBody>
          </p:sp>
          <p:sp>
            <p:nvSpPr>
              <p:cNvPr id="2963" name="任意多边形: 形状 2962">
                <a:extLst>
                  <a:ext uri="{FF2B5EF4-FFF2-40B4-BE49-F238E27FC236}">
                    <a16:creationId xmlns:a16="http://schemas.microsoft.com/office/drawing/2014/main" id="{88B94F78-0902-5BDD-F5D3-F47400B49FFB}"/>
                  </a:ext>
                </a:extLst>
              </p:cNvPr>
              <p:cNvSpPr/>
              <p:nvPr/>
            </p:nvSpPr>
            <p:spPr>
              <a:xfrm>
                <a:off x="12776831" y="5250514"/>
                <a:ext cx="1963123" cy="1381755"/>
              </a:xfrm>
              <a:custGeom>
                <a:avLst/>
                <a:gdLst>
                  <a:gd name="connsiteX0" fmla="*/ 452881 w 1963123"/>
                  <a:gd name="connsiteY0" fmla="*/ 1381810 h 1381755"/>
                  <a:gd name="connsiteX1" fmla="*/ 443 w 1963123"/>
                  <a:gd name="connsiteY1" fmla="*/ 858125 h 1381755"/>
                  <a:gd name="connsiteX2" fmla="*/ 172846 w 1963123"/>
                  <a:gd name="connsiteY2" fmla="*/ 429691 h 1381755"/>
                  <a:gd name="connsiteX3" fmla="*/ 581468 w 1963123"/>
                  <a:gd name="connsiteY3" fmla="*/ 199757 h 1381755"/>
                  <a:gd name="connsiteX4" fmla="*/ 603947 w 1963123"/>
                  <a:gd name="connsiteY4" fmla="*/ 193280 h 1381755"/>
                  <a:gd name="connsiteX5" fmla="*/ 616520 w 1963123"/>
                  <a:gd name="connsiteY5" fmla="*/ 179183 h 1381755"/>
                  <a:gd name="connsiteX6" fmla="*/ 1172209 w 1963123"/>
                  <a:gd name="connsiteY6" fmla="*/ 13448 h 1381755"/>
                  <a:gd name="connsiteX7" fmla="*/ 1524062 w 1963123"/>
                  <a:gd name="connsiteY7" fmla="*/ 161848 h 1381755"/>
                  <a:gd name="connsiteX8" fmla="*/ 1878583 w 1963123"/>
                  <a:gd name="connsiteY8" fmla="*/ 152704 h 1381755"/>
                  <a:gd name="connsiteX9" fmla="*/ 1894204 w 1963123"/>
                  <a:gd name="connsiteY9" fmla="*/ 155180 h 1381755"/>
                  <a:gd name="connsiteX10" fmla="*/ 1815146 w 1963123"/>
                  <a:gd name="connsiteY10" fmla="*/ 452551 h 1381755"/>
                  <a:gd name="connsiteX11" fmla="*/ 1951735 w 1963123"/>
                  <a:gd name="connsiteY11" fmla="*/ 819835 h 1381755"/>
                  <a:gd name="connsiteX12" fmla="*/ 1937928 w 1963123"/>
                  <a:gd name="connsiteY12" fmla="*/ 827711 h 1381755"/>
                  <a:gd name="connsiteX13" fmla="*/ 1930589 w 1963123"/>
                  <a:gd name="connsiteY13" fmla="*/ 821359 h 1381755"/>
                  <a:gd name="connsiteX14" fmla="*/ 1577783 w 1963123"/>
                  <a:gd name="connsiteY14" fmla="*/ 562850 h 1381755"/>
                  <a:gd name="connsiteX15" fmla="*/ 669670 w 1963123"/>
                  <a:gd name="connsiteY15" fmla="*/ 508177 h 1381755"/>
                  <a:gd name="connsiteX16" fmla="*/ 439546 w 1963123"/>
                  <a:gd name="connsiteY16" fmla="*/ 1104251 h 1381755"/>
                  <a:gd name="connsiteX17" fmla="*/ 614996 w 1963123"/>
                  <a:gd name="connsiteY17" fmla="*/ 1322564 h 1381755"/>
                  <a:gd name="connsiteX18" fmla="*/ 626070 w 1963123"/>
                  <a:gd name="connsiteY18" fmla="*/ 1333967 h 1381755"/>
                  <a:gd name="connsiteX19" fmla="*/ 620140 w 1963123"/>
                  <a:gd name="connsiteY19" fmla="*/ 1343710 h 1381755"/>
                  <a:gd name="connsiteX20" fmla="*/ 452881 w 1963123"/>
                  <a:gd name="connsiteY20" fmla="*/ 1381810 h 1381755"/>
                  <a:gd name="connsiteX21" fmla="*/ 1048193 w 1963123"/>
                  <a:gd name="connsiteY21" fmla="*/ 22211 h 1381755"/>
                  <a:gd name="connsiteX22" fmla="*/ 634808 w 1963123"/>
                  <a:gd name="connsiteY22" fmla="*/ 191947 h 1381755"/>
                  <a:gd name="connsiteX23" fmla="*/ 615758 w 1963123"/>
                  <a:gd name="connsiteY23" fmla="*/ 212140 h 1381755"/>
                  <a:gd name="connsiteX24" fmla="*/ 584326 w 1963123"/>
                  <a:gd name="connsiteY24" fmla="*/ 221855 h 1381755"/>
                  <a:gd name="connsiteX25" fmla="*/ 189800 w 1963123"/>
                  <a:gd name="connsiteY25" fmla="*/ 443978 h 1381755"/>
                  <a:gd name="connsiteX26" fmla="*/ 22541 w 1963123"/>
                  <a:gd name="connsiteY26" fmla="*/ 859268 h 1381755"/>
                  <a:gd name="connsiteX27" fmla="*/ 190181 w 1963123"/>
                  <a:gd name="connsiteY27" fmla="*/ 1263700 h 1381755"/>
                  <a:gd name="connsiteX28" fmla="*/ 572324 w 1963123"/>
                  <a:gd name="connsiteY28" fmla="*/ 1339900 h 1381755"/>
                  <a:gd name="connsiteX29" fmla="*/ 417257 w 1963123"/>
                  <a:gd name="connsiteY29" fmla="*/ 1103680 h 1381755"/>
                  <a:gd name="connsiteX30" fmla="*/ 647000 w 1963123"/>
                  <a:gd name="connsiteY30" fmla="*/ 492556 h 1381755"/>
                  <a:gd name="connsiteX31" fmla="*/ 657675 w 1963123"/>
                  <a:gd name="connsiteY31" fmla="*/ 480779 h 1381755"/>
                  <a:gd name="connsiteX32" fmla="*/ 662240 w 1963123"/>
                  <a:gd name="connsiteY32" fmla="*/ 481507 h 1381755"/>
                  <a:gd name="connsiteX33" fmla="*/ 1582546 w 1963123"/>
                  <a:gd name="connsiteY33" fmla="*/ 541133 h 1381755"/>
                  <a:gd name="connsiteX34" fmla="*/ 1936876 w 1963123"/>
                  <a:gd name="connsiteY34" fmla="*/ 782878 h 1381755"/>
                  <a:gd name="connsiteX35" fmla="*/ 1784476 w 1963123"/>
                  <a:gd name="connsiteY35" fmla="*/ 459980 h 1381755"/>
                  <a:gd name="connsiteX36" fmla="*/ 1780218 w 1963123"/>
                  <a:gd name="connsiteY36" fmla="*/ 444946 h 1381755"/>
                  <a:gd name="connsiteX37" fmla="*/ 1786571 w 1963123"/>
                  <a:gd name="connsiteY37" fmla="*/ 439787 h 1381755"/>
                  <a:gd name="connsiteX38" fmla="*/ 1881821 w 1963123"/>
                  <a:gd name="connsiteY38" fmla="*/ 177469 h 1381755"/>
                  <a:gd name="connsiteX39" fmla="*/ 1515871 w 1963123"/>
                  <a:gd name="connsiteY39" fmla="*/ 182612 h 1381755"/>
                  <a:gd name="connsiteX40" fmla="*/ 1048193 w 1963123"/>
                  <a:gd name="connsiteY40" fmla="*/ 22211 h 138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63123" h="1381755">
                    <a:moveTo>
                      <a:pt x="452881" y="1381810"/>
                    </a:moveTo>
                    <a:cubicBezTo>
                      <a:pt x="179894" y="1381810"/>
                      <a:pt x="-9653" y="1138160"/>
                      <a:pt x="443" y="858125"/>
                    </a:cubicBezTo>
                    <a:cubicBezTo>
                      <a:pt x="10649" y="700560"/>
                      <a:pt x="71070" y="550409"/>
                      <a:pt x="172846" y="429691"/>
                    </a:cubicBezTo>
                    <a:cubicBezTo>
                      <a:pt x="276287" y="303580"/>
                      <a:pt x="398398" y="234619"/>
                      <a:pt x="581468" y="199757"/>
                    </a:cubicBezTo>
                    <a:cubicBezTo>
                      <a:pt x="589315" y="199104"/>
                      <a:pt x="596955" y="196903"/>
                      <a:pt x="603947" y="193280"/>
                    </a:cubicBezTo>
                    <a:cubicBezTo>
                      <a:pt x="608788" y="189204"/>
                      <a:pt x="613021" y="184457"/>
                      <a:pt x="616520" y="179183"/>
                    </a:cubicBezTo>
                    <a:cubicBezTo>
                      <a:pt x="732154" y="27736"/>
                      <a:pt x="997520" y="-28271"/>
                      <a:pt x="1172209" y="13448"/>
                    </a:cubicBezTo>
                    <a:cubicBezTo>
                      <a:pt x="1297558" y="43547"/>
                      <a:pt x="1406333" y="115747"/>
                      <a:pt x="1524062" y="161848"/>
                    </a:cubicBezTo>
                    <a:cubicBezTo>
                      <a:pt x="1590547" y="187946"/>
                      <a:pt x="1758187" y="238048"/>
                      <a:pt x="1878583" y="152704"/>
                    </a:cubicBezTo>
                    <a:cubicBezTo>
                      <a:pt x="1883588" y="149106"/>
                      <a:pt x="1890557" y="150211"/>
                      <a:pt x="1894204" y="155180"/>
                    </a:cubicBezTo>
                    <a:cubicBezTo>
                      <a:pt x="1962403" y="250430"/>
                      <a:pt x="1920493" y="401497"/>
                      <a:pt x="1815146" y="452551"/>
                    </a:cubicBezTo>
                    <a:cubicBezTo>
                      <a:pt x="1934015" y="533580"/>
                      <a:pt x="1988774" y="680826"/>
                      <a:pt x="1951735" y="819835"/>
                    </a:cubicBezTo>
                    <a:cubicBezTo>
                      <a:pt x="1950097" y="825823"/>
                      <a:pt x="1943916" y="829349"/>
                      <a:pt x="1937928" y="827711"/>
                    </a:cubicBezTo>
                    <a:cubicBezTo>
                      <a:pt x="1934646" y="826814"/>
                      <a:pt x="1931948" y="824478"/>
                      <a:pt x="1930589" y="821359"/>
                    </a:cubicBezTo>
                    <a:cubicBezTo>
                      <a:pt x="1877059" y="696010"/>
                      <a:pt x="1745233" y="599426"/>
                      <a:pt x="1577783" y="562850"/>
                    </a:cubicBezTo>
                    <a:cubicBezTo>
                      <a:pt x="1282127" y="498461"/>
                      <a:pt x="959992" y="612571"/>
                      <a:pt x="669670" y="508177"/>
                    </a:cubicBezTo>
                    <a:cubicBezTo>
                      <a:pt x="669670" y="730109"/>
                      <a:pt x="446594" y="891082"/>
                      <a:pt x="439546" y="1104251"/>
                    </a:cubicBezTo>
                    <a:cubicBezTo>
                      <a:pt x="436307" y="1209217"/>
                      <a:pt x="511745" y="1324279"/>
                      <a:pt x="614996" y="1322564"/>
                    </a:cubicBezTo>
                    <a:cubicBezTo>
                      <a:pt x="621203" y="1322655"/>
                      <a:pt x="626161" y="1327760"/>
                      <a:pt x="626070" y="1333967"/>
                    </a:cubicBezTo>
                    <a:cubicBezTo>
                      <a:pt x="626010" y="1338051"/>
                      <a:pt x="623740" y="1341781"/>
                      <a:pt x="620140" y="1343710"/>
                    </a:cubicBezTo>
                    <a:cubicBezTo>
                      <a:pt x="568116" y="1369265"/>
                      <a:pt x="510840" y="1382312"/>
                      <a:pt x="452881" y="1381810"/>
                    </a:cubicBezTo>
                    <a:close/>
                    <a:moveTo>
                      <a:pt x="1048193" y="22211"/>
                    </a:moveTo>
                    <a:cubicBezTo>
                      <a:pt x="895793" y="22211"/>
                      <a:pt x="720914" y="79361"/>
                      <a:pt x="634808" y="191947"/>
                    </a:cubicBezTo>
                    <a:cubicBezTo>
                      <a:pt x="629650" y="199710"/>
                      <a:pt x="623208" y="206539"/>
                      <a:pt x="615758" y="212140"/>
                    </a:cubicBezTo>
                    <a:cubicBezTo>
                      <a:pt x="606045" y="217471"/>
                      <a:pt x="595352" y="220776"/>
                      <a:pt x="584326" y="221855"/>
                    </a:cubicBezTo>
                    <a:cubicBezTo>
                      <a:pt x="407923" y="255574"/>
                      <a:pt x="289622" y="322058"/>
                      <a:pt x="189800" y="443978"/>
                    </a:cubicBezTo>
                    <a:cubicBezTo>
                      <a:pt x="91187" y="561030"/>
                      <a:pt x="32580" y="706544"/>
                      <a:pt x="22541" y="859268"/>
                    </a:cubicBezTo>
                    <a:cubicBezTo>
                      <a:pt x="17207" y="1016240"/>
                      <a:pt x="81977" y="1171307"/>
                      <a:pt x="190181" y="1263700"/>
                    </a:cubicBezTo>
                    <a:cubicBezTo>
                      <a:pt x="295879" y="1353341"/>
                      <a:pt x="440328" y="1382144"/>
                      <a:pt x="572324" y="1339900"/>
                    </a:cubicBezTo>
                    <a:cubicBezTo>
                      <a:pt x="477074" y="1314944"/>
                      <a:pt x="414019" y="1203883"/>
                      <a:pt x="417257" y="1103680"/>
                    </a:cubicBezTo>
                    <a:cubicBezTo>
                      <a:pt x="424877" y="879080"/>
                      <a:pt x="658430" y="710869"/>
                      <a:pt x="647000" y="492556"/>
                    </a:cubicBezTo>
                    <a:cubicBezTo>
                      <a:pt x="646696" y="486356"/>
                      <a:pt x="651475" y="481083"/>
                      <a:pt x="657675" y="480779"/>
                    </a:cubicBezTo>
                    <a:cubicBezTo>
                      <a:pt x="659231" y="480703"/>
                      <a:pt x="660785" y="480951"/>
                      <a:pt x="662240" y="481507"/>
                    </a:cubicBezTo>
                    <a:cubicBezTo>
                      <a:pt x="947990" y="592949"/>
                      <a:pt x="1280032" y="475030"/>
                      <a:pt x="1582546" y="541133"/>
                    </a:cubicBezTo>
                    <a:cubicBezTo>
                      <a:pt x="1743709" y="576185"/>
                      <a:pt x="1873439" y="665530"/>
                      <a:pt x="1936876" y="782878"/>
                    </a:cubicBezTo>
                    <a:cubicBezTo>
                      <a:pt x="1957344" y="654142"/>
                      <a:pt x="1896869" y="526009"/>
                      <a:pt x="1784476" y="459980"/>
                    </a:cubicBezTo>
                    <a:cubicBezTo>
                      <a:pt x="1779148" y="457004"/>
                      <a:pt x="1777242" y="450273"/>
                      <a:pt x="1780218" y="444946"/>
                    </a:cubicBezTo>
                    <a:cubicBezTo>
                      <a:pt x="1781597" y="442477"/>
                      <a:pt x="1783871" y="440630"/>
                      <a:pt x="1786571" y="439787"/>
                    </a:cubicBezTo>
                    <a:cubicBezTo>
                      <a:pt x="1887727" y="406640"/>
                      <a:pt x="1936495" y="268337"/>
                      <a:pt x="1881821" y="177469"/>
                    </a:cubicBezTo>
                    <a:cubicBezTo>
                      <a:pt x="1790953" y="236333"/>
                      <a:pt x="1658365" y="238429"/>
                      <a:pt x="1515871" y="182612"/>
                    </a:cubicBezTo>
                    <a:cubicBezTo>
                      <a:pt x="1345945" y="116128"/>
                      <a:pt x="1236407" y="22211"/>
                      <a:pt x="1048193" y="22211"/>
                    </a:cubicBezTo>
                    <a:close/>
                  </a:path>
                </a:pathLst>
              </a:custGeom>
              <a:solidFill>
                <a:srgbClr val="5E503B"/>
              </a:solidFill>
              <a:ln w="19050" cap="flat">
                <a:noFill/>
                <a:prstDash val="solid"/>
                <a:miter/>
              </a:ln>
            </p:spPr>
            <p:txBody>
              <a:bodyPr rtlCol="0" anchor="ctr"/>
              <a:lstStyle/>
              <a:p>
                <a:endParaRPr lang="zh-CN" altLang="en-US"/>
              </a:p>
            </p:txBody>
          </p:sp>
          <p:sp>
            <p:nvSpPr>
              <p:cNvPr id="2964" name="任意多边形: 形状 2963">
                <a:extLst>
                  <a:ext uri="{FF2B5EF4-FFF2-40B4-BE49-F238E27FC236}">
                    <a16:creationId xmlns:a16="http://schemas.microsoft.com/office/drawing/2014/main" id="{8A806D65-FB0B-6E22-4C04-00F7E1C00A58}"/>
                  </a:ext>
                </a:extLst>
              </p:cNvPr>
              <p:cNvSpPr/>
              <p:nvPr/>
            </p:nvSpPr>
            <p:spPr>
              <a:xfrm>
                <a:off x="13454443" y="6087425"/>
                <a:ext cx="257175" cy="257175"/>
              </a:xfrm>
              <a:custGeom>
                <a:avLst/>
                <a:gdLst>
                  <a:gd name="connsiteX0" fmla="*/ 49 w 257175"/>
                  <a:gd name="connsiteY0" fmla="*/ 128670 h 257175"/>
                  <a:gd name="connsiteX1" fmla="*/ 128637 w 257175"/>
                  <a:gd name="connsiteY1" fmla="*/ 257258 h 257175"/>
                  <a:gd name="connsiteX2" fmla="*/ 257224 w 257175"/>
                  <a:gd name="connsiteY2" fmla="*/ 128670 h 257175"/>
                  <a:gd name="connsiteX3" fmla="*/ 128637 w 257175"/>
                  <a:gd name="connsiteY3" fmla="*/ 83 h 257175"/>
                  <a:gd name="connsiteX4" fmla="*/ 49 w 257175"/>
                  <a:gd name="connsiteY4" fmla="*/ 128670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49" y="128670"/>
                    </a:moveTo>
                    <a:cubicBezTo>
                      <a:pt x="49" y="199687"/>
                      <a:pt x="57620" y="257258"/>
                      <a:pt x="128637" y="257258"/>
                    </a:cubicBezTo>
                    <a:cubicBezTo>
                      <a:pt x="199653" y="257258"/>
                      <a:pt x="257224" y="199687"/>
                      <a:pt x="257224" y="128670"/>
                    </a:cubicBezTo>
                    <a:cubicBezTo>
                      <a:pt x="257224" y="57654"/>
                      <a:pt x="199653" y="83"/>
                      <a:pt x="128637" y="83"/>
                    </a:cubicBezTo>
                    <a:cubicBezTo>
                      <a:pt x="57620" y="83"/>
                      <a:pt x="49" y="57654"/>
                      <a:pt x="49" y="128670"/>
                    </a:cubicBezTo>
                  </a:path>
                </a:pathLst>
              </a:custGeom>
              <a:solidFill>
                <a:srgbClr val="FFCECC"/>
              </a:solidFill>
              <a:ln w="19050" cap="flat">
                <a:noFill/>
                <a:prstDash val="solid"/>
                <a:miter/>
              </a:ln>
            </p:spPr>
            <p:txBody>
              <a:bodyPr rtlCol="0" anchor="ctr"/>
              <a:lstStyle/>
              <a:p>
                <a:endParaRPr lang="zh-CN" altLang="en-US"/>
              </a:p>
            </p:txBody>
          </p:sp>
          <p:sp>
            <p:nvSpPr>
              <p:cNvPr id="2965" name="任意多边形: 形状 2964">
                <a:extLst>
                  <a:ext uri="{FF2B5EF4-FFF2-40B4-BE49-F238E27FC236}">
                    <a16:creationId xmlns:a16="http://schemas.microsoft.com/office/drawing/2014/main" id="{7A1CCFF9-6D92-7734-096E-4BFEBAA85C9B}"/>
                  </a:ext>
                </a:extLst>
              </p:cNvPr>
              <p:cNvSpPr/>
              <p:nvPr/>
            </p:nvSpPr>
            <p:spPr>
              <a:xfrm>
                <a:off x="14210347" y="6096188"/>
                <a:ext cx="257175" cy="257175"/>
              </a:xfrm>
              <a:custGeom>
                <a:avLst/>
                <a:gdLst>
                  <a:gd name="connsiteX0" fmla="*/ 89 w 257175"/>
                  <a:gd name="connsiteY0" fmla="*/ 128671 h 257175"/>
                  <a:gd name="connsiteX1" fmla="*/ 128676 w 257175"/>
                  <a:gd name="connsiteY1" fmla="*/ 257258 h 257175"/>
                  <a:gd name="connsiteX2" fmla="*/ 257264 w 257175"/>
                  <a:gd name="connsiteY2" fmla="*/ 128671 h 257175"/>
                  <a:gd name="connsiteX3" fmla="*/ 128676 w 257175"/>
                  <a:gd name="connsiteY3" fmla="*/ 83 h 257175"/>
                  <a:gd name="connsiteX4" fmla="*/ 89 w 257175"/>
                  <a:gd name="connsiteY4" fmla="*/ 128671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89" y="128671"/>
                    </a:moveTo>
                    <a:cubicBezTo>
                      <a:pt x="89" y="199688"/>
                      <a:pt x="57659" y="257258"/>
                      <a:pt x="128676" y="257258"/>
                    </a:cubicBezTo>
                    <a:cubicBezTo>
                      <a:pt x="199693" y="257258"/>
                      <a:pt x="257264" y="199688"/>
                      <a:pt x="257264" y="128671"/>
                    </a:cubicBezTo>
                    <a:cubicBezTo>
                      <a:pt x="257264" y="57654"/>
                      <a:pt x="199693" y="83"/>
                      <a:pt x="128676" y="83"/>
                    </a:cubicBezTo>
                    <a:cubicBezTo>
                      <a:pt x="57659" y="83"/>
                      <a:pt x="89" y="57654"/>
                      <a:pt x="89" y="128671"/>
                    </a:cubicBezTo>
                  </a:path>
                </a:pathLst>
              </a:custGeom>
              <a:solidFill>
                <a:srgbClr val="FFCECC"/>
              </a:solidFill>
              <a:ln w="19050" cap="flat">
                <a:noFill/>
                <a:prstDash val="solid"/>
                <a:miter/>
              </a:ln>
            </p:spPr>
            <p:txBody>
              <a:bodyPr rtlCol="0" anchor="ctr"/>
              <a:lstStyle/>
              <a:p>
                <a:endParaRPr lang="zh-CN" altLang="en-US"/>
              </a:p>
            </p:txBody>
          </p:sp>
          <p:sp>
            <p:nvSpPr>
              <p:cNvPr id="2966" name="任意多边形: 形状 2965">
                <a:extLst>
                  <a:ext uri="{FF2B5EF4-FFF2-40B4-BE49-F238E27FC236}">
                    <a16:creationId xmlns:a16="http://schemas.microsoft.com/office/drawing/2014/main" id="{0D78A587-5028-6DB2-091C-5A58EDA5DE45}"/>
                  </a:ext>
                </a:extLst>
              </p:cNvPr>
              <p:cNvSpPr/>
              <p:nvPr/>
            </p:nvSpPr>
            <p:spPr>
              <a:xfrm>
                <a:off x="13619606" y="6051801"/>
                <a:ext cx="132969" cy="132968"/>
              </a:xfrm>
              <a:custGeom>
                <a:avLst/>
                <a:gdLst>
                  <a:gd name="connsiteX0" fmla="*/ 66539 w 132969"/>
                  <a:gd name="connsiteY0" fmla="*/ 78 h 132968"/>
                  <a:gd name="connsiteX1" fmla="*/ 54 w 132969"/>
                  <a:gd name="connsiteY1" fmla="*/ 66562 h 132968"/>
                  <a:gd name="connsiteX2" fmla="*/ 66539 w 132969"/>
                  <a:gd name="connsiteY2" fmla="*/ 133047 h 132968"/>
                  <a:gd name="connsiteX3" fmla="*/ 133024 w 132969"/>
                  <a:gd name="connsiteY3" fmla="*/ 66562 h 132968"/>
                  <a:gd name="connsiteX4" fmla="*/ 66539 w 132969"/>
                  <a:gd name="connsiteY4" fmla="*/ 78 h 13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32968">
                    <a:moveTo>
                      <a:pt x="66539" y="78"/>
                    </a:moveTo>
                    <a:cubicBezTo>
                      <a:pt x="29821" y="78"/>
                      <a:pt x="54" y="29844"/>
                      <a:pt x="54" y="66562"/>
                    </a:cubicBezTo>
                    <a:cubicBezTo>
                      <a:pt x="54" y="103281"/>
                      <a:pt x="29821" y="133047"/>
                      <a:pt x="66539" y="133047"/>
                    </a:cubicBezTo>
                    <a:cubicBezTo>
                      <a:pt x="103257" y="133047"/>
                      <a:pt x="133024" y="103281"/>
                      <a:pt x="133024" y="66562"/>
                    </a:cubicBezTo>
                    <a:cubicBezTo>
                      <a:pt x="133024" y="29844"/>
                      <a:pt x="103257" y="78"/>
                      <a:pt x="66539" y="78"/>
                    </a:cubicBezTo>
                    <a:close/>
                  </a:path>
                </a:pathLst>
              </a:custGeom>
              <a:solidFill>
                <a:srgbClr val="5E503B"/>
              </a:solidFill>
              <a:ln w="19050" cap="flat">
                <a:noFill/>
                <a:prstDash val="solid"/>
                <a:miter/>
              </a:ln>
            </p:spPr>
            <p:txBody>
              <a:bodyPr rtlCol="0" anchor="ctr"/>
              <a:lstStyle/>
              <a:p>
                <a:endParaRPr lang="zh-CN" altLang="en-US"/>
              </a:p>
            </p:txBody>
          </p:sp>
          <p:sp>
            <p:nvSpPr>
              <p:cNvPr id="2967" name="任意多边形: 形状 2966">
                <a:extLst>
                  <a:ext uri="{FF2B5EF4-FFF2-40B4-BE49-F238E27FC236}">
                    <a16:creationId xmlns:a16="http://schemas.microsoft.com/office/drawing/2014/main" id="{C13A1876-DC8C-B944-90E2-2256E78C8027}"/>
                  </a:ext>
                </a:extLst>
              </p:cNvPr>
              <p:cNvSpPr/>
              <p:nvPr/>
            </p:nvSpPr>
            <p:spPr>
              <a:xfrm>
                <a:off x="14169199" y="6061326"/>
                <a:ext cx="132968" cy="132969"/>
              </a:xfrm>
              <a:custGeom>
                <a:avLst/>
                <a:gdLst>
                  <a:gd name="connsiteX0" fmla="*/ 66567 w 132968"/>
                  <a:gd name="connsiteY0" fmla="*/ 78 h 132969"/>
                  <a:gd name="connsiteX1" fmla="*/ 83 w 132968"/>
                  <a:gd name="connsiteY1" fmla="*/ 66563 h 132969"/>
                  <a:gd name="connsiteX2" fmla="*/ 66568 w 132968"/>
                  <a:gd name="connsiteY2" fmla="*/ 133047 h 132969"/>
                  <a:gd name="connsiteX3" fmla="*/ 133052 w 132968"/>
                  <a:gd name="connsiteY3" fmla="*/ 66563 h 132969"/>
                  <a:gd name="connsiteX4" fmla="*/ 133052 w 132968"/>
                  <a:gd name="connsiteY4" fmla="*/ 66372 h 132969"/>
                  <a:gd name="connsiteX5" fmla="*/ 66567 w 132968"/>
                  <a:gd name="connsiteY5" fmla="*/ 78 h 13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968" h="132969">
                    <a:moveTo>
                      <a:pt x="66567" y="78"/>
                    </a:moveTo>
                    <a:cubicBezTo>
                      <a:pt x="29849" y="79"/>
                      <a:pt x="83" y="29845"/>
                      <a:pt x="83" y="66563"/>
                    </a:cubicBezTo>
                    <a:cubicBezTo>
                      <a:pt x="83" y="103282"/>
                      <a:pt x="29850" y="133048"/>
                      <a:pt x="66568" y="133047"/>
                    </a:cubicBezTo>
                    <a:cubicBezTo>
                      <a:pt x="103286" y="133047"/>
                      <a:pt x="133052" y="103281"/>
                      <a:pt x="133052" y="66563"/>
                    </a:cubicBezTo>
                    <a:cubicBezTo>
                      <a:pt x="133052" y="66499"/>
                      <a:pt x="133052" y="66436"/>
                      <a:pt x="133052" y="66372"/>
                    </a:cubicBezTo>
                    <a:cubicBezTo>
                      <a:pt x="132947" y="29728"/>
                      <a:pt x="103212" y="78"/>
                      <a:pt x="66567" y="78"/>
                    </a:cubicBezTo>
                    <a:close/>
                  </a:path>
                </a:pathLst>
              </a:custGeom>
              <a:solidFill>
                <a:srgbClr val="5E503B"/>
              </a:solidFill>
              <a:ln w="19050" cap="flat">
                <a:noFill/>
                <a:prstDash val="solid"/>
                <a:miter/>
              </a:ln>
            </p:spPr>
            <p:txBody>
              <a:bodyPr rtlCol="0" anchor="ctr"/>
              <a:lstStyle/>
              <a:p>
                <a:endParaRPr lang="zh-CN" altLang="en-US"/>
              </a:p>
            </p:txBody>
          </p:sp>
          <p:sp>
            <p:nvSpPr>
              <p:cNvPr id="2968" name="任意多边形: 形状 2967">
                <a:extLst>
                  <a:ext uri="{FF2B5EF4-FFF2-40B4-BE49-F238E27FC236}">
                    <a16:creationId xmlns:a16="http://schemas.microsoft.com/office/drawing/2014/main" id="{CE5F7CD2-19DE-34DE-8090-63E86866695D}"/>
                  </a:ext>
                </a:extLst>
              </p:cNvPr>
              <p:cNvSpPr/>
              <p:nvPr/>
            </p:nvSpPr>
            <p:spPr>
              <a:xfrm>
                <a:off x="13680217" y="6267447"/>
                <a:ext cx="497935" cy="431749"/>
              </a:xfrm>
              <a:custGeom>
                <a:avLst/>
                <a:gdLst>
                  <a:gd name="connsiteX0" fmla="*/ 417 w 497935"/>
                  <a:gd name="connsiteY0" fmla="*/ 97 h 431749"/>
                  <a:gd name="connsiteX1" fmla="*/ 19467 w 497935"/>
                  <a:gd name="connsiteY1" fmla="*/ 228697 h 431749"/>
                  <a:gd name="connsiteX2" fmla="*/ 133767 w 497935"/>
                  <a:gd name="connsiteY2" fmla="*/ 415387 h 431749"/>
                  <a:gd name="connsiteX3" fmla="*/ 498003 w 497935"/>
                  <a:gd name="connsiteY3" fmla="*/ 21052 h 431749"/>
                  <a:gd name="connsiteX4" fmla="*/ 218349 w 497935"/>
                  <a:gd name="connsiteY4" fmla="*/ 74011 h 431749"/>
                  <a:gd name="connsiteX5" fmla="*/ 417 w 497935"/>
                  <a:gd name="connsiteY5" fmla="*/ 97 h 43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935" h="431749">
                    <a:moveTo>
                      <a:pt x="417" y="97"/>
                    </a:moveTo>
                    <a:cubicBezTo>
                      <a:pt x="-1557" y="76763"/>
                      <a:pt x="4831" y="153415"/>
                      <a:pt x="19467" y="228697"/>
                    </a:cubicBezTo>
                    <a:cubicBezTo>
                      <a:pt x="33754" y="302992"/>
                      <a:pt x="64234" y="385097"/>
                      <a:pt x="133767" y="415387"/>
                    </a:cubicBezTo>
                    <a:cubicBezTo>
                      <a:pt x="348460" y="510637"/>
                      <a:pt x="480096" y="167737"/>
                      <a:pt x="498003" y="21052"/>
                    </a:cubicBezTo>
                    <a:cubicBezTo>
                      <a:pt x="412125" y="66120"/>
                      <a:pt x="314759" y="84558"/>
                      <a:pt x="218349" y="74011"/>
                    </a:cubicBezTo>
                    <a:cubicBezTo>
                      <a:pt x="185964" y="71725"/>
                      <a:pt x="-917" y="50580"/>
                      <a:pt x="417" y="97"/>
                    </a:cubicBezTo>
                    <a:close/>
                  </a:path>
                </a:pathLst>
              </a:custGeom>
              <a:solidFill>
                <a:srgbClr val="FFFFFF"/>
              </a:solidFill>
              <a:ln w="19050" cap="flat">
                <a:noFill/>
                <a:prstDash val="solid"/>
                <a:miter/>
              </a:ln>
            </p:spPr>
            <p:txBody>
              <a:bodyPr rtlCol="0" anchor="ctr"/>
              <a:lstStyle/>
              <a:p>
                <a:endParaRPr lang="zh-CN" altLang="en-US"/>
              </a:p>
            </p:txBody>
          </p:sp>
          <p:sp>
            <p:nvSpPr>
              <p:cNvPr id="2969" name="任意多边形: 形状 2968">
                <a:extLst>
                  <a:ext uri="{FF2B5EF4-FFF2-40B4-BE49-F238E27FC236}">
                    <a16:creationId xmlns:a16="http://schemas.microsoft.com/office/drawing/2014/main" id="{79211EE5-1B00-CF57-FD76-1F560547DA29}"/>
                  </a:ext>
                </a:extLst>
              </p:cNvPr>
              <p:cNvSpPr/>
              <p:nvPr/>
            </p:nvSpPr>
            <p:spPr>
              <a:xfrm>
                <a:off x="13668383" y="6254556"/>
                <a:ext cx="519189" cy="455613"/>
              </a:xfrm>
              <a:custGeom>
                <a:avLst/>
                <a:gdLst>
                  <a:gd name="connsiteX0" fmla="*/ 216847 w 519189"/>
                  <a:gd name="connsiteY0" fmla="*/ 455710 h 455613"/>
                  <a:gd name="connsiteX1" fmla="*/ 139314 w 519189"/>
                  <a:gd name="connsiteY1" fmla="*/ 438375 h 455613"/>
                  <a:gd name="connsiteX2" fmla="*/ 19489 w 519189"/>
                  <a:gd name="connsiteY2" fmla="*/ 243493 h 455613"/>
                  <a:gd name="connsiteX3" fmla="*/ 439 w 519189"/>
                  <a:gd name="connsiteY3" fmla="*/ 12798 h 455613"/>
                  <a:gd name="connsiteX4" fmla="*/ 10124 w 519189"/>
                  <a:gd name="connsiteY4" fmla="*/ 193 h 455613"/>
                  <a:gd name="connsiteX5" fmla="*/ 22728 w 519189"/>
                  <a:gd name="connsiteY5" fmla="*/ 9878 h 455613"/>
                  <a:gd name="connsiteX6" fmla="*/ 22728 w 519189"/>
                  <a:gd name="connsiteY6" fmla="*/ 12798 h 455613"/>
                  <a:gd name="connsiteX7" fmla="*/ 228468 w 519189"/>
                  <a:gd name="connsiteY7" fmla="*/ 75092 h 455613"/>
                  <a:gd name="connsiteX8" fmla="*/ 502978 w 519189"/>
                  <a:gd name="connsiteY8" fmla="*/ 23847 h 455613"/>
                  <a:gd name="connsiteX9" fmla="*/ 518064 w 519189"/>
                  <a:gd name="connsiteY9" fmla="*/ 28856 h 455613"/>
                  <a:gd name="connsiteX10" fmla="*/ 519171 w 519189"/>
                  <a:gd name="connsiteY10" fmla="*/ 35277 h 455613"/>
                  <a:gd name="connsiteX11" fmla="*/ 216847 w 519189"/>
                  <a:gd name="connsiteY11" fmla="*/ 455710 h 455613"/>
                  <a:gd name="connsiteX12" fmla="*/ 22918 w 519189"/>
                  <a:gd name="connsiteY12" fmla="*/ 47469 h 455613"/>
                  <a:gd name="connsiteX13" fmla="*/ 41968 w 519189"/>
                  <a:gd name="connsiteY13" fmla="*/ 239302 h 455613"/>
                  <a:gd name="connsiteX14" fmla="*/ 148839 w 519189"/>
                  <a:gd name="connsiteY14" fmla="*/ 417801 h 455613"/>
                  <a:gd name="connsiteX15" fmla="*/ 294000 w 519189"/>
                  <a:gd name="connsiteY15" fmla="*/ 412086 h 455613"/>
                  <a:gd name="connsiteX16" fmla="*/ 494406 w 519189"/>
                  <a:gd name="connsiteY16" fmla="*/ 53375 h 455613"/>
                  <a:gd name="connsiteX17" fmla="*/ 227706 w 519189"/>
                  <a:gd name="connsiteY17" fmla="*/ 97951 h 455613"/>
                  <a:gd name="connsiteX18" fmla="*/ 22918 w 519189"/>
                  <a:gd name="connsiteY18" fmla="*/ 47469 h 45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9189" h="455613">
                    <a:moveTo>
                      <a:pt x="216847" y="455710"/>
                    </a:moveTo>
                    <a:cubicBezTo>
                      <a:pt x="190072" y="455445"/>
                      <a:pt x="163653" y="449538"/>
                      <a:pt x="139314" y="438375"/>
                    </a:cubicBezTo>
                    <a:cubicBezTo>
                      <a:pt x="79497" y="411896"/>
                      <a:pt x="39111" y="346363"/>
                      <a:pt x="19489" y="243493"/>
                    </a:cubicBezTo>
                    <a:cubicBezTo>
                      <a:pt x="4782" y="167515"/>
                      <a:pt x="-1606" y="90160"/>
                      <a:pt x="439" y="12798"/>
                    </a:cubicBezTo>
                    <a:cubicBezTo>
                      <a:pt x="-367" y="6643"/>
                      <a:pt x="3969" y="1000"/>
                      <a:pt x="10124" y="193"/>
                    </a:cubicBezTo>
                    <a:cubicBezTo>
                      <a:pt x="16278" y="-613"/>
                      <a:pt x="21921" y="3723"/>
                      <a:pt x="22728" y="9878"/>
                    </a:cubicBezTo>
                    <a:cubicBezTo>
                      <a:pt x="22855" y="10847"/>
                      <a:pt x="22855" y="11829"/>
                      <a:pt x="22728" y="12798"/>
                    </a:cubicBezTo>
                    <a:cubicBezTo>
                      <a:pt x="22728" y="41563"/>
                      <a:pt x="144076" y="68805"/>
                      <a:pt x="228468" y="75092"/>
                    </a:cubicBezTo>
                    <a:cubicBezTo>
                      <a:pt x="323036" y="85823"/>
                      <a:pt x="418651" y="67974"/>
                      <a:pt x="502978" y="23847"/>
                    </a:cubicBezTo>
                    <a:cubicBezTo>
                      <a:pt x="508527" y="21064"/>
                      <a:pt x="515281" y="23307"/>
                      <a:pt x="518064" y="28856"/>
                    </a:cubicBezTo>
                    <a:cubicBezTo>
                      <a:pt x="519059" y="30840"/>
                      <a:pt x="519444" y="33074"/>
                      <a:pt x="519171" y="35277"/>
                    </a:cubicBezTo>
                    <a:cubicBezTo>
                      <a:pt x="499930" y="193773"/>
                      <a:pt x="385249" y="455710"/>
                      <a:pt x="216847" y="455710"/>
                    </a:cubicBezTo>
                    <a:close/>
                    <a:moveTo>
                      <a:pt x="22918" y="47469"/>
                    </a:moveTo>
                    <a:cubicBezTo>
                      <a:pt x="23348" y="111864"/>
                      <a:pt x="29725" y="176081"/>
                      <a:pt x="41968" y="239302"/>
                    </a:cubicBezTo>
                    <a:cubicBezTo>
                      <a:pt x="61018" y="334552"/>
                      <a:pt x="96261" y="394560"/>
                      <a:pt x="148839" y="417801"/>
                    </a:cubicBezTo>
                    <a:cubicBezTo>
                      <a:pt x="195145" y="440251"/>
                      <a:pt x="249602" y="438107"/>
                      <a:pt x="294000" y="412086"/>
                    </a:cubicBezTo>
                    <a:cubicBezTo>
                      <a:pt x="405442" y="348840"/>
                      <a:pt x="475928" y="158721"/>
                      <a:pt x="494406" y="53375"/>
                    </a:cubicBezTo>
                    <a:cubicBezTo>
                      <a:pt x="411307" y="92510"/>
                      <a:pt x="319015" y="107936"/>
                      <a:pt x="227706" y="97951"/>
                    </a:cubicBezTo>
                    <a:cubicBezTo>
                      <a:pt x="220086" y="97380"/>
                      <a:pt x="78354" y="86521"/>
                      <a:pt x="22918" y="47469"/>
                    </a:cubicBezTo>
                    <a:close/>
                  </a:path>
                </a:pathLst>
              </a:custGeom>
              <a:solidFill>
                <a:srgbClr val="5E503B"/>
              </a:solidFill>
              <a:ln w="19050" cap="flat">
                <a:noFill/>
                <a:prstDash val="solid"/>
                <a:miter/>
              </a:ln>
            </p:spPr>
            <p:txBody>
              <a:bodyPr rtlCol="0" anchor="ctr"/>
              <a:lstStyle/>
              <a:p>
                <a:endParaRPr lang="zh-CN" altLang="en-US"/>
              </a:p>
            </p:txBody>
          </p:sp>
          <p:sp>
            <p:nvSpPr>
              <p:cNvPr id="2970" name="任意多边形: 形状 2969">
                <a:extLst>
                  <a:ext uri="{FF2B5EF4-FFF2-40B4-BE49-F238E27FC236}">
                    <a16:creationId xmlns:a16="http://schemas.microsoft.com/office/drawing/2014/main" id="{D9C3F03A-1495-2155-C1CB-3602E8A6D5CD}"/>
                  </a:ext>
                </a:extLst>
              </p:cNvPr>
              <p:cNvSpPr/>
              <p:nvPr/>
            </p:nvSpPr>
            <p:spPr>
              <a:xfrm>
                <a:off x="13864305" y="7480415"/>
                <a:ext cx="34996" cy="66733"/>
              </a:xfrm>
              <a:custGeom>
                <a:avLst/>
                <a:gdLst>
                  <a:gd name="connsiteX0" fmla="*/ 19590 w 34996"/>
                  <a:gd name="connsiteY0" fmla="*/ 2192 h 66733"/>
                  <a:gd name="connsiteX1" fmla="*/ 6983 w 34996"/>
                  <a:gd name="connsiteY1" fmla="*/ 61483 h 66733"/>
                  <a:gd name="connsiteX2" fmla="*/ 7589 w 34996"/>
                  <a:gd name="connsiteY2" fmla="*/ 62390 h 66733"/>
                  <a:gd name="connsiteX3" fmla="*/ 20733 w 34996"/>
                  <a:gd name="connsiteY3" fmla="*/ 65438 h 66733"/>
                  <a:gd name="connsiteX4" fmla="*/ 23781 w 34996"/>
                  <a:gd name="connsiteY4" fmla="*/ 52294 h 66733"/>
                  <a:gd name="connsiteX5" fmla="*/ 29381 w 34996"/>
                  <a:gd name="connsiteY5" fmla="*/ 18540 h 66733"/>
                  <a:gd name="connsiteX6" fmla="*/ 31401 w 34996"/>
                  <a:gd name="connsiteY6" fmla="*/ 17242 h 66733"/>
                  <a:gd name="connsiteX7" fmla="*/ 33020 w 34996"/>
                  <a:gd name="connsiteY7" fmla="*/ 3811 h 66733"/>
                  <a:gd name="connsiteX8" fmla="*/ 19590 w 34996"/>
                  <a:gd name="connsiteY8" fmla="*/ 2192 h 6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96" h="66733">
                    <a:moveTo>
                      <a:pt x="19590" y="2192"/>
                    </a:moveTo>
                    <a:cubicBezTo>
                      <a:pt x="-264" y="15084"/>
                      <a:pt x="-5908" y="41629"/>
                      <a:pt x="6983" y="61483"/>
                    </a:cubicBezTo>
                    <a:cubicBezTo>
                      <a:pt x="7181" y="61788"/>
                      <a:pt x="7383" y="62090"/>
                      <a:pt x="7589" y="62390"/>
                    </a:cubicBezTo>
                    <a:cubicBezTo>
                      <a:pt x="10377" y="66862"/>
                      <a:pt x="16262" y="68226"/>
                      <a:pt x="20733" y="65438"/>
                    </a:cubicBezTo>
                    <a:cubicBezTo>
                      <a:pt x="25204" y="62650"/>
                      <a:pt x="26569" y="56765"/>
                      <a:pt x="23781" y="52294"/>
                    </a:cubicBezTo>
                    <a:cubicBezTo>
                      <a:pt x="16007" y="41427"/>
                      <a:pt x="18514" y="26315"/>
                      <a:pt x="29381" y="18540"/>
                    </a:cubicBezTo>
                    <a:cubicBezTo>
                      <a:pt x="30033" y="18074"/>
                      <a:pt x="30707" y="17641"/>
                      <a:pt x="31401" y="17242"/>
                    </a:cubicBezTo>
                    <a:cubicBezTo>
                      <a:pt x="35557" y="13980"/>
                      <a:pt x="36282" y="7967"/>
                      <a:pt x="33020" y="3811"/>
                    </a:cubicBezTo>
                    <a:cubicBezTo>
                      <a:pt x="29759" y="-344"/>
                      <a:pt x="23746" y="-1069"/>
                      <a:pt x="19590" y="2192"/>
                    </a:cubicBezTo>
                    <a:close/>
                  </a:path>
                </a:pathLst>
              </a:custGeom>
              <a:solidFill>
                <a:srgbClr val="5E503B"/>
              </a:solidFill>
              <a:ln w="19050" cap="flat">
                <a:noFill/>
                <a:prstDash val="solid"/>
                <a:miter/>
              </a:ln>
            </p:spPr>
            <p:txBody>
              <a:bodyPr rtlCol="0" anchor="ctr"/>
              <a:lstStyle/>
              <a:p>
                <a:endParaRPr lang="zh-CN" altLang="en-US"/>
              </a:p>
            </p:txBody>
          </p:sp>
        </p:grpSp>
      </p:grpSp>
      <p:sp>
        <p:nvSpPr>
          <p:cNvPr id="2974" name="文本框 2973">
            <a:extLst>
              <a:ext uri="{FF2B5EF4-FFF2-40B4-BE49-F238E27FC236}">
                <a16:creationId xmlns:a16="http://schemas.microsoft.com/office/drawing/2014/main" id="{ADEE6A41-7D56-D7D0-8EA8-E7ACF78BC692}"/>
              </a:ext>
            </a:extLst>
          </p:cNvPr>
          <p:cNvSpPr txBox="1"/>
          <p:nvPr/>
        </p:nvSpPr>
        <p:spPr>
          <a:xfrm>
            <a:off x="4241800" y="2555728"/>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A7E6D0"/>
                </a:solidFill>
                <a:latin typeface="Jumble" panose="02000503000000020004" pitchFamily="2" charset="0"/>
              </a:rPr>
              <a:t>PowerPointTemplet</a:t>
            </a:r>
            <a:endParaRPr lang="zh-CN" altLang="en-US" sz="2800" b="1">
              <a:ln w="25400">
                <a:solidFill>
                  <a:srgbClr val="003333"/>
                </a:solidFill>
              </a:ln>
              <a:solidFill>
                <a:srgbClr val="A7E6D0"/>
              </a:solidFill>
              <a:latin typeface="Jumble" panose="02000503000000020004" pitchFamily="2" charset="0"/>
            </a:endParaRPr>
          </a:p>
        </p:txBody>
      </p:sp>
      <p:sp>
        <p:nvSpPr>
          <p:cNvPr id="2975" name="文本框 2974">
            <a:extLst>
              <a:ext uri="{FF2B5EF4-FFF2-40B4-BE49-F238E27FC236}">
                <a16:creationId xmlns:a16="http://schemas.microsoft.com/office/drawing/2014/main" id="{B25B0A44-A0D9-4AE0-6077-0276690E4135}"/>
              </a:ext>
            </a:extLst>
          </p:cNvPr>
          <p:cNvSpPr txBox="1"/>
          <p:nvPr/>
        </p:nvSpPr>
        <p:spPr>
          <a:xfrm>
            <a:off x="4699987" y="2692585"/>
            <a:ext cx="2792027" cy="261610"/>
          </a:xfrm>
          <a:prstGeom prst="rect">
            <a:avLst/>
          </a:prstGeom>
          <a:noFill/>
        </p:spPr>
        <p:txBody>
          <a:bodyPr wrap="square" rtlCol="0">
            <a:spAutoFit/>
          </a:bodyPr>
          <a:lstStyle/>
          <a:p>
            <a:pPr algn="ct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976" name="文本框 2975">
            <a:extLst>
              <a:ext uri="{FF2B5EF4-FFF2-40B4-BE49-F238E27FC236}">
                <a16:creationId xmlns:a16="http://schemas.microsoft.com/office/drawing/2014/main" id="{6484A58C-F709-59AE-A434-8EFCA2C47C63}"/>
              </a:ext>
            </a:extLst>
          </p:cNvPr>
          <p:cNvSpPr txBox="1"/>
          <p:nvPr/>
        </p:nvSpPr>
        <p:spPr>
          <a:xfrm>
            <a:off x="4385377" y="3268062"/>
            <a:ext cx="3421247" cy="2464072"/>
          </a:xfrm>
          <a:prstGeom prst="rect">
            <a:avLst/>
          </a:prstGeom>
          <a:noFill/>
        </p:spPr>
        <p:txBody>
          <a:bodyPr wrap="square" rtlCol="0">
            <a:spAutoFit/>
          </a:bodyPr>
          <a:lstStyle/>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2977" name="文本框 2976">
            <a:extLst>
              <a:ext uri="{FF2B5EF4-FFF2-40B4-BE49-F238E27FC236}">
                <a16:creationId xmlns:a16="http://schemas.microsoft.com/office/drawing/2014/main" id="{70E4F664-1718-C6C7-4C38-D507CE35770D}"/>
              </a:ext>
            </a:extLst>
          </p:cNvPr>
          <p:cNvSpPr txBox="1"/>
          <p:nvPr/>
        </p:nvSpPr>
        <p:spPr>
          <a:xfrm>
            <a:off x="5014597" y="6017292"/>
            <a:ext cx="2792027" cy="261610"/>
          </a:xfrm>
          <a:prstGeom prst="rect">
            <a:avLst/>
          </a:prstGeom>
          <a:noFill/>
        </p:spPr>
        <p:txBody>
          <a:bodyPr wrap="square" rtlCol="0">
            <a:spAutoFit/>
          </a:bodyPr>
          <a:lstStyle/>
          <a:p>
            <a:pPr algn="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2023</a:t>
            </a:r>
            <a:r>
              <a:rPr lang="en-US"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/12/01</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2978" name="组合 2977">
            <a:extLst>
              <a:ext uri="{FF2B5EF4-FFF2-40B4-BE49-F238E27FC236}">
                <a16:creationId xmlns:a16="http://schemas.microsoft.com/office/drawing/2014/main" id="{C12B71C5-DD4B-61F8-2920-A8EB14E3AB94}"/>
              </a:ext>
            </a:extLst>
          </p:cNvPr>
          <p:cNvGrpSpPr/>
          <p:nvPr/>
        </p:nvGrpSpPr>
        <p:grpSpPr>
          <a:xfrm rot="20986761">
            <a:off x="2507957" y="3753803"/>
            <a:ext cx="830005" cy="1530173"/>
            <a:chOff x="130977" y="3561247"/>
            <a:chExt cx="1401730" cy="2584189"/>
          </a:xfrm>
        </p:grpSpPr>
        <p:sp>
          <p:nvSpPr>
            <p:cNvPr id="2979" name="任意多边形: 形状 2978">
              <a:extLst>
                <a:ext uri="{FF2B5EF4-FFF2-40B4-BE49-F238E27FC236}">
                  <a16:creationId xmlns:a16="http://schemas.microsoft.com/office/drawing/2014/main" id="{A2F07D27-9C67-2843-8D74-509CD5DB4DBE}"/>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2980" name="图形 156">
              <a:extLst>
                <a:ext uri="{FF2B5EF4-FFF2-40B4-BE49-F238E27FC236}">
                  <a16:creationId xmlns:a16="http://schemas.microsoft.com/office/drawing/2014/main" id="{476A9FBD-1D75-F6E6-D537-0C9159DBF4F2}"/>
                </a:ext>
              </a:extLst>
            </p:cNvPr>
            <p:cNvGrpSpPr/>
            <p:nvPr/>
          </p:nvGrpSpPr>
          <p:grpSpPr>
            <a:xfrm>
              <a:off x="266154" y="3703146"/>
              <a:ext cx="1131376" cy="2342723"/>
              <a:chOff x="1490445" y="4025732"/>
              <a:chExt cx="401725" cy="831846"/>
            </a:xfrm>
            <a:solidFill>
              <a:srgbClr val="C8D9A7"/>
            </a:solidFill>
          </p:grpSpPr>
          <p:sp>
            <p:nvSpPr>
              <p:cNvPr id="2981" name="任意多边形: 形状 2980">
                <a:extLst>
                  <a:ext uri="{FF2B5EF4-FFF2-40B4-BE49-F238E27FC236}">
                    <a16:creationId xmlns:a16="http://schemas.microsoft.com/office/drawing/2014/main" id="{90C8041F-6465-AD7D-BAAA-761A9F567B4C}"/>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2982" name="任意多边形: 形状 2981">
                <a:extLst>
                  <a:ext uri="{FF2B5EF4-FFF2-40B4-BE49-F238E27FC236}">
                    <a16:creationId xmlns:a16="http://schemas.microsoft.com/office/drawing/2014/main" id="{FA655959-AE31-0813-8BA7-4815E3D9C0C5}"/>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2983" name="任意多边形: 形状 2982">
                <a:extLst>
                  <a:ext uri="{FF2B5EF4-FFF2-40B4-BE49-F238E27FC236}">
                    <a16:creationId xmlns:a16="http://schemas.microsoft.com/office/drawing/2014/main" id="{85C1AA60-D13E-FD27-FF5C-86AD1A56F7F3}"/>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2984" name="任意多边形: 形状 2983">
                <a:extLst>
                  <a:ext uri="{FF2B5EF4-FFF2-40B4-BE49-F238E27FC236}">
                    <a16:creationId xmlns:a16="http://schemas.microsoft.com/office/drawing/2014/main" id="{59597A3D-C90B-E554-1A72-034350C37FF3}"/>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2985" name="任意多边形: 形状 2984">
                <a:extLst>
                  <a:ext uri="{FF2B5EF4-FFF2-40B4-BE49-F238E27FC236}">
                    <a16:creationId xmlns:a16="http://schemas.microsoft.com/office/drawing/2014/main" id="{084ED26C-63EF-54B3-717E-4A50CB64DD4D}"/>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2986" name="任意多边形: 形状 2985">
                <a:extLst>
                  <a:ext uri="{FF2B5EF4-FFF2-40B4-BE49-F238E27FC236}">
                    <a16:creationId xmlns:a16="http://schemas.microsoft.com/office/drawing/2014/main" id="{0B2514DB-10BD-8F79-16F5-260CB4485B5D}"/>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2987" name="任意多边形: 形状 2986">
                <a:extLst>
                  <a:ext uri="{FF2B5EF4-FFF2-40B4-BE49-F238E27FC236}">
                    <a16:creationId xmlns:a16="http://schemas.microsoft.com/office/drawing/2014/main" id="{33422137-ED0A-F6D0-2D90-092C23058078}"/>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2988" name="任意多边形: 形状 2987">
                <a:extLst>
                  <a:ext uri="{FF2B5EF4-FFF2-40B4-BE49-F238E27FC236}">
                    <a16:creationId xmlns:a16="http://schemas.microsoft.com/office/drawing/2014/main" id="{8ED472E5-DF24-1C03-C3FB-8BD98C91F6D3}"/>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2989" name="任意多边形: 形状 2988">
                <a:extLst>
                  <a:ext uri="{FF2B5EF4-FFF2-40B4-BE49-F238E27FC236}">
                    <a16:creationId xmlns:a16="http://schemas.microsoft.com/office/drawing/2014/main" id="{83EBB7F8-BB95-8993-F077-2A44E6F92D84}"/>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2990" name="任意多边形: 形状 2989">
                <a:extLst>
                  <a:ext uri="{FF2B5EF4-FFF2-40B4-BE49-F238E27FC236}">
                    <a16:creationId xmlns:a16="http://schemas.microsoft.com/office/drawing/2014/main" id="{12975F66-F51D-8913-8913-8EEE172E4E8E}"/>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2991" name="任意多边形: 形状 2990">
                <a:extLst>
                  <a:ext uri="{FF2B5EF4-FFF2-40B4-BE49-F238E27FC236}">
                    <a16:creationId xmlns:a16="http://schemas.microsoft.com/office/drawing/2014/main" id="{64200F7F-95A3-D89D-203F-8D4C87BB7C5A}"/>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2992" name="任意多边形: 形状 2991">
                <a:extLst>
                  <a:ext uri="{FF2B5EF4-FFF2-40B4-BE49-F238E27FC236}">
                    <a16:creationId xmlns:a16="http://schemas.microsoft.com/office/drawing/2014/main" id="{1AD977A6-5B45-7457-8AEC-FC3EB4E61A10}"/>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2998" name="组合 2997">
            <a:extLst>
              <a:ext uri="{FF2B5EF4-FFF2-40B4-BE49-F238E27FC236}">
                <a16:creationId xmlns:a16="http://schemas.microsoft.com/office/drawing/2014/main" id="{5494F208-E059-231C-A8AB-B7B95358C75E}"/>
              </a:ext>
            </a:extLst>
          </p:cNvPr>
          <p:cNvGrpSpPr/>
          <p:nvPr/>
        </p:nvGrpSpPr>
        <p:grpSpPr>
          <a:xfrm flipH="1">
            <a:off x="8783092" y="3333109"/>
            <a:ext cx="1914376" cy="2399025"/>
            <a:chOff x="5566965" y="3527488"/>
            <a:chExt cx="943103" cy="1181861"/>
          </a:xfrm>
        </p:grpSpPr>
        <p:sp>
          <p:nvSpPr>
            <p:cNvPr id="2999" name="任意多边形: 形状 2998">
              <a:extLst>
                <a:ext uri="{FF2B5EF4-FFF2-40B4-BE49-F238E27FC236}">
                  <a16:creationId xmlns:a16="http://schemas.microsoft.com/office/drawing/2014/main" id="{780F8734-DF09-D3C9-E12F-2828046DAAB5}"/>
                </a:ext>
              </a:extLst>
            </p:cNvPr>
            <p:cNvSpPr/>
            <p:nvPr/>
          </p:nvSpPr>
          <p:spPr>
            <a:xfrm>
              <a:off x="6235826" y="4388617"/>
              <a:ext cx="169735" cy="282632"/>
            </a:xfrm>
            <a:custGeom>
              <a:avLst/>
              <a:gdLst>
                <a:gd name="connsiteX0" fmla="*/ 71359 w 169735"/>
                <a:gd name="connsiteY0" fmla="*/ 3137 h 282632"/>
                <a:gd name="connsiteX1" fmla="*/ 112 w 169735"/>
                <a:gd name="connsiteY1" fmla="*/ 7328 h 282632"/>
                <a:gd name="connsiteX2" fmla="*/ 23353 w 169735"/>
                <a:gd name="connsiteY2" fmla="*/ 3137 h 282632"/>
                <a:gd name="connsiteX3" fmla="*/ 122222 w 169735"/>
                <a:gd name="connsiteY3" fmla="*/ 143154 h 282632"/>
                <a:gd name="connsiteX4" fmla="*/ 26972 w 169735"/>
                <a:gd name="connsiteY4" fmla="*/ 282791 h 282632"/>
                <a:gd name="connsiteX5" fmla="*/ 69644 w 169735"/>
                <a:gd name="connsiteY5" fmla="*/ 277457 h 282632"/>
                <a:gd name="connsiteX6" fmla="*/ 169847 w 169735"/>
                <a:gd name="connsiteY6" fmla="*/ 134772 h 282632"/>
                <a:gd name="connsiteX7" fmla="*/ 71359 w 169735"/>
                <a:gd name="connsiteY7" fmla="*/ 3137 h 28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35" h="282632">
                  <a:moveTo>
                    <a:pt x="71359" y="3137"/>
                  </a:moveTo>
                  <a:cubicBezTo>
                    <a:pt x="47927" y="851"/>
                    <a:pt x="17828" y="-3912"/>
                    <a:pt x="112" y="7328"/>
                  </a:cubicBezTo>
                  <a:cubicBezTo>
                    <a:pt x="7563" y="4616"/>
                    <a:pt x="15424" y="3198"/>
                    <a:pt x="23353" y="3137"/>
                  </a:cubicBezTo>
                  <a:cubicBezTo>
                    <a:pt x="78026" y="3137"/>
                    <a:pt x="122222" y="65811"/>
                    <a:pt x="122222" y="143154"/>
                  </a:cubicBezTo>
                  <a:cubicBezTo>
                    <a:pt x="122222" y="220497"/>
                    <a:pt x="79360" y="280886"/>
                    <a:pt x="26972" y="282791"/>
                  </a:cubicBezTo>
                  <a:cubicBezTo>
                    <a:pt x="41309" y="282070"/>
                    <a:pt x="55572" y="280287"/>
                    <a:pt x="69644" y="277457"/>
                  </a:cubicBezTo>
                  <a:cubicBezTo>
                    <a:pt x="129842" y="266598"/>
                    <a:pt x="169847" y="212115"/>
                    <a:pt x="169847" y="134772"/>
                  </a:cubicBezTo>
                  <a:cubicBezTo>
                    <a:pt x="169847" y="57429"/>
                    <a:pt x="125651" y="8661"/>
                    <a:pt x="71359" y="3137"/>
                  </a:cubicBezTo>
                  <a:close/>
                </a:path>
              </a:pathLst>
            </a:custGeom>
            <a:solidFill>
              <a:srgbClr val="DEECC1"/>
            </a:solidFill>
            <a:ln w="19050" cap="flat">
              <a:noFill/>
              <a:prstDash val="solid"/>
              <a:miter/>
            </a:ln>
          </p:spPr>
          <p:txBody>
            <a:bodyPr rtlCol="0" anchor="ctr"/>
            <a:lstStyle/>
            <a:p>
              <a:endParaRPr lang="zh-CN" altLang="en-US"/>
            </a:p>
          </p:txBody>
        </p:sp>
        <p:sp>
          <p:nvSpPr>
            <p:cNvPr id="3000" name="任意多边形: 形状 2999">
              <a:extLst>
                <a:ext uri="{FF2B5EF4-FFF2-40B4-BE49-F238E27FC236}">
                  <a16:creationId xmlns:a16="http://schemas.microsoft.com/office/drawing/2014/main" id="{594886BA-D32F-4261-16D9-CAF49352164F}"/>
                </a:ext>
              </a:extLst>
            </p:cNvPr>
            <p:cNvSpPr/>
            <p:nvPr/>
          </p:nvSpPr>
          <p:spPr>
            <a:xfrm>
              <a:off x="6160388" y="4391215"/>
              <a:ext cx="197358" cy="279653"/>
            </a:xfrm>
            <a:custGeom>
              <a:avLst/>
              <a:gdLst>
                <a:gd name="connsiteX0" fmla="*/ 109 w 197358"/>
                <a:gd name="connsiteY0" fmla="*/ 139985 h 279653"/>
                <a:gd name="connsiteX1" fmla="*/ 98788 w 197358"/>
                <a:gd name="connsiteY1" fmla="*/ 279812 h 279653"/>
                <a:gd name="connsiteX2" fmla="*/ 197467 w 197358"/>
                <a:gd name="connsiteY2" fmla="*/ 139985 h 279653"/>
                <a:gd name="connsiteX3" fmla="*/ 98788 w 197358"/>
                <a:gd name="connsiteY3" fmla="*/ 158 h 279653"/>
                <a:gd name="connsiteX4" fmla="*/ 109 w 197358"/>
                <a:gd name="connsiteY4" fmla="*/ 139985 h 279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58" h="279653">
                  <a:moveTo>
                    <a:pt x="109" y="139985"/>
                  </a:moveTo>
                  <a:cubicBezTo>
                    <a:pt x="109" y="217209"/>
                    <a:pt x="44289" y="279812"/>
                    <a:pt x="98788" y="279812"/>
                  </a:cubicBezTo>
                  <a:cubicBezTo>
                    <a:pt x="153286" y="279812"/>
                    <a:pt x="197467" y="217209"/>
                    <a:pt x="197467" y="139985"/>
                  </a:cubicBezTo>
                  <a:cubicBezTo>
                    <a:pt x="197467" y="62760"/>
                    <a:pt x="153286" y="158"/>
                    <a:pt x="98788" y="158"/>
                  </a:cubicBezTo>
                  <a:cubicBezTo>
                    <a:pt x="44289" y="158"/>
                    <a:pt x="109" y="62760"/>
                    <a:pt x="109" y="139985"/>
                  </a:cubicBezTo>
                </a:path>
              </a:pathLst>
            </a:custGeom>
            <a:solidFill>
              <a:srgbClr val="FFFFFF"/>
            </a:solidFill>
            <a:ln w="19050" cap="flat">
              <a:noFill/>
              <a:prstDash val="solid"/>
              <a:miter/>
            </a:ln>
          </p:spPr>
          <p:txBody>
            <a:bodyPr rtlCol="0" anchor="ctr"/>
            <a:lstStyle/>
            <a:p>
              <a:endParaRPr lang="zh-CN" altLang="en-US"/>
            </a:p>
          </p:txBody>
        </p:sp>
        <p:sp>
          <p:nvSpPr>
            <p:cNvPr id="3001" name="任意多边形: 形状 3000">
              <a:extLst>
                <a:ext uri="{FF2B5EF4-FFF2-40B4-BE49-F238E27FC236}">
                  <a16:creationId xmlns:a16="http://schemas.microsoft.com/office/drawing/2014/main" id="{3D54950F-A326-B406-04E3-719B25CFF989}"/>
                </a:ext>
              </a:extLst>
            </p:cNvPr>
            <p:cNvSpPr/>
            <p:nvPr/>
          </p:nvSpPr>
          <p:spPr>
            <a:xfrm>
              <a:off x="6150673" y="4378480"/>
              <a:ext cx="264604" cy="303180"/>
            </a:xfrm>
            <a:custGeom>
              <a:avLst/>
              <a:gdLst>
                <a:gd name="connsiteX0" fmla="*/ 199182 w 264604"/>
                <a:gd name="connsiteY0" fmla="*/ 17846 h 303180"/>
                <a:gd name="connsiteX1" fmla="*/ 84882 w 264604"/>
                <a:gd name="connsiteY1" fmla="*/ 6987 h 303180"/>
                <a:gd name="connsiteX2" fmla="*/ 110 w 264604"/>
                <a:gd name="connsiteY2" fmla="*/ 152720 h 303180"/>
                <a:gd name="connsiteX3" fmla="*/ 95360 w 264604"/>
                <a:gd name="connsiteY3" fmla="*/ 300929 h 303180"/>
                <a:gd name="connsiteX4" fmla="*/ 264714 w 264604"/>
                <a:gd name="connsiteY4" fmla="*/ 144909 h 303180"/>
                <a:gd name="connsiteX5" fmla="*/ 199182 w 264604"/>
                <a:gd name="connsiteY5" fmla="*/ 17846 h 303180"/>
                <a:gd name="connsiteX6" fmla="*/ 19350 w 264604"/>
                <a:gd name="connsiteY6" fmla="*/ 152720 h 303180"/>
                <a:gd name="connsiteX7" fmla="*/ 108504 w 264604"/>
                <a:gd name="connsiteY7" fmla="*/ 22418 h 303180"/>
                <a:gd name="connsiteX8" fmla="*/ 197658 w 264604"/>
                <a:gd name="connsiteY8" fmla="*/ 152720 h 303180"/>
                <a:gd name="connsiteX9" fmla="*/ 108504 w 264604"/>
                <a:gd name="connsiteY9" fmla="*/ 283022 h 303180"/>
                <a:gd name="connsiteX10" fmla="*/ 19350 w 264604"/>
                <a:gd name="connsiteY10" fmla="*/ 152720 h 303180"/>
                <a:gd name="connsiteX11" fmla="*/ 171750 w 264604"/>
                <a:gd name="connsiteY11" fmla="*/ 273116 h 303180"/>
                <a:gd name="connsiteX12" fmla="*/ 162606 w 264604"/>
                <a:gd name="connsiteY12" fmla="*/ 23942 h 303180"/>
                <a:gd name="connsiteX13" fmla="*/ 244712 w 264604"/>
                <a:gd name="connsiteY13" fmla="*/ 144909 h 303180"/>
                <a:gd name="connsiteX14" fmla="*/ 172512 w 264604"/>
                <a:gd name="connsiteY14" fmla="*/ 273116 h 30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4604" h="303180">
                  <a:moveTo>
                    <a:pt x="199182" y="17846"/>
                  </a:moveTo>
                  <a:cubicBezTo>
                    <a:pt x="164121" y="-1089"/>
                    <a:pt x="122882" y="-5007"/>
                    <a:pt x="84882" y="6987"/>
                  </a:cubicBezTo>
                  <a:cubicBezTo>
                    <a:pt x="36495" y="21846"/>
                    <a:pt x="110" y="81473"/>
                    <a:pt x="110" y="152720"/>
                  </a:cubicBezTo>
                  <a:cubicBezTo>
                    <a:pt x="110" y="228920"/>
                    <a:pt x="41639" y="291785"/>
                    <a:pt x="95360" y="300929"/>
                  </a:cubicBezTo>
                  <a:cubicBezTo>
                    <a:pt x="181275" y="315788"/>
                    <a:pt x="264714" y="261686"/>
                    <a:pt x="264714" y="144909"/>
                  </a:cubicBezTo>
                  <a:cubicBezTo>
                    <a:pt x="264524" y="69662"/>
                    <a:pt x="229091" y="34229"/>
                    <a:pt x="199182" y="17846"/>
                  </a:cubicBezTo>
                  <a:close/>
                  <a:moveTo>
                    <a:pt x="19350" y="152720"/>
                  </a:moveTo>
                  <a:cubicBezTo>
                    <a:pt x="19350" y="92903"/>
                    <a:pt x="51926" y="22418"/>
                    <a:pt x="108504" y="22418"/>
                  </a:cubicBezTo>
                  <a:cubicBezTo>
                    <a:pt x="157653" y="22418"/>
                    <a:pt x="197658" y="80901"/>
                    <a:pt x="197658" y="152720"/>
                  </a:cubicBezTo>
                  <a:cubicBezTo>
                    <a:pt x="197658" y="224538"/>
                    <a:pt x="157653" y="283022"/>
                    <a:pt x="108504" y="283022"/>
                  </a:cubicBezTo>
                  <a:cubicBezTo>
                    <a:pt x="59355" y="283022"/>
                    <a:pt x="19350" y="224538"/>
                    <a:pt x="19350" y="152720"/>
                  </a:cubicBezTo>
                  <a:close/>
                  <a:moveTo>
                    <a:pt x="171750" y="273116"/>
                  </a:moveTo>
                  <a:cubicBezTo>
                    <a:pt x="234615" y="209489"/>
                    <a:pt x="228900" y="78616"/>
                    <a:pt x="162606" y="23942"/>
                  </a:cubicBezTo>
                  <a:cubicBezTo>
                    <a:pt x="212708" y="37467"/>
                    <a:pt x="244712" y="76139"/>
                    <a:pt x="244712" y="144909"/>
                  </a:cubicBezTo>
                  <a:cubicBezTo>
                    <a:pt x="245474" y="208346"/>
                    <a:pt x="217661" y="256352"/>
                    <a:pt x="172512" y="273116"/>
                  </a:cubicBezTo>
                  <a:close/>
                </a:path>
              </a:pathLst>
            </a:custGeom>
            <a:solidFill>
              <a:srgbClr val="5E503B"/>
            </a:solidFill>
            <a:ln w="19050" cap="flat">
              <a:noFill/>
              <a:prstDash val="solid"/>
              <a:miter/>
            </a:ln>
          </p:spPr>
          <p:txBody>
            <a:bodyPr rtlCol="0" anchor="ctr"/>
            <a:lstStyle/>
            <a:p>
              <a:endParaRPr lang="zh-CN" altLang="en-US"/>
            </a:p>
          </p:txBody>
        </p:sp>
        <p:sp>
          <p:nvSpPr>
            <p:cNvPr id="3002" name="任意多边形: 形状 3001">
              <a:extLst>
                <a:ext uri="{FF2B5EF4-FFF2-40B4-BE49-F238E27FC236}">
                  <a16:creationId xmlns:a16="http://schemas.microsoft.com/office/drawing/2014/main" id="{487B0BC7-0054-BA33-E048-3E23C2FCE8D1}"/>
                </a:ext>
              </a:extLst>
            </p:cNvPr>
            <p:cNvSpPr/>
            <p:nvPr/>
          </p:nvSpPr>
          <p:spPr>
            <a:xfrm>
              <a:off x="6242593" y="4130801"/>
              <a:ext cx="258322" cy="203778"/>
            </a:xfrm>
            <a:custGeom>
              <a:avLst/>
              <a:gdLst>
                <a:gd name="connsiteX0" fmla="*/ 255096 w 258322"/>
                <a:gd name="connsiteY0" fmla="*/ 153876 h 203778"/>
                <a:gd name="connsiteX1" fmla="*/ 222139 w 258322"/>
                <a:gd name="connsiteY1" fmla="*/ 114442 h 203778"/>
                <a:gd name="connsiteX2" fmla="*/ 58880 w 258322"/>
                <a:gd name="connsiteY2" fmla="*/ 142 h 203778"/>
                <a:gd name="connsiteX3" fmla="*/ 46498 w 258322"/>
                <a:gd name="connsiteY3" fmla="*/ 2047 h 203778"/>
                <a:gd name="connsiteX4" fmla="*/ 968 w 258322"/>
                <a:gd name="connsiteY4" fmla="*/ 105870 h 203778"/>
                <a:gd name="connsiteX5" fmla="*/ 968 w 258322"/>
                <a:gd name="connsiteY5" fmla="*/ 117490 h 203778"/>
                <a:gd name="connsiteX6" fmla="*/ 12208 w 258322"/>
                <a:gd name="connsiteY6" fmla="*/ 126253 h 203778"/>
                <a:gd name="connsiteX7" fmla="*/ 195850 w 258322"/>
                <a:gd name="connsiteY7" fmla="*/ 197310 h 203778"/>
                <a:gd name="connsiteX8" fmla="*/ 242904 w 258322"/>
                <a:gd name="connsiteY8" fmla="*/ 200167 h 203778"/>
                <a:gd name="connsiteX9" fmla="*/ 255096 w 258322"/>
                <a:gd name="connsiteY9" fmla="*/ 153876 h 20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322" h="203778">
                  <a:moveTo>
                    <a:pt x="255096" y="153876"/>
                  </a:moveTo>
                  <a:cubicBezTo>
                    <a:pt x="247554" y="138199"/>
                    <a:pt x="236228" y="124647"/>
                    <a:pt x="222139" y="114442"/>
                  </a:cubicBezTo>
                  <a:cubicBezTo>
                    <a:pt x="171238" y="71548"/>
                    <a:pt x="116601" y="33295"/>
                    <a:pt x="58880" y="142"/>
                  </a:cubicBezTo>
                  <a:lnTo>
                    <a:pt x="46498" y="2047"/>
                  </a:lnTo>
                  <a:cubicBezTo>
                    <a:pt x="23962" y="32938"/>
                    <a:pt x="8425" y="68367"/>
                    <a:pt x="968" y="105870"/>
                  </a:cubicBezTo>
                  <a:cubicBezTo>
                    <a:pt x="-170" y="109660"/>
                    <a:pt x="-170" y="113700"/>
                    <a:pt x="968" y="117490"/>
                  </a:cubicBezTo>
                  <a:cubicBezTo>
                    <a:pt x="3600" y="121613"/>
                    <a:pt x="7568" y="124707"/>
                    <a:pt x="12208" y="126253"/>
                  </a:cubicBezTo>
                  <a:cubicBezTo>
                    <a:pt x="72406" y="152352"/>
                    <a:pt x="134128" y="174831"/>
                    <a:pt x="195850" y="197310"/>
                  </a:cubicBezTo>
                  <a:cubicBezTo>
                    <a:pt x="210393" y="204988"/>
                    <a:pt x="227538" y="206029"/>
                    <a:pt x="242904" y="200167"/>
                  </a:cubicBezTo>
                  <a:cubicBezTo>
                    <a:pt x="257364" y="189535"/>
                    <a:pt x="262443" y="170252"/>
                    <a:pt x="255096" y="153876"/>
                  </a:cubicBezTo>
                  <a:close/>
                </a:path>
              </a:pathLst>
            </a:custGeom>
            <a:solidFill>
              <a:srgbClr val="DEECC1"/>
            </a:solidFill>
            <a:ln w="19050" cap="flat">
              <a:noFill/>
              <a:prstDash val="solid"/>
              <a:miter/>
            </a:ln>
          </p:spPr>
          <p:txBody>
            <a:bodyPr rtlCol="0" anchor="ctr"/>
            <a:lstStyle/>
            <a:p>
              <a:endParaRPr lang="zh-CN" altLang="en-US"/>
            </a:p>
          </p:txBody>
        </p:sp>
        <p:sp>
          <p:nvSpPr>
            <p:cNvPr id="3003" name="任意多边形: 形状 3002">
              <a:extLst>
                <a:ext uri="{FF2B5EF4-FFF2-40B4-BE49-F238E27FC236}">
                  <a16:creationId xmlns:a16="http://schemas.microsoft.com/office/drawing/2014/main" id="{CA2E4DD8-EAC0-8619-D9FB-6753B71E239F}"/>
                </a:ext>
              </a:extLst>
            </p:cNvPr>
            <p:cNvSpPr/>
            <p:nvPr/>
          </p:nvSpPr>
          <p:spPr>
            <a:xfrm>
              <a:off x="6233011" y="4122086"/>
              <a:ext cx="277057" cy="222808"/>
            </a:xfrm>
            <a:custGeom>
              <a:avLst/>
              <a:gdLst>
                <a:gd name="connsiteX0" fmla="*/ 217052 w 277057"/>
                <a:gd name="connsiteY0" fmla="*/ 99917 h 222808"/>
                <a:gd name="connsiteX1" fmla="*/ 72653 w 277057"/>
                <a:gd name="connsiteY1" fmla="*/ 476 h 222808"/>
                <a:gd name="connsiteX2" fmla="*/ 47507 w 277057"/>
                <a:gd name="connsiteY2" fmla="*/ 6191 h 222808"/>
                <a:gd name="connsiteX3" fmla="*/ 2740 w 277057"/>
                <a:gd name="connsiteY3" fmla="*/ 104298 h 222808"/>
                <a:gd name="connsiteX4" fmla="*/ 4454 w 277057"/>
                <a:gd name="connsiteY4" fmla="*/ 134588 h 222808"/>
                <a:gd name="connsiteX5" fmla="*/ 29600 w 277057"/>
                <a:gd name="connsiteY5" fmla="*/ 148685 h 222808"/>
                <a:gd name="connsiteX6" fmla="*/ 146186 w 277057"/>
                <a:gd name="connsiteY6" fmla="*/ 194786 h 222808"/>
                <a:gd name="connsiteX7" fmla="*/ 220481 w 277057"/>
                <a:gd name="connsiteY7" fmla="*/ 220885 h 222808"/>
                <a:gd name="connsiteX8" fmla="*/ 270964 w 277057"/>
                <a:gd name="connsiteY8" fmla="*/ 201835 h 222808"/>
                <a:gd name="connsiteX9" fmla="*/ 217052 w 277057"/>
                <a:gd name="connsiteY9" fmla="*/ 99917 h 222808"/>
                <a:gd name="connsiteX10" fmla="*/ 228863 w 277057"/>
                <a:gd name="connsiteY10" fmla="*/ 202978 h 222808"/>
                <a:gd name="connsiteX11" fmla="*/ 169237 w 277057"/>
                <a:gd name="connsiteY11" fmla="*/ 182785 h 222808"/>
                <a:gd name="connsiteX12" fmla="*/ 42364 w 277057"/>
                <a:gd name="connsiteY12" fmla="*/ 133636 h 222808"/>
                <a:gd name="connsiteX13" fmla="*/ 23314 w 277057"/>
                <a:gd name="connsiteY13" fmla="*/ 125635 h 222808"/>
                <a:gd name="connsiteX14" fmla="*/ 20647 w 277057"/>
                <a:gd name="connsiteY14" fmla="*/ 109252 h 222808"/>
                <a:gd name="connsiteX15" fmla="*/ 62747 w 277057"/>
                <a:gd name="connsiteY15" fmla="*/ 16859 h 222808"/>
                <a:gd name="connsiteX16" fmla="*/ 220672 w 277057"/>
                <a:gd name="connsiteY16" fmla="*/ 127158 h 222808"/>
                <a:gd name="connsiteX17" fmla="*/ 256486 w 277057"/>
                <a:gd name="connsiteY17" fmla="*/ 170973 h 222808"/>
                <a:gd name="connsiteX18" fmla="*/ 240717 w 277057"/>
                <a:gd name="connsiteY18" fmla="*/ 201641 h 222808"/>
                <a:gd name="connsiteX19" fmla="*/ 228863 w 277057"/>
                <a:gd name="connsiteY19" fmla="*/ 202406 h 22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7057" h="222808">
                  <a:moveTo>
                    <a:pt x="217052" y="99917"/>
                  </a:moveTo>
                  <a:cubicBezTo>
                    <a:pt x="171539" y="63117"/>
                    <a:pt x="123264" y="29873"/>
                    <a:pt x="72653" y="476"/>
                  </a:cubicBezTo>
                  <a:cubicBezTo>
                    <a:pt x="63856" y="-717"/>
                    <a:pt x="54924" y="1313"/>
                    <a:pt x="47507" y="6191"/>
                  </a:cubicBezTo>
                  <a:cubicBezTo>
                    <a:pt x="26160" y="35563"/>
                    <a:pt x="10936" y="68926"/>
                    <a:pt x="2740" y="104298"/>
                  </a:cubicBezTo>
                  <a:cubicBezTo>
                    <a:pt x="-1286" y="114137"/>
                    <a:pt x="-656" y="125267"/>
                    <a:pt x="4454" y="134588"/>
                  </a:cubicBezTo>
                  <a:cubicBezTo>
                    <a:pt x="11619" y="141188"/>
                    <a:pt x="20231" y="146017"/>
                    <a:pt x="29600" y="148685"/>
                  </a:cubicBezTo>
                  <a:cubicBezTo>
                    <a:pt x="110563" y="182213"/>
                    <a:pt x="109039" y="179355"/>
                    <a:pt x="146186" y="194786"/>
                  </a:cubicBezTo>
                  <a:cubicBezTo>
                    <a:pt x="170399" y="204984"/>
                    <a:pt x="195210" y="213700"/>
                    <a:pt x="220481" y="220885"/>
                  </a:cubicBezTo>
                  <a:cubicBezTo>
                    <a:pt x="239691" y="227024"/>
                    <a:pt x="260599" y="219134"/>
                    <a:pt x="270964" y="201835"/>
                  </a:cubicBezTo>
                  <a:cubicBezTo>
                    <a:pt x="294395" y="159353"/>
                    <a:pt x="246008" y="123158"/>
                    <a:pt x="217052" y="99917"/>
                  </a:cubicBezTo>
                  <a:close/>
                  <a:moveTo>
                    <a:pt x="228863" y="202978"/>
                  </a:moveTo>
                  <a:cubicBezTo>
                    <a:pt x="208370" y="198231"/>
                    <a:pt x="188397" y="191467"/>
                    <a:pt x="169237" y="182785"/>
                  </a:cubicBezTo>
                  <a:cubicBezTo>
                    <a:pt x="126565" y="167163"/>
                    <a:pt x="84083" y="151162"/>
                    <a:pt x="42364" y="133636"/>
                  </a:cubicBezTo>
                  <a:cubicBezTo>
                    <a:pt x="35793" y="131528"/>
                    <a:pt x="29419" y="128850"/>
                    <a:pt x="23314" y="125635"/>
                  </a:cubicBezTo>
                  <a:cubicBezTo>
                    <a:pt x="17599" y="121444"/>
                    <a:pt x="19123" y="115538"/>
                    <a:pt x="20647" y="109252"/>
                  </a:cubicBezTo>
                  <a:cubicBezTo>
                    <a:pt x="28148" y="75877"/>
                    <a:pt x="42483" y="44418"/>
                    <a:pt x="62747" y="16859"/>
                  </a:cubicBezTo>
                  <a:cubicBezTo>
                    <a:pt x="118552" y="48874"/>
                    <a:pt x="171402" y="85786"/>
                    <a:pt x="220672" y="127158"/>
                  </a:cubicBezTo>
                  <a:cubicBezTo>
                    <a:pt x="237060" y="137476"/>
                    <a:pt x="249635" y="152860"/>
                    <a:pt x="256486" y="170973"/>
                  </a:cubicBezTo>
                  <a:cubicBezTo>
                    <a:pt x="260600" y="183796"/>
                    <a:pt x="253540" y="197527"/>
                    <a:pt x="240717" y="201641"/>
                  </a:cubicBezTo>
                  <a:cubicBezTo>
                    <a:pt x="236889" y="202869"/>
                    <a:pt x="232817" y="203132"/>
                    <a:pt x="228863" y="202406"/>
                  </a:cubicBezTo>
                  <a:close/>
                </a:path>
              </a:pathLst>
            </a:custGeom>
            <a:solidFill>
              <a:srgbClr val="5E503B"/>
            </a:solidFill>
            <a:ln w="19050" cap="flat">
              <a:noFill/>
              <a:prstDash val="solid"/>
              <a:miter/>
            </a:ln>
          </p:spPr>
          <p:txBody>
            <a:bodyPr rtlCol="0" anchor="ctr"/>
            <a:lstStyle/>
            <a:p>
              <a:endParaRPr lang="zh-CN" altLang="en-US"/>
            </a:p>
          </p:txBody>
        </p:sp>
        <p:sp>
          <p:nvSpPr>
            <p:cNvPr id="3004" name="任意多边形: 形状 3003">
              <a:extLst>
                <a:ext uri="{FF2B5EF4-FFF2-40B4-BE49-F238E27FC236}">
                  <a16:creationId xmlns:a16="http://schemas.microsoft.com/office/drawing/2014/main" id="{0E61FF8E-6294-FA9C-CF78-8C355698B9C8}"/>
                </a:ext>
              </a:extLst>
            </p:cNvPr>
            <p:cNvSpPr/>
            <p:nvPr/>
          </p:nvSpPr>
          <p:spPr>
            <a:xfrm>
              <a:off x="5833871" y="4471651"/>
              <a:ext cx="462773" cy="140733"/>
            </a:xfrm>
            <a:custGeom>
              <a:avLst/>
              <a:gdLst>
                <a:gd name="connsiteX0" fmla="*/ 4670 w 462773"/>
                <a:gd name="connsiteY0" fmla="*/ 136892 h 140733"/>
                <a:gd name="connsiteX1" fmla="*/ 428533 w 462773"/>
                <a:gd name="connsiteY1" fmla="*/ 112317 h 140733"/>
                <a:gd name="connsiteX2" fmla="*/ 453679 w 462773"/>
                <a:gd name="connsiteY2" fmla="*/ 104698 h 140733"/>
                <a:gd name="connsiteX3" fmla="*/ 461680 w 462773"/>
                <a:gd name="connsiteY3" fmla="*/ 85648 h 140733"/>
                <a:gd name="connsiteX4" fmla="*/ 450059 w 462773"/>
                <a:gd name="connsiteY4" fmla="*/ 17639 h 140733"/>
                <a:gd name="connsiteX5" fmla="*/ 436343 w 462773"/>
                <a:gd name="connsiteY5" fmla="*/ 2208 h 140733"/>
                <a:gd name="connsiteX6" fmla="*/ 19148 w 462773"/>
                <a:gd name="connsiteY6" fmla="*/ 25068 h 140733"/>
                <a:gd name="connsiteX7" fmla="*/ 98 w 462773"/>
                <a:gd name="connsiteY7" fmla="*/ 140892 h 1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773" h="140733">
                  <a:moveTo>
                    <a:pt x="4670" y="136892"/>
                  </a:moveTo>
                  <a:lnTo>
                    <a:pt x="428533" y="112317"/>
                  </a:lnTo>
                  <a:cubicBezTo>
                    <a:pt x="437565" y="112944"/>
                    <a:pt x="446513" y="110232"/>
                    <a:pt x="453679" y="104698"/>
                  </a:cubicBezTo>
                  <a:cubicBezTo>
                    <a:pt x="458442" y="99447"/>
                    <a:pt x="461266" y="92725"/>
                    <a:pt x="461680" y="85648"/>
                  </a:cubicBezTo>
                  <a:cubicBezTo>
                    <a:pt x="465125" y="62319"/>
                    <a:pt x="461055" y="38500"/>
                    <a:pt x="450059" y="17639"/>
                  </a:cubicBezTo>
                  <a:cubicBezTo>
                    <a:pt x="447270" y="11152"/>
                    <a:pt x="442459" y="5740"/>
                    <a:pt x="436343" y="2208"/>
                  </a:cubicBezTo>
                  <a:cubicBezTo>
                    <a:pt x="425294" y="-1792"/>
                    <a:pt x="459013" y="-2554"/>
                    <a:pt x="19148" y="25068"/>
                  </a:cubicBezTo>
                  <a:lnTo>
                    <a:pt x="98" y="140892"/>
                  </a:lnTo>
                  <a:close/>
                </a:path>
              </a:pathLst>
            </a:custGeom>
            <a:solidFill>
              <a:srgbClr val="DEECC1"/>
            </a:solidFill>
            <a:ln w="19050" cap="flat">
              <a:noFill/>
              <a:prstDash val="solid"/>
              <a:miter/>
            </a:ln>
          </p:spPr>
          <p:txBody>
            <a:bodyPr rtlCol="0" anchor="ctr"/>
            <a:lstStyle/>
            <a:p>
              <a:endParaRPr lang="zh-CN" altLang="en-US"/>
            </a:p>
          </p:txBody>
        </p:sp>
        <p:sp>
          <p:nvSpPr>
            <p:cNvPr id="3005" name="任意多边形: 形状 3004">
              <a:extLst>
                <a:ext uri="{FF2B5EF4-FFF2-40B4-BE49-F238E27FC236}">
                  <a16:creationId xmlns:a16="http://schemas.microsoft.com/office/drawing/2014/main" id="{50BF89B2-4F77-7610-FEA2-D103CC512CA6}"/>
                </a:ext>
              </a:extLst>
            </p:cNvPr>
            <p:cNvSpPr/>
            <p:nvPr/>
          </p:nvSpPr>
          <p:spPr>
            <a:xfrm>
              <a:off x="5823680" y="4455350"/>
              <a:ext cx="489489" cy="165850"/>
            </a:xfrm>
            <a:custGeom>
              <a:avLst/>
              <a:gdLst>
                <a:gd name="connsiteX0" fmla="*/ 410531 w 489489"/>
                <a:gd name="connsiteY0" fmla="*/ 7842 h 165850"/>
                <a:gd name="connsiteX1" fmla="*/ 28388 w 489489"/>
                <a:gd name="connsiteY1" fmla="*/ 31654 h 165850"/>
                <a:gd name="connsiteX2" fmla="*/ 19244 w 489489"/>
                <a:gd name="connsiteY2" fmla="*/ 38702 h 165850"/>
                <a:gd name="connsiteX3" fmla="*/ 194 w 489489"/>
                <a:gd name="connsiteY3" fmla="*/ 154336 h 165850"/>
                <a:gd name="connsiteX4" fmla="*/ 9001 w 489489"/>
                <a:gd name="connsiteY4" fmla="*/ 165915 h 165850"/>
                <a:gd name="connsiteX5" fmla="*/ 18101 w 489489"/>
                <a:gd name="connsiteY5" fmla="*/ 162528 h 165850"/>
                <a:gd name="connsiteX6" fmla="*/ 409388 w 489489"/>
                <a:gd name="connsiteY6" fmla="*/ 140049 h 165850"/>
                <a:gd name="connsiteX7" fmla="*/ 489588 w 489489"/>
                <a:gd name="connsiteY7" fmla="*/ 74326 h 165850"/>
                <a:gd name="connsiteX8" fmla="*/ 410531 w 489489"/>
                <a:gd name="connsiteY8" fmla="*/ 7842 h 165850"/>
                <a:gd name="connsiteX9" fmla="*/ 21910 w 489489"/>
                <a:gd name="connsiteY9" fmla="*/ 143287 h 165850"/>
                <a:gd name="connsiteX10" fmla="*/ 37341 w 489489"/>
                <a:gd name="connsiteY10" fmla="*/ 50133 h 165850"/>
                <a:gd name="connsiteX11" fmla="*/ 408435 w 489489"/>
                <a:gd name="connsiteY11" fmla="*/ 27082 h 165850"/>
                <a:gd name="connsiteX12" fmla="*/ 448440 w 489489"/>
                <a:gd name="connsiteY12" fmla="*/ 32416 h 165850"/>
                <a:gd name="connsiteX13" fmla="*/ 462918 w 489489"/>
                <a:gd name="connsiteY13" fmla="*/ 75088 h 165850"/>
                <a:gd name="connsiteX14" fmla="*/ 457203 w 489489"/>
                <a:gd name="connsiteY14" fmla="*/ 114141 h 165850"/>
                <a:gd name="connsiteX15" fmla="*/ 415103 w 489489"/>
                <a:gd name="connsiteY15" fmla="*/ 120236 h 16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9489" h="165850">
                  <a:moveTo>
                    <a:pt x="410531" y="7842"/>
                  </a:moveTo>
                  <a:lnTo>
                    <a:pt x="28388" y="31654"/>
                  </a:lnTo>
                  <a:cubicBezTo>
                    <a:pt x="24184" y="31910"/>
                    <a:pt x="20561" y="34703"/>
                    <a:pt x="19244" y="38702"/>
                  </a:cubicBezTo>
                  <a:lnTo>
                    <a:pt x="194" y="154336"/>
                  </a:lnTo>
                  <a:cubicBezTo>
                    <a:pt x="-572" y="159966"/>
                    <a:pt x="3372" y="165150"/>
                    <a:pt x="9001" y="165915"/>
                  </a:cubicBezTo>
                  <a:cubicBezTo>
                    <a:pt x="12410" y="166378"/>
                    <a:pt x="15825" y="165107"/>
                    <a:pt x="18101" y="162528"/>
                  </a:cubicBezTo>
                  <a:lnTo>
                    <a:pt x="409388" y="140049"/>
                  </a:lnTo>
                  <a:cubicBezTo>
                    <a:pt x="447488" y="165957"/>
                    <a:pt x="489588" y="128428"/>
                    <a:pt x="489588" y="74326"/>
                  </a:cubicBezTo>
                  <a:cubicBezTo>
                    <a:pt x="489588" y="20224"/>
                    <a:pt x="447107" y="-16542"/>
                    <a:pt x="410531" y="7842"/>
                  </a:cubicBezTo>
                  <a:close/>
                  <a:moveTo>
                    <a:pt x="21910" y="143287"/>
                  </a:moveTo>
                  <a:lnTo>
                    <a:pt x="37341" y="50133"/>
                  </a:lnTo>
                  <a:lnTo>
                    <a:pt x="408435" y="27082"/>
                  </a:lnTo>
                  <a:cubicBezTo>
                    <a:pt x="421008" y="27082"/>
                    <a:pt x="439296" y="21367"/>
                    <a:pt x="448440" y="32416"/>
                  </a:cubicBezTo>
                  <a:cubicBezTo>
                    <a:pt x="456919" y="45127"/>
                    <a:pt x="461912" y="59842"/>
                    <a:pt x="462918" y="75088"/>
                  </a:cubicBezTo>
                  <a:cubicBezTo>
                    <a:pt x="462918" y="85756"/>
                    <a:pt x="465776" y="105949"/>
                    <a:pt x="457203" y="114141"/>
                  </a:cubicBezTo>
                  <a:cubicBezTo>
                    <a:pt x="448631" y="122332"/>
                    <a:pt x="426152" y="119665"/>
                    <a:pt x="415103" y="120236"/>
                  </a:cubicBezTo>
                  <a:close/>
                </a:path>
              </a:pathLst>
            </a:custGeom>
            <a:solidFill>
              <a:srgbClr val="5E503B"/>
            </a:solidFill>
            <a:ln w="19050" cap="flat">
              <a:noFill/>
              <a:prstDash val="solid"/>
              <a:miter/>
            </a:ln>
          </p:spPr>
          <p:txBody>
            <a:bodyPr rtlCol="0" anchor="ctr"/>
            <a:lstStyle/>
            <a:p>
              <a:endParaRPr lang="zh-CN" altLang="en-US"/>
            </a:p>
          </p:txBody>
        </p:sp>
        <p:sp>
          <p:nvSpPr>
            <p:cNvPr id="3006" name="任意多边形: 形状 3005">
              <a:extLst>
                <a:ext uri="{FF2B5EF4-FFF2-40B4-BE49-F238E27FC236}">
                  <a16:creationId xmlns:a16="http://schemas.microsoft.com/office/drawing/2014/main" id="{54418D32-5125-C760-4A49-C1B8A3DAE68E}"/>
                </a:ext>
              </a:extLst>
            </p:cNvPr>
            <p:cNvSpPr/>
            <p:nvPr/>
          </p:nvSpPr>
          <p:spPr>
            <a:xfrm>
              <a:off x="5747004" y="3879913"/>
              <a:ext cx="592645" cy="693991"/>
            </a:xfrm>
            <a:custGeom>
              <a:avLst/>
              <a:gdLst>
                <a:gd name="connsiteX0" fmla="*/ 592743 w 592645"/>
                <a:gd name="connsiteY0" fmla="*/ 363616 h 693991"/>
                <a:gd name="connsiteX1" fmla="*/ 296515 w 592645"/>
                <a:gd name="connsiteY1" fmla="*/ 694134 h 693991"/>
                <a:gd name="connsiteX2" fmla="*/ 97 w 592645"/>
                <a:gd name="connsiteY2" fmla="*/ 363616 h 693991"/>
                <a:gd name="connsiteX3" fmla="*/ 296515 w 592645"/>
                <a:gd name="connsiteY3" fmla="*/ 142 h 693991"/>
                <a:gd name="connsiteX4" fmla="*/ 592743 w 592645"/>
                <a:gd name="connsiteY4" fmla="*/ 363616 h 693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645" h="693991">
                  <a:moveTo>
                    <a:pt x="592743" y="363616"/>
                  </a:moveTo>
                  <a:cubicBezTo>
                    <a:pt x="592743" y="564403"/>
                    <a:pt x="459393" y="694134"/>
                    <a:pt x="296515" y="694134"/>
                  </a:cubicBezTo>
                  <a:cubicBezTo>
                    <a:pt x="133638" y="694134"/>
                    <a:pt x="97" y="564403"/>
                    <a:pt x="97" y="363616"/>
                  </a:cubicBezTo>
                  <a:cubicBezTo>
                    <a:pt x="97" y="162829"/>
                    <a:pt x="133447" y="142"/>
                    <a:pt x="296515" y="142"/>
                  </a:cubicBezTo>
                  <a:cubicBezTo>
                    <a:pt x="459583" y="142"/>
                    <a:pt x="592743" y="162829"/>
                    <a:pt x="592743" y="363616"/>
                  </a:cubicBezTo>
                  <a:close/>
                </a:path>
              </a:pathLst>
            </a:custGeom>
            <a:solidFill>
              <a:srgbClr val="FFFFFF"/>
            </a:solidFill>
            <a:ln w="19050" cap="flat">
              <a:noFill/>
              <a:prstDash val="solid"/>
              <a:miter/>
            </a:ln>
          </p:spPr>
          <p:txBody>
            <a:bodyPr rtlCol="0" anchor="ctr"/>
            <a:lstStyle/>
            <a:p>
              <a:endParaRPr lang="zh-CN" altLang="en-US"/>
            </a:p>
          </p:txBody>
        </p:sp>
        <p:sp>
          <p:nvSpPr>
            <p:cNvPr id="3007" name="任意多边形: 形状 3006">
              <a:extLst>
                <a:ext uri="{FF2B5EF4-FFF2-40B4-BE49-F238E27FC236}">
                  <a16:creationId xmlns:a16="http://schemas.microsoft.com/office/drawing/2014/main" id="{4B7BF997-4FBB-E38B-6457-4CECD59FD55A}"/>
                </a:ext>
              </a:extLst>
            </p:cNvPr>
            <p:cNvSpPr/>
            <p:nvPr/>
          </p:nvSpPr>
          <p:spPr>
            <a:xfrm>
              <a:off x="5737479" y="3870388"/>
              <a:ext cx="611695" cy="713041"/>
            </a:xfrm>
            <a:custGeom>
              <a:avLst/>
              <a:gdLst>
                <a:gd name="connsiteX0" fmla="*/ 306040 w 611695"/>
                <a:gd name="connsiteY0" fmla="*/ 142 h 713041"/>
                <a:gd name="connsiteX1" fmla="*/ 97 w 611695"/>
                <a:gd name="connsiteY1" fmla="*/ 373141 h 713041"/>
                <a:gd name="connsiteX2" fmla="*/ 306040 w 611695"/>
                <a:gd name="connsiteY2" fmla="*/ 713184 h 713041"/>
                <a:gd name="connsiteX3" fmla="*/ 611793 w 611695"/>
                <a:gd name="connsiteY3" fmla="*/ 373141 h 713041"/>
                <a:gd name="connsiteX4" fmla="*/ 306040 w 611695"/>
                <a:gd name="connsiteY4" fmla="*/ 142 h 713041"/>
                <a:gd name="connsiteX5" fmla="*/ 306040 w 611695"/>
                <a:gd name="connsiteY5" fmla="*/ 694134 h 713041"/>
                <a:gd name="connsiteX6" fmla="*/ 19147 w 611695"/>
                <a:gd name="connsiteY6" fmla="*/ 373141 h 713041"/>
                <a:gd name="connsiteX7" fmla="*/ 306040 w 611695"/>
                <a:gd name="connsiteY7" fmla="*/ 19192 h 713041"/>
                <a:gd name="connsiteX8" fmla="*/ 592743 w 611695"/>
                <a:gd name="connsiteY8" fmla="*/ 373141 h 713041"/>
                <a:gd name="connsiteX9" fmla="*/ 306040 w 611695"/>
                <a:gd name="connsiteY9" fmla="*/ 694134 h 71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695" h="713041">
                  <a:moveTo>
                    <a:pt x="306040" y="142"/>
                  </a:moveTo>
                  <a:cubicBezTo>
                    <a:pt x="137448" y="142"/>
                    <a:pt x="97" y="167401"/>
                    <a:pt x="97" y="373141"/>
                  </a:cubicBezTo>
                  <a:cubicBezTo>
                    <a:pt x="97" y="570118"/>
                    <a:pt x="128875" y="713184"/>
                    <a:pt x="306040" y="713184"/>
                  </a:cubicBezTo>
                  <a:cubicBezTo>
                    <a:pt x="483205" y="713184"/>
                    <a:pt x="611793" y="570118"/>
                    <a:pt x="611793" y="373141"/>
                  </a:cubicBezTo>
                  <a:cubicBezTo>
                    <a:pt x="611793" y="168353"/>
                    <a:pt x="474633" y="142"/>
                    <a:pt x="306040" y="142"/>
                  </a:cubicBezTo>
                  <a:close/>
                  <a:moveTo>
                    <a:pt x="306040" y="694134"/>
                  </a:moveTo>
                  <a:cubicBezTo>
                    <a:pt x="139924" y="694134"/>
                    <a:pt x="19147" y="559069"/>
                    <a:pt x="19147" y="373141"/>
                  </a:cubicBezTo>
                  <a:cubicBezTo>
                    <a:pt x="19147" y="178069"/>
                    <a:pt x="147925" y="19192"/>
                    <a:pt x="306040" y="19192"/>
                  </a:cubicBezTo>
                  <a:cubicBezTo>
                    <a:pt x="464155" y="19192"/>
                    <a:pt x="592743" y="178069"/>
                    <a:pt x="592743" y="373141"/>
                  </a:cubicBezTo>
                  <a:cubicBezTo>
                    <a:pt x="592743" y="559069"/>
                    <a:pt x="472918" y="694134"/>
                    <a:pt x="306040" y="694134"/>
                  </a:cubicBezTo>
                  <a:close/>
                </a:path>
              </a:pathLst>
            </a:custGeom>
            <a:solidFill>
              <a:srgbClr val="5E503B"/>
            </a:solidFill>
            <a:ln w="19050" cap="flat">
              <a:noFill/>
              <a:prstDash val="solid"/>
              <a:miter/>
            </a:ln>
          </p:spPr>
          <p:txBody>
            <a:bodyPr rtlCol="0" anchor="ctr"/>
            <a:lstStyle/>
            <a:p>
              <a:endParaRPr lang="zh-CN" altLang="en-US"/>
            </a:p>
          </p:txBody>
        </p:sp>
        <p:sp>
          <p:nvSpPr>
            <p:cNvPr id="3008" name="任意多边形: 形状 3007">
              <a:extLst>
                <a:ext uri="{FF2B5EF4-FFF2-40B4-BE49-F238E27FC236}">
                  <a16:creationId xmlns:a16="http://schemas.microsoft.com/office/drawing/2014/main" id="{AA2AB2CB-8BF6-4214-F5FA-05E78AAA1B8B}"/>
                </a:ext>
              </a:extLst>
            </p:cNvPr>
            <p:cNvSpPr/>
            <p:nvPr/>
          </p:nvSpPr>
          <p:spPr>
            <a:xfrm>
              <a:off x="5738298" y="4203646"/>
              <a:ext cx="606571" cy="150404"/>
            </a:xfrm>
            <a:custGeom>
              <a:avLst/>
              <a:gdLst>
                <a:gd name="connsiteX0" fmla="*/ 1945 w 606571"/>
                <a:gd name="connsiteY0" fmla="*/ 13787 h 150404"/>
                <a:gd name="connsiteX1" fmla="*/ 216067 w 606571"/>
                <a:gd name="connsiteY1" fmla="*/ 140469 h 150404"/>
                <a:gd name="connsiteX2" fmla="*/ 604877 w 606571"/>
                <a:gd name="connsiteY2" fmla="*/ 13787 h 150404"/>
                <a:gd name="connsiteX3" fmla="*/ 588494 w 606571"/>
                <a:gd name="connsiteY3" fmla="*/ 4071 h 150404"/>
                <a:gd name="connsiteX4" fmla="*/ 112244 w 606571"/>
                <a:gd name="connsiteY4" fmla="*/ 89606 h 150404"/>
                <a:gd name="connsiteX5" fmla="*/ 19661 w 606571"/>
                <a:gd name="connsiteY5" fmla="*/ 8643 h 150404"/>
                <a:gd name="connsiteX6" fmla="*/ 611 w 606571"/>
                <a:gd name="connsiteY6" fmla="*/ 13787 h 1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571" h="150404">
                  <a:moveTo>
                    <a:pt x="1945" y="13787"/>
                  </a:moveTo>
                  <a:cubicBezTo>
                    <a:pt x="34711" y="95511"/>
                    <a:pt x="137962" y="123896"/>
                    <a:pt x="216067" y="140469"/>
                  </a:cubicBezTo>
                  <a:cubicBezTo>
                    <a:pt x="359704" y="170759"/>
                    <a:pt x="518200" y="133992"/>
                    <a:pt x="604877" y="13787"/>
                  </a:cubicBezTo>
                  <a:cubicBezTo>
                    <a:pt x="612116" y="3690"/>
                    <a:pt x="595543" y="-5263"/>
                    <a:pt x="588494" y="4071"/>
                  </a:cubicBezTo>
                  <a:cubicBezTo>
                    <a:pt x="480290" y="151328"/>
                    <a:pt x="267311" y="156471"/>
                    <a:pt x="112244" y="89606"/>
                  </a:cubicBezTo>
                  <a:cubicBezTo>
                    <a:pt x="74144" y="73223"/>
                    <a:pt x="36044" y="48839"/>
                    <a:pt x="19661" y="8643"/>
                  </a:cubicBezTo>
                  <a:cubicBezTo>
                    <a:pt x="15280" y="-2596"/>
                    <a:pt x="-3199" y="2357"/>
                    <a:pt x="611" y="13787"/>
                  </a:cubicBezTo>
                  <a:close/>
                </a:path>
              </a:pathLst>
            </a:custGeom>
            <a:solidFill>
              <a:srgbClr val="5E503B"/>
            </a:solidFill>
            <a:ln w="19050" cap="flat">
              <a:noFill/>
              <a:prstDash val="solid"/>
              <a:miter/>
            </a:ln>
          </p:spPr>
          <p:txBody>
            <a:bodyPr rtlCol="0" anchor="ctr"/>
            <a:lstStyle/>
            <a:p>
              <a:endParaRPr lang="zh-CN" altLang="en-US"/>
            </a:p>
          </p:txBody>
        </p:sp>
        <p:sp>
          <p:nvSpPr>
            <p:cNvPr id="3009" name="任意多边形: 形状 3008">
              <a:extLst>
                <a:ext uri="{FF2B5EF4-FFF2-40B4-BE49-F238E27FC236}">
                  <a16:creationId xmlns:a16="http://schemas.microsoft.com/office/drawing/2014/main" id="{C8908058-8DE2-A36D-E1A2-D6567405B8FB}"/>
                </a:ext>
              </a:extLst>
            </p:cNvPr>
            <p:cNvSpPr/>
            <p:nvPr/>
          </p:nvSpPr>
          <p:spPr>
            <a:xfrm>
              <a:off x="6138634" y="4287400"/>
              <a:ext cx="55724" cy="81599"/>
            </a:xfrm>
            <a:custGeom>
              <a:avLst/>
              <a:gdLst>
                <a:gd name="connsiteX0" fmla="*/ 52719 w 55724"/>
                <a:gd name="connsiteY0" fmla="*/ 18047 h 81599"/>
                <a:gd name="connsiteX1" fmla="*/ 331 w 55724"/>
                <a:gd name="connsiteY1" fmla="*/ 49479 h 81599"/>
                <a:gd name="connsiteX2" fmla="*/ 16143 w 55724"/>
                <a:gd name="connsiteY2" fmla="*/ 80531 h 81599"/>
                <a:gd name="connsiteX3" fmla="*/ 52719 w 55724"/>
                <a:gd name="connsiteY3" fmla="*/ 18047 h 81599"/>
              </a:gdLst>
              <a:ahLst/>
              <a:cxnLst>
                <a:cxn ang="0">
                  <a:pos x="connsiteX0" y="connsiteY0"/>
                </a:cxn>
                <a:cxn ang="0">
                  <a:pos x="connsiteX1" y="connsiteY1"/>
                </a:cxn>
                <a:cxn ang="0">
                  <a:pos x="connsiteX2" y="connsiteY2"/>
                </a:cxn>
                <a:cxn ang="0">
                  <a:pos x="connsiteX3" y="connsiteY3"/>
                </a:cxn>
              </a:cxnLst>
              <a:rect l="l" t="t" r="r" b="b"/>
              <a:pathLst>
                <a:path w="55724" h="81599">
                  <a:moveTo>
                    <a:pt x="52719" y="18047"/>
                  </a:moveTo>
                  <a:cubicBezTo>
                    <a:pt x="38241" y="-21006"/>
                    <a:pt x="1856" y="10427"/>
                    <a:pt x="331" y="49479"/>
                  </a:cubicBezTo>
                  <a:cubicBezTo>
                    <a:pt x="-1196" y="62081"/>
                    <a:pt x="5054" y="74353"/>
                    <a:pt x="16143" y="80531"/>
                  </a:cubicBezTo>
                  <a:cubicBezTo>
                    <a:pt x="45480" y="89484"/>
                    <a:pt x="63387" y="47003"/>
                    <a:pt x="52719" y="18047"/>
                  </a:cubicBezTo>
                  <a:close/>
                </a:path>
              </a:pathLst>
            </a:custGeom>
            <a:solidFill>
              <a:srgbClr val="FFFDA9"/>
            </a:solidFill>
            <a:ln w="19050" cap="flat">
              <a:noFill/>
              <a:prstDash val="solid"/>
              <a:miter/>
            </a:ln>
          </p:spPr>
          <p:txBody>
            <a:bodyPr rtlCol="0" anchor="ctr"/>
            <a:lstStyle/>
            <a:p>
              <a:endParaRPr lang="zh-CN" altLang="en-US"/>
            </a:p>
          </p:txBody>
        </p:sp>
        <p:sp>
          <p:nvSpPr>
            <p:cNvPr id="3010" name="任意多边形: 形状 3009">
              <a:extLst>
                <a:ext uri="{FF2B5EF4-FFF2-40B4-BE49-F238E27FC236}">
                  <a16:creationId xmlns:a16="http://schemas.microsoft.com/office/drawing/2014/main" id="{A298CA15-078E-FFDC-9B4F-0723A4D1B6D0}"/>
                </a:ext>
              </a:extLst>
            </p:cNvPr>
            <p:cNvSpPr/>
            <p:nvPr/>
          </p:nvSpPr>
          <p:spPr>
            <a:xfrm>
              <a:off x="6129923" y="4278640"/>
              <a:ext cx="74786" cy="99585"/>
            </a:xfrm>
            <a:custGeom>
              <a:avLst/>
              <a:gdLst>
                <a:gd name="connsiteX0" fmla="*/ 74765 w 74786"/>
                <a:gd name="connsiteY0" fmla="*/ 41856 h 99585"/>
                <a:gd name="connsiteX1" fmla="*/ 14758 w 74786"/>
                <a:gd name="connsiteY1" fmla="*/ 15758 h 99585"/>
                <a:gd name="connsiteX2" fmla="*/ 8662 w 74786"/>
                <a:gd name="connsiteY2" fmla="*/ 87767 h 99585"/>
                <a:gd name="connsiteX3" fmla="*/ 53936 w 74786"/>
                <a:gd name="connsiteY3" fmla="*/ 92581 h 99585"/>
                <a:gd name="connsiteX4" fmla="*/ 54000 w 74786"/>
                <a:gd name="connsiteY4" fmla="*/ 92529 h 99585"/>
                <a:gd name="connsiteX5" fmla="*/ 74765 w 74786"/>
                <a:gd name="connsiteY5" fmla="*/ 41856 h 99585"/>
                <a:gd name="connsiteX6" fmla="*/ 46380 w 74786"/>
                <a:gd name="connsiteY6" fmla="*/ 74242 h 99585"/>
                <a:gd name="connsiteX7" fmla="*/ 21806 w 74786"/>
                <a:gd name="connsiteY7" fmla="*/ 47762 h 99585"/>
                <a:gd name="connsiteX8" fmla="*/ 50952 w 74786"/>
                <a:gd name="connsiteY8" fmla="*/ 25473 h 99585"/>
                <a:gd name="connsiteX9" fmla="*/ 46380 w 74786"/>
                <a:gd name="connsiteY9" fmla="*/ 74241 h 9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786" h="99585">
                  <a:moveTo>
                    <a:pt x="74765" y="41856"/>
                  </a:moveTo>
                  <a:cubicBezTo>
                    <a:pt x="76479" y="13091"/>
                    <a:pt x="41618" y="-20056"/>
                    <a:pt x="14758" y="15758"/>
                  </a:cubicBezTo>
                  <a:cubicBezTo>
                    <a:pt x="-2246" y="36078"/>
                    <a:pt x="-4684" y="64878"/>
                    <a:pt x="8662" y="87767"/>
                  </a:cubicBezTo>
                  <a:cubicBezTo>
                    <a:pt x="19834" y="101599"/>
                    <a:pt x="40104" y="103754"/>
                    <a:pt x="53936" y="92581"/>
                  </a:cubicBezTo>
                  <a:cubicBezTo>
                    <a:pt x="53958" y="92564"/>
                    <a:pt x="53979" y="92547"/>
                    <a:pt x="54000" y="92529"/>
                  </a:cubicBezTo>
                  <a:cubicBezTo>
                    <a:pt x="68325" y="79716"/>
                    <a:pt x="75979" y="61038"/>
                    <a:pt x="74765" y="41856"/>
                  </a:cubicBezTo>
                  <a:close/>
                  <a:moveTo>
                    <a:pt x="46380" y="74242"/>
                  </a:moveTo>
                  <a:cubicBezTo>
                    <a:pt x="30569" y="92339"/>
                    <a:pt x="14567" y="70622"/>
                    <a:pt x="21806" y="47762"/>
                  </a:cubicBezTo>
                  <a:cubicBezTo>
                    <a:pt x="26187" y="28712"/>
                    <a:pt x="39141" y="9662"/>
                    <a:pt x="50952" y="25473"/>
                  </a:cubicBezTo>
                  <a:cubicBezTo>
                    <a:pt x="58766" y="41287"/>
                    <a:pt x="56998" y="60155"/>
                    <a:pt x="46380" y="74241"/>
                  </a:cubicBezTo>
                  <a:close/>
                </a:path>
              </a:pathLst>
            </a:custGeom>
            <a:solidFill>
              <a:srgbClr val="5E503B"/>
            </a:solidFill>
            <a:ln w="19050" cap="flat">
              <a:noFill/>
              <a:prstDash val="solid"/>
              <a:miter/>
            </a:ln>
          </p:spPr>
          <p:txBody>
            <a:bodyPr rtlCol="0" anchor="ctr"/>
            <a:lstStyle/>
            <a:p>
              <a:endParaRPr lang="zh-CN" altLang="en-US"/>
            </a:p>
          </p:txBody>
        </p:sp>
        <p:sp>
          <p:nvSpPr>
            <p:cNvPr id="3011" name="任意多边形: 形状 3010">
              <a:extLst>
                <a:ext uri="{FF2B5EF4-FFF2-40B4-BE49-F238E27FC236}">
                  <a16:creationId xmlns:a16="http://schemas.microsoft.com/office/drawing/2014/main" id="{23C61FC9-968C-83B1-0B91-620112236576}"/>
                </a:ext>
              </a:extLst>
            </p:cNvPr>
            <p:cNvSpPr/>
            <p:nvPr/>
          </p:nvSpPr>
          <p:spPr>
            <a:xfrm>
              <a:off x="5916094" y="4256588"/>
              <a:ext cx="52039" cy="49624"/>
            </a:xfrm>
            <a:custGeom>
              <a:avLst/>
              <a:gdLst>
                <a:gd name="connsiteX0" fmla="*/ 46647 w 52039"/>
                <a:gd name="connsiteY0" fmla="*/ 28092 h 49624"/>
                <a:gd name="connsiteX1" fmla="*/ 42265 w 52039"/>
                <a:gd name="connsiteY1" fmla="*/ 23330 h 49624"/>
                <a:gd name="connsiteX2" fmla="*/ 49314 w 52039"/>
                <a:gd name="connsiteY2" fmla="*/ 16853 h 49624"/>
                <a:gd name="connsiteX3" fmla="*/ 49369 w 52039"/>
                <a:gd name="connsiteY3" fmla="*/ 3382 h 49624"/>
                <a:gd name="connsiteX4" fmla="*/ 49314 w 52039"/>
                <a:gd name="connsiteY4" fmla="*/ 3327 h 49624"/>
                <a:gd name="connsiteX5" fmla="*/ 35789 w 52039"/>
                <a:gd name="connsiteY5" fmla="*/ 3327 h 49624"/>
                <a:gd name="connsiteX6" fmla="*/ 28931 w 52039"/>
                <a:gd name="connsiteY6" fmla="*/ 9614 h 49624"/>
                <a:gd name="connsiteX7" fmla="*/ 22644 w 52039"/>
                <a:gd name="connsiteY7" fmla="*/ 2946 h 49624"/>
                <a:gd name="connsiteX8" fmla="*/ 9119 w 52039"/>
                <a:gd name="connsiteY8" fmla="*/ 2946 h 49624"/>
                <a:gd name="connsiteX9" fmla="*/ 9119 w 52039"/>
                <a:gd name="connsiteY9" fmla="*/ 16472 h 49624"/>
                <a:gd name="connsiteX10" fmla="*/ 14834 w 52039"/>
                <a:gd name="connsiteY10" fmla="*/ 22377 h 49624"/>
                <a:gd name="connsiteX11" fmla="*/ 2832 w 52039"/>
                <a:gd name="connsiteY11" fmla="*/ 33426 h 49624"/>
                <a:gd name="connsiteX12" fmla="*/ 2832 w 52039"/>
                <a:gd name="connsiteY12" fmla="*/ 46952 h 49624"/>
                <a:gd name="connsiteX13" fmla="*/ 16302 w 52039"/>
                <a:gd name="connsiteY13" fmla="*/ 47007 h 49624"/>
                <a:gd name="connsiteX14" fmla="*/ 16357 w 52039"/>
                <a:gd name="connsiteY14" fmla="*/ 46952 h 49624"/>
                <a:gd name="connsiteX15" fmla="*/ 28169 w 52039"/>
                <a:gd name="connsiteY15" fmla="*/ 36283 h 49624"/>
                <a:gd name="connsiteX16" fmla="*/ 33312 w 52039"/>
                <a:gd name="connsiteY16" fmla="*/ 41617 h 49624"/>
                <a:gd name="connsiteX17" fmla="*/ 46647 w 52039"/>
                <a:gd name="connsiteY17" fmla="*/ 41617 h 49624"/>
                <a:gd name="connsiteX18" fmla="*/ 46702 w 52039"/>
                <a:gd name="connsiteY18" fmla="*/ 28147 h 49624"/>
                <a:gd name="connsiteX19" fmla="*/ 46647 w 52039"/>
                <a:gd name="connsiteY19" fmla="*/ 28092 h 4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2039" h="49624">
                  <a:moveTo>
                    <a:pt x="46647" y="28092"/>
                  </a:moveTo>
                  <a:lnTo>
                    <a:pt x="42265" y="23330"/>
                  </a:lnTo>
                  <a:lnTo>
                    <a:pt x="49314" y="16853"/>
                  </a:lnTo>
                  <a:cubicBezTo>
                    <a:pt x="53049" y="13148"/>
                    <a:pt x="53074" y="7117"/>
                    <a:pt x="49369" y="3382"/>
                  </a:cubicBezTo>
                  <a:cubicBezTo>
                    <a:pt x="49351" y="3364"/>
                    <a:pt x="49332" y="3345"/>
                    <a:pt x="49314" y="3327"/>
                  </a:cubicBezTo>
                  <a:cubicBezTo>
                    <a:pt x="45546" y="-327"/>
                    <a:pt x="39557" y="-327"/>
                    <a:pt x="35789" y="3327"/>
                  </a:cubicBezTo>
                  <a:lnTo>
                    <a:pt x="28931" y="9614"/>
                  </a:lnTo>
                  <a:lnTo>
                    <a:pt x="22644" y="2946"/>
                  </a:lnTo>
                  <a:cubicBezTo>
                    <a:pt x="18909" y="-789"/>
                    <a:pt x="12853" y="-789"/>
                    <a:pt x="9119" y="2946"/>
                  </a:cubicBezTo>
                  <a:cubicBezTo>
                    <a:pt x="5384" y="6681"/>
                    <a:pt x="5384" y="12737"/>
                    <a:pt x="9119" y="16472"/>
                  </a:cubicBezTo>
                  <a:lnTo>
                    <a:pt x="14834" y="22377"/>
                  </a:lnTo>
                  <a:lnTo>
                    <a:pt x="2832" y="33426"/>
                  </a:lnTo>
                  <a:cubicBezTo>
                    <a:pt x="-821" y="37194"/>
                    <a:pt x="-821" y="43183"/>
                    <a:pt x="2832" y="46952"/>
                  </a:cubicBezTo>
                  <a:cubicBezTo>
                    <a:pt x="6536" y="50687"/>
                    <a:pt x="12567" y="50711"/>
                    <a:pt x="16302" y="47007"/>
                  </a:cubicBezTo>
                  <a:cubicBezTo>
                    <a:pt x="16321" y="46989"/>
                    <a:pt x="16339" y="46970"/>
                    <a:pt x="16357" y="46952"/>
                  </a:cubicBezTo>
                  <a:lnTo>
                    <a:pt x="28169" y="36283"/>
                  </a:lnTo>
                  <a:lnTo>
                    <a:pt x="33312" y="41617"/>
                  </a:lnTo>
                  <a:cubicBezTo>
                    <a:pt x="37016" y="45248"/>
                    <a:pt x="42943" y="45248"/>
                    <a:pt x="46647" y="41617"/>
                  </a:cubicBezTo>
                  <a:cubicBezTo>
                    <a:pt x="50382" y="37913"/>
                    <a:pt x="50407" y="31882"/>
                    <a:pt x="46702" y="28147"/>
                  </a:cubicBezTo>
                  <a:cubicBezTo>
                    <a:pt x="46684" y="28128"/>
                    <a:pt x="46665" y="28110"/>
                    <a:pt x="46647" y="28092"/>
                  </a:cubicBezTo>
                  <a:close/>
                </a:path>
              </a:pathLst>
            </a:custGeom>
            <a:solidFill>
              <a:srgbClr val="5E503B"/>
            </a:solidFill>
            <a:ln w="19050" cap="flat">
              <a:noFill/>
              <a:prstDash val="solid"/>
              <a:miter/>
            </a:ln>
          </p:spPr>
          <p:txBody>
            <a:bodyPr rtlCol="0" anchor="ctr"/>
            <a:lstStyle/>
            <a:p>
              <a:endParaRPr lang="zh-CN" altLang="en-US"/>
            </a:p>
          </p:txBody>
        </p:sp>
        <p:sp>
          <p:nvSpPr>
            <p:cNvPr id="3012" name="任意多边形: 形状 3011">
              <a:extLst>
                <a:ext uri="{FF2B5EF4-FFF2-40B4-BE49-F238E27FC236}">
                  <a16:creationId xmlns:a16="http://schemas.microsoft.com/office/drawing/2014/main" id="{14F79D61-0FBD-9E93-F3CF-CC1DA90D8F32}"/>
                </a:ext>
              </a:extLst>
            </p:cNvPr>
            <p:cNvSpPr/>
            <p:nvPr/>
          </p:nvSpPr>
          <p:spPr>
            <a:xfrm>
              <a:off x="6280460" y="4287993"/>
              <a:ext cx="38099" cy="52853"/>
            </a:xfrm>
            <a:custGeom>
              <a:avLst/>
              <a:gdLst>
                <a:gd name="connsiteX0" fmla="*/ 35487 w 38099"/>
                <a:gd name="connsiteY0" fmla="*/ 24311 h 52853"/>
                <a:gd name="connsiteX1" fmla="*/ 32249 w 38099"/>
                <a:gd name="connsiteY1" fmla="*/ 21454 h 52853"/>
                <a:gd name="connsiteX2" fmla="*/ 36440 w 38099"/>
                <a:gd name="connsiteY2" fmla="*/ 13453 h 52853"/>
                <a:gd name="connsiteX3" fmla="*/ 31477 w 38099"/>
                <a:gd name="connsiteY3" fmla="*/ 929 h 52853"/>
                <a:gd name="connsiteX4" fmla="*/ 20247 w 38099"/>
                <a:gd name="connsiteY4" fmla="*/ 3737 h 52853"/>
                <a:gd name="connsiteX5" fmla="*/ 17580 w 38099"/>
                <a:gd name="connsiteY5" fmla="*/ 8881 h 52853"/>
                <a:gd name="connsiteX6" fmla="*/ 16437 w 38099"/>
                <a:gd name="connsiteY6" fmla="*/ 7928 h 52853"/>
                <a:gd name="connsiteX7" fmla="*/ 2912 w 38099"/>
                <a:gd name="connsiteY7" fmla="*/ 7928 h 52853"/>
                <a:gd name="connsiteX8" fmla="*/ 2912 w 38099"/>
                <a:gd name="connsiteY8" fmla="*/ 21454 h 52853"/>
                <a:gd name="connsiteX9" fmla="*/ 8246 w 38099"/>
                <a:gd name="connsiteY9" fmla="*/ 26026 h 52853"/>
                <a:gd name="connsiteX10" fmla="*/ 1007 w 38099"/>
                <a:gd name="connsiteY10" fmla="*/ 39551 h 52853"/>
                <a:gd name="connsiteX11" fmla="*/ 5764 w 38099"/>
                <a:gd name="connsiteY11" fmla="*/ 52154 h 52853"/>
                <a:gd name="connsiteX12" fmla="*/ 17390 w 38099"/>
                <a:gd name="connsiteY12" fmla="*/ 49076 h 52853"/>
                <a:gd name="connsiteX13" fmla="*/ 23105 w 38099"/>
                <a:gd name="connsiteY13" fmla="*/ 38599 h 52853"/>
                <a:gd name="connsiteX14" fmla="*/ 35487 w 38099"/>
                <a:gd name="connsiteY14" fmla="*/ 37646 h 52853"/>
                <a:gd name="connsiteX15" fmla="*/ 35487 w 38099"/>
                <a:gd name="connsiteY15" fmla="*/ 24311 h 5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099" h="52853">
                  <a:moveTo>
                    <a:pt x="35487" y="24311"/>
                  </a:moveTo>
                  <a:lnTo>
                    <a:pt x="32249" y="21454"/>
                  </a:lnTo>
                  <a:lnTo>
                    <a:pt x="36440" y="13453"/>
                  </a:lnTo>
                  <a:cubicBezTo>
                    <a:pt x="38528" y="8624"/>
                    <a:pt x="36306" y="3017"/>
                    <a:pt x="31477" y="929"/>
                  </a:cubicBezTo>
                  <a:cubicBezTo>
                    <a:pt x="27530" y="-778"/>
                    <a:pt x="22927" y="373"/>
                    <a:pt x="20247" y="3737"/>
                  </a:cubicBezTo>
                  <a:lnTo>
                    <a:pt x="17580" y="8881"/>
                  </a:lnTo>
                  <a:lnTo>
                    <a:pt x="16437" y="7928"/>
                  </a:lnTo>
                  <a:cubicBezTo>
                    <a:pt x="12702" y="4193"/>
                    <a:pt x="6647" y="4193"/>
                    <a:pt x="2912" y="7928"/>
                  </a:cubicBezTo>
                  <a:cubicBezTo>
                    <a:pt x="-823" y="11663"/>
                    <a:pt x="-823" y="17719"/>
                    <a:pt x="2912" y="21454"/>
                  </a:cubicBezTo>
                  <a:lnTo>
                    <a:pt x="8246" y="26026"/>
                  </a:lnTo>
                  <a:lnTo>
                    <a:pt x="1007" y="39551"/>
                  </a:lnTo>
                  <a:cubicBezTo>
                    <a:pt x="-1160" y="44345"/>
                    <a:pt x="970" y="49987"/>
                    <a:pt x="5764" y="52154"/>
                  </a:cubicBezTo>
                  <a:cubicBezTo>
                    <a:pt x="9879" y="54013"/>
                    <a:pt x="14734" y="52728"/>
                    <a:pt x="17390" y="49076"/>
                  </a:cubicBezTo>
                  <a:lnTo>
                    <a:pt x="23105" y="38599"/>
                  </a:lnTo>
                  <a:cubicBezTo>
                    <a:pt x="26876" y="41471"/>
                    <a:pt x="32200" y="41062"/>
                    <a:pt x="35487" y="37646"/>
                  </a:cubicBezTo>
                  <a:cubicBezTo>
                    <a:pt x="39118" y="33942"/>
                    <a:pt x="39118" y="28015"/>
                    <a:pt x="35487" y="24311"/>
                  </a:cubicBezTo>
                  <a:close/>
                </a:path>
              </a:pathLst>
            </a:custGeom>
            <a:solidFill>
              <a:srgbClr val="5E503B"/>
            </a:solidFill>
            <a:ln w="19050" cap="flat">
              <a:noFill/>
              <a:prstDash val="solid"/>
              <a:miter/>
            </a:ln>
          </p:spPr>
          <p:txBody>
            <a:bodyPr rtlCol="0" anchor="ctr"/>
            <a:lstStyle/>
            <a:p>
              <a:endParaRPr lang="zh-CN" altLang="en-US"/>
            </a:p>
          </p:txBody>
        </p:sp>
        <p:sp>
          <p:nvSpPr>
            <p:cNvPr id="3013" name="任意多边形: 形状 3012">
              <a:extLst>
                <a:ext uri="{FF2B5EF4-FFF2-40B4-BE49-F238E27FC236}">
                  <a16:creationId xmlns:a16="http://schemas.microsoft.com/office/drawing/2014/main" id="{BB092113-CD2D-7F63-9C0F-7168597F7CB2}"/>
                </a:ext>
              </a:extLst>
            </p:cNvPr>
            <p:cNvSpPr/>
            <p:nvPr/>
          </p:nvSpPr>
          <p:spPr>
            <a:xfrm>
              <a:off x="5770435" y="4416525"/>
              <a:ext cx="168592" cy="282727"/>
            </a:xfrm>
            <a:custGeom>
              <a:avLst/>
              <a:gdLst>
                <a:gd name="connsiteX0" fmla="*/ 71334 w 168592"/>
                <a:gd name="connsiteY0" fmla="*/ 3233 h 282727"/>
                <a:gd name="connsiteX1" fmla="*/ 87 w 168592"/>
                <a:gd name="connsiteY1" fmla="*/ 7234 h 282727"/>
                <a:gd name="connsiteX2" fmla="*/ 23328 w 168592"/>
                <a:gd name="connsiteY2" fmla="*/ 3233 h 282727"/>
                <a:gd name="connsiteX3" fmla="*/ 122198 w 168592"/>
                <a:gd name="connsiteY3" fmla="*/ 143060 h 282727"/>
                <a:gd name="connsiteX4" fmla="*/ 25805 w 168592"/>
                <a:gd name="connsiteY4" fmla="*/ 282887 h 282727"/>
                <a:gd name="connsiteX5" fmla="*/ 68667 w 168592"/>
                <a:gd name="connsiteY5" fmla="*/ 277553 h 282727"/>
                <a:gd name="connsiteX6" fmla="*/ 168680 w 168592"/>
                <a:gd name="connsiteY6" fmla="*/ 134869 h 282727"/>
                <a:gd name="connsiteX7" fmla="*/ 71334 w 168592"/>
                <a:gd name="connsiteY7" fmla="*/ 3233 h 28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2" h="282727">
                  <a:moveTo>
                    <a:pt x="71334" y="3233"/>
                  </a:moveTo>
                  <a:cubicBezTo>
                    <a:pt x="47903" y="757"/>
                    <a:pt x="17613" y="-3815"/>
                    <a:pt x="87" y="7234"/>
                  </a:cubicBezTo>
                  <a:cubicBezTo>
                    <a:pt x="7580" y="4702"/>
                    <a:pt x="15421" y="3353"/>
                    <a:pt x="23328" y="3233"/>
                  </a:cubicBezTo>
                  <a:cubicBezTo>
                    <a:pt x="78002" y="3233"/>
                    <a:pt x="122198" y="65908"/>
                    <a:pt x="122198" y="143060"/>
                  </a:cubicBezTo>
                  <a:cubicBezTo>
                    <a:pt x="122198" y="220213"/>
                    <a:pt x="79335" y="280982"/>
                    <a:pt x="25805" y="282887"/>
                  </a:cubicBezTo>
                  <a:cubicBezTo>
                    <a:pt x="40187" y="281978"/>
                    <a:pt x="54501" y="280197"/>
                    <a:pt x="68667" y="277553"/>
                  </a:cubicBezTo>
                  <a:cubicBezTo>
                    <a:pt x="129056" y="266885"/>
                    <a:pt x="168680" y="212212"/>
                    <a:pt x="168680" y="134869"/>
                  </a:cubicBezTo>
                  <a:cubicBezTo>
                    <a:pt x="168680" y="57526"/>
                    <a:pt x="125246" y="9710"/>
                    <a:pt x="71334" y="3233"/>
                  </a:cubicBezTo>
                  <a:close/>
                </a:path>
              </a:pathLst>
            </a:custGeom>
            <a:solidFill>
              <a:srgbClr val="DEECC1"/>
            </a:solidFill>
            <a:ln w="19050" cap="flat">
              <a:noFill/>
              <a:prstDash val="solid"/>
              <a:miter/>
            </a:ln>
          </p:spPr>
          <p:txBody>
            <a:bodyPr rtlCol="0" anchor="ctr"/>
            <a:lstStyle/>
            <a:p>
              <a:endParaRPr lang="zh-CN" altLang="en-US"/>
            </a:p>
          </p:txBody>
        </p:sp>
        <p:sp>
          <p:nvSpPr>
            <p:cNvPr id="3014" name="任意多边形: 形状 3013">
              <a:extLst>
                <a:ext uri="{FF2B5EF4-FFF2-40B4-BE49-F238E27FC236}">
                  <a16:creationId xmlns:a16="http://schemas.microsoft.com/office/drawing/2014/main" id="{471BB965-5232-6D4C-CA21-43D80288EBF7}"/>
                </a:ext>
              </a:extLst>
            </p:cNvPr>
            <p:cNvSpPr/>
            <p:nvPr/>
          </p:nvSpPr>
          <p:spPr>
            <a:xfrm>
              <a:off x="5694997" y="4420362"/>
              <a:ext cx="197358" cy="279653"/>
            </a:xfrm>
            <a:custGeom>
              <a:avLst/>
              <a:gdLst>
                <a:gd name="connsiteX0" fmla="*/ 84 w 197358"/>
                <a:gd name="connsiteY0" fmla="*/ 139986 h 279653"/>
                <a:gd name="connsiteX1" fmla="*/ 98763 w 197358"/>
                <a:gd name="connsiteY1" fmla="*/ 279813 h 279653"/>
                <a:gd name="connsiteX2" fmla="*/ 197442 w 197358"/>
                <a:gd name="connsiteY2" fmla="*/ 139986 h 279653"/>
                <a:gd name="connsiteX3" fmla="*/ 98763 w 197358"/>
                <a:gd name="connsiteY3" fmla="*/ 159 h 279653"/>
                <a:gd name="connsiteX4" fmla="*/ 84 w 197358"/>
                <a:gd name="connsiteY4" fmla="*/ 139986 h 279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58" h="279653">
                  <a:moveTo>
                    <a:pt x="84" y="139986"/>
                  </a:moveTo>
                  <a:cubicBezTo>
                    <a:pt x="84" y="217211"/>
                    <a:pt x="44264" y="279813"/>
                    <a:pt x="98763" y="279813"/>
                  </a:cubicBezTo>
                  <a:cubicBezTo>
                    <a:pt x="153262" y="279813"/>
                    <a:pt x="197442" y="217211"/>
                    <a:pt x="197442" y="139986"/>
                  </a:cubicBezTo>
                  <a:cubicBezTo>
                    <a:pt x="197442" y="62762"/>
                    <a:pt x="153262" y="159"/>
                    <a:pt x="98763" y="159"/>
                  </a:cubicBezTo>
                  <a:cubicBezTo>
                    <a:pt x="44264" y="159"/>
                    <a:pt x="84" y="62762"/>
                    <a:pt x="84" y="139986"/>
                  </a:cubicBezTo>
                </a:path>
              </a:pathLst>
            </a:custGeom>
            <a:solidFill>
              <a:srgbClr val="FFFFFF"/>
            </a:solidFill>
            <a:ln w="19050" cap="flat">
              <a:noFill/>
              <a:prstDash val="solid"/>
              <a:miter/>
            </a:ln>
          </p:spPr>
          <p:txBody>
            <a:bodyPr rtlCol="0" anchor="ctr"/>
            <a:lstStyle/>
            <a:p>
              <a:endParaRPr lang="zh-CN" altLang="en-US"/>
            </a:p>
          </p:txBody>
        </p:sp>
        <p:sp>
          <p:nvSpPr>
            <p:cNvPr id="3015" name="任意多边形: 形状 3014">
              <a:extLst>
                <a:ext uri="{FF2B5EF4-FFF2-40B4-BE49-F238E27FC236}">
                  <a16:creationId xmlns:a16="http://schemas.microsoft.com/office/drawing/2014/main" id="{108B9E35-EDC3-7930-DA0E-F6E2299B0A40}"/>
                </a:ext>
              </a:extLst>
            </p:cNvPr>
            <p:cNvSpPr/>
            <p:nvPr/>
          </p:nvSpPr>
          <p:spPr>
            <a:xfrm>
              <a:off x="5684900" y="4407182"/>
              <a:ext cx="263087" cy="302167"/>
            </a:xfrm>
            <a:custGeom>
              <a:avLst/>
              <a:gdLst>
                <a:gd name="connsiteX0" fmla="*/ 197824 w 263087"/>
                <a:gd name="connsiteY0" fmla="*/ 18291 h 302167"/>
                <a:gd name="connsiteX1" fmla="*/ 95335 w 263087"/>
                <a:gd name="connsiteY1" fmla="*/ 3432 h 302167"/>
                <a:gd name="connsiteX2" fmla="*/ 85 w 263087"/>
                <a:gd name="connsiteY2" fmla="*/ 153165 h 302167"/>
                <a:gd name="connsiteX3" fmla="*/ 102574 w 263087"/>
                <a:gd name="connsiteY3" fmla="*/ 302327 h 302167"/>
                <a:gd name="connsiteX4" fmla="*/ 155152 w 263087"/>
                <a:gd name="connsiteY4" fmla="*/ 296993 h 302167"/>
                <a:gd name="connsiteX5" fmla="*/ 263166 w 263087"/>
                <a:gd name="connsiteY5" fmla="*/ 144593 h 302167"/>
                <a:gd name="connsiteX6" fmla="*/ 197824 w 263087"/>
                <a:gd name="connsiteY6" fmla="*/ 18291 h 302167"/>
                <a:gd name="connsiteX7" fmla="*/ 19707 w 263087"/>
                <a:gd name="connsiteY7" fmla="*/ 153165 h 302167"/>
                <a:gd name="connsiteX8" fmla="*/ 108861 w 263087"/>
                <a:gd name="connsiteY8" fmla="*/ 22863 h 302167"/>
                <a:gd name="connsiteX9" fmla="*/ 198015 w 263087"/>
                <a:gd name="connsiteY9" fmla="*/ 153165 h 302167"/>
                <a:gd name="connsiteX10" fmla="*/ 108861 w 263087"/>
                <a:gd name="connsiteY10" fmla="*/ 283467 h 302167"/>
                <a:gd name="connsiteX11" fmla="*/ 19707 w 263087"/>
                <a:gd name="connsiteY11" fmla="*/ 153165 h 302167"/>
                <a:gd name="connsiteX12" fmla="*/ 174012 w 263087"/>
                <a:gd name="connsiteY12" fmla="*/ 272418 h 302167"/>
                <a:gd name="connsiteX13" fmla="*/ 164106 w 263087"/>
                <a:gd name="connsiteY13" fmla="*/ 24768 h 302167"/>
                <a:gd name="connsiteX14" fmla="*/ 244687 w 263087"/>
                <a:gd name="connsiteY14" fmla="*/ 144974 h 302167"/>
                <a:gd name="connsiteX15" fmla="*/ 174012 w 263087"/>
                <a:gd name="connsiteY15" fmla="*/ 272418 h 30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3087" h="302167">
                  <a:moveTo>
                    <a:pt x="197824" y="18291"/>
                  </a:moveTo>
                  <a:cubicBezTo>
                    <a:pt x="166522" y="1290"/>
                    <a:pt x="130178" y="-3979"/>
                    <a:pt x="95335" y="3432"/>
                  </a:cubicBezTo>
                  <a:cubicBezTo>
                    <a:pt x="32851" y="19434"/>
                    <a:pt x="85" y="87633"/>
                    <a:pt x="85" y="153165"/>
                  </a:cubicBezTo>
                  <a:cubicBezTo>
                    <a:pt x="85" y="232794"/>
                    <a:pt x="45615" y="298136"/>
                    <a:pt x="102574" y="302327"/>
                  </a:cubicBezTo>
                  <a:cubicBezTo>
                    <a:pt x="120236" y="302344"/>
                    <a:pt x="137854" y="300557"/>
                    <a:pt x="155152" y="296993"/>
                  </a:cubicBezTo>
                  <a:cubicBezTo>
                    <a:pt x="220875" y="286515"/>
                    <a:pt x="263166" y="226889"/>
                    <a:pt x="263166" y="144593"/>
                  </a:cubicBezTo>
                  <a:cubicBezTo>
                    <a:pt x="263737" y="69726"/>
                    <a:pt x="227923" y="34865"/>
                    <a:pt x="197824" y="18291"/>
                  </a:cubicBezTo>
                  <a:close/>
                  <a:moveTo>
                    <a:pt x="19707" y="153165"/>
                  </a:moveTo>
                  <a:cubicBezTo>
                    <a:pt x="19707" y="93158"/>
                    <a:pt x="52473" y="22863"/>
                    <a:pt x="108861" y="22863"/>
                  </a:cubicBezTo>
                  <a:cubicBezTo>
                    <a:pt x="158010" y="22863"/>
                    <a:pt x="198015" y="81347"/>
                    <a:pt x="198015" y="153165"/>
                  </a:cubicBezTo>
                  <a:cubicBezTo>
                    <a:pt x="198015" y="224984"/>
                    <a:pt x="158010" y="283467"/>
                    <a:pt x="108861" y="283467"/>
                  </a:cubicBezTo>
                  <a:cubicBezTo>
                    <a:pt x="59712" y="283467"/>
                    <a:pt x="19707" y="224984"/>
                    <a:pt x="19707" y="153165"/>
                  </a:cubicBezTo>
                  <a:close/>
                  <a:moveTo>
                    <a:pt x="174012" y="272418"/>
                  </a:moveTo>
                  <a:cubicBezTo>
                    <a:pt x="235734" y="208029"/>
                    <a:pt x="230019" y="79061"/>
                    <a:pt x="164106" y="24768"/>
                  </a:cubicBezTo>
                  <a:cubicBezTo>
                    <a:pt x="221256" y="41342"/>
                    <a:pt x="244687" y="86490"/>
                    <a:pt x="244687" y="144974"/>
                  </a:cubicBezTo>
                  <a:cubicBezTo>
                    <a:pt x="244687" y="207267"/>
                    <a:pt x="217636" y="254702"/>
                    <a:pt x="174012" y="272418"/>
                  </a:cubicBezTo>
                  <a:close/>
                </a:path>
              </a:pathLst>
            </a:custGeom>
            <a:solidFill>
              <a:srgbClr val="5E503B"/>
            </a:solidFill>
            <a:ln w="19050" cap="flat">
              <a:noFill/>
              <a:prstDash val="solid"/>
              <a:miter/>
            </a:ln>
          </p:spPr>
          <p:txBody>
            <a:bodyPr rtlCol="0" anchor="ctr"/>
            <a:lstStyle/>
            <a:p>
              <a:endParaRPr lang="zh-CN" altLang="en-US"/>
            </a:p>
          </p:txBody>
        </p:sp>
        <p:sp>
          <p:nvSpPr>
            <p:cNvPr id="3016" name="任意多边形: 形状 3015">
              <a:extLst>
                <a:ext uri="{FF2B5EF4-FFF2-40B4-BE49-F238E27FC236}">
                  <a16:creationId xmlns:a16="http://schemas.microsoft.com/office/drawing/2014/main" id="{71688CDA-6154-294B-8819-9687831268FA}"/>
                </a:ext>
              </a:extLst>
            </p:cNvPr>
            <p:cNvSpPr/>
            <p:nvPr/>
          </p:nvSpPr>
          <p:spPr>
            <a:xfrm>
              <a:off x="5675757" y="3537013"/>
              <a:ext cx="757047" cy="683133"/>
            </a:xfrm>
            <a:custGeom>
              <a:avLst/>
              <a:gdLst>
                <a:gd name="connsiteX0" fmla="*/ 98 w 757047"/>
                <a:gd name="connsiteY0" fmla="*/ 341690 h 683133"/>
                <a:gd name="connsiteX1" fmla="*/ 378621 w 757047"/>
                <a:gd name="connsiteY1" fmla="*/ 683257 h 683133"/>
                <a:gd name="connsiteX2" fmla="*/ 757145 w 757047"/>
                <a:gd name="connsiteY2" fmla="*/ 341690 h 683133"/>
                <a:gd name="connsiteX3" fmla="*/ 378621 w 757047"/>
                <a:gd name="connsiteY3" fmla="*/ 124 h 683133"/>
                <a:gd name="connsiteX4" fmla="*/ 98 w 757047"/>
                <a:gd name="connsiteY4" fmla="*/ 341690 h 683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047" h="683133">
                  <a:moveTo>
                    <a:pt x="98" y="341690"/>
                  </a:moveTo>
                  <a:cubicBezTo>
                    <a:pt x="98" y="530332"/>
                    <a:pt x="169569" y="683257"/>
                    <a:pt x="378621" y="683257"/>
                  </a:cubicBezTo>
                  <a:cubicBezTo>
                    <a:pt x="587674" y="683257"/>
                    <a:pt x="757145" y="530332"/>
                    <a:pt x="757145" y="341690"/>
                  </a:cubicBezTo>
                  <a:cubicBezTo>
                    <a:pt x="757145" y="153048"/>
                    <a:pt x="587674" y="124"/>
                    <a:pt x="378621" y="124"/>
                  </a:cubicBezTo>
                  <a:cubicBezTo>
                    <a:pt x="169569" y="124"/>
                    <a:pt x="98" y="153048"/>
                    <a:pt x="98" y="341690"/>
                  </a:cubicBezTo>
                </a:path>
              </a:pathLst>
            </a:custGeom>
            <a:solidFill>
              <a:srgbClr val="FFFFFF"/>
            </a:solidFill>
            <a:ln w="19050" cap="flat">
              <a:noFill/>
              <a:prstDash val="solid"/>
              <a:miter/>
            </a:ln>
          </p:spPr>
          <p:txBody>
            <a:bodyPr rtlCol="0" anchor="ctr"/>
            <a:lstStyle/>
            <a:p>
              <a:endParaRPr lang="zh-CN" altLang="en-US"/>
            </a:p>
          </p:txBody>
        </p:sp>
        <p:sp>
          <p:nvSpPr>
            <p:cNvPr id="3017" name="任意多边形: 形状 3016">
              <a:extLst>
                <a:ext uri="{FF2B5EF4-FFF2-40B4-BE49-F238E27FC236}">
                  <a16:creationId xmlns:a16="http://schemas.microsoft.com/office/drawing/2014/main" id="{0F371F51-072A-BFB9-C6DE-76651E53B4D8}"/>
                </a:ext>
              </a:extLst>
            </p:cNvPr>
            <p:cNvSpPr/>
            <p:nvPr/>
          </p:nvSpPr>
          <p:spPr>
            <a:xfrm>
              <a:off x="6274632" y="4166057"/>
              <a:ext cx="44272" cy="61147"/>
            </a:xfrm>
            <a:custGeom>
              <a:avLst/>
              <a:gdLst>
                <a:gd name="connsiteX0" fmla="*/ 39982 w 44272"/>
                <a:gd name="connsiteY0" fmla="*/ 26988 h 61147"/>
                <a:gd name="connsiteX1" fmla="*/ 34838 w 44272"/>
                <a:gd name="connsiteY1" fmla="*/ 23940 h 61147"/>
                <a:gd name="connsiteX2" fmla="*/ 39601 w 44272"/>
                <a:gd name="connsiteY2" fmla="*/ 14605 h 61147"/>
                <a:gd name="connsiteX3" fmla="*/ 36172 w 44272"/>
                <a:gd name="connsiteY3" fmla="*/ 1461 h 61147"/>
                <a:gd name="connsiteX4" fmla="*/ 23027 w 44272"/>
                <a:gd name="connsiteY4" fmla="*/ 4890 h 61147"/>
                <a:gd name="connsiteX5" fmla="*/ 18265 w 44272"/>
                <a:gd name="connsiteY5" fmla="*/ 14415 h 61147"/>
                <a:gd name="connsiteX6" fmla="*/ 15217 w 44272"/>
                <a:gd name="connsiteY6" fmla="*/ 12700 h 61147"/>
                <a:gd name="connsiteX7" fmla="*/ 2263 w 44272"/>
                <a:gd name="connsiteY7" fmla="*/ 16129 h 61147"/>
                <a:gd name="connsiteX8" fmla="*/ 5501 w 44272"/>
                <a:gd name="connsiteY8" fmla="*/ 28893 h 61147"/>
                <a:gd name="connsiteX9" fmla="*/ 9692 w 44272"/>
                <a:gd name="connsiteY9" fmla="*/ 31369 h 61147"/>
                <a:gd name="connsiteX10" fmla="*/ 2072 w 44272"/>
                <a:gd name="connsiteY10" fmla="*/ 46228 h 61147"/>
                <a:gd name="connsiteX11" fmla="*/ 3721 w 44272"/>
                <a:gd name="connsiteY11" fmla="*/ 59326 h 61147"/>
                <a:gd name="connsiteX12" fmla="*/ 16819 w 44272"/>
                <a:gd name="connsiteY12" fmla="*/ 57677 h 61147"/>
                <a:gd name="connsiteX13" fmla="*/ 17884 w 44272"/>
                <a:gd name="connsiteY13" fmla="*/ 55944 h 61147"/>
                <a:gd name="connsiteX14" fmla="*/ 25885 w 44272"/>
                <a:gd name="connsiteY14" fmla="*/ 40704 h 61147"/>
                <a:gd name="connsiteX15" fmla="*/ 30076 w 44272"/>
                <a:gd name="connsiteY15" fmla="*/ 43180 h 61147"/>
                <a:gd name="connsiteX16" fmla="*/ 42887 w 44272"/>
                <a:gd name="connsiteY16" fmla="*/ 39997 h 61147"/>
                <a:gd name="connsiteX17" fmla="*/ 43030 w 44272"/>
                <a:gd name="connsiteY17" fmla="*/ 39751 h 61147"/>
                <a:gd name="connsiteX18" fmla="*/ 39981 w 44272"/>
                <a:gd name="connsiteY18" fmla="*/ 26988 h 6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272" h="61147">
                  <a:moveTo>
                    <a:pt x="39982" y="26988"/>
                  </a:moveTo>
                  <a:lnTo>
                    <a:pt x="34838" y="23940"/>
                  </a:lnTo>
                  <a:lnTo>
                    <a:pt x="39601" y="14605"/>
                  </a:lnTo>
                  <a:cubicBezTo>
                    <a:pt x="42283" y="10029"/>
                    <a:pt x="40748" y="4144"/>
                    <a:pt x="36172" y="1461"/>
                  </a:cubicBezTo>
                  <a:cubicBezTo>
                    <a:pt x="31595" y="-1222"/>
                    <a:pt x="25710" y="313"/>
                    <a:pt x="23027" y="4890"/>
                  </a:cubicBezTo>
                  <a:lnTo>
                    <a:pt x="18265" y="14415"/>
                  </a:lnTo>
                  <a:lnTo>
                    <a:pt x="15217" y="12700"/>
                  </a:lnTo>
                  <a:cubicBezTo>
                    <a:pt x="10689" y="10099"/>
                    <a:pt x="4911" y="11629"/>
                    <a:pt x="2263" y="16129"/>
                  </a:cubicBezTo>
                  <a:cubicBezTo>
                    <a:pt x="-354" y="20550"/>
                    <a:pt x="1093" y="26254"/>
                    <a:pt x="5501" y="28893"/>
                  </a:cubicBezTo>
                  <a:lnTo>
                    <a:pt x="9692" y="31369"/>
                  </a:lnTo>
                  <a:lnTo>
                    <a:pt x="2072" y="46228"/>
                  </a:lnTo>
                  <a:cubicBezTo>
                    <a:pt x="-1089" y="50301"/>
                    <a:pt x="-351" y="56164"/>
                    <a:pt x="3721" y="59326"/>
                  </a:cubicBezTo>
                  <a:cubicBezTo>
                    <a:pt x="7793" y="62487"/>
                    <a:pt x="13657" y="61749"/>
                    <a:pt x="16819" y="57677"/>
                  </a:cubicBezTo>
                  <a:cubicBezTo>
                    <a:pt x="17236" y="57140"/>
                    <a:pt x="17593" y="56559"/>
                    <a:pt x="17884" y="55944"/>
                  </a:cubicBezTo>
                  <a:lnTo>
                    <a:pt x="25885" y="40704"/>
                  </a:lnTo>
                  <a:lnTo>
                    <a:pt x="30076" y="43180"/>
                  </a:lnTo>
                  <a:cubicBezTo>
                    <a:pt x="34492" y="45839"/>
                    <a:pt x="40228" y="44414"/>
                    <a:pt x="42887" y="39997"/>
                  </a:cubicBezTo>
                  <a:cubicBezTo>
                    <a:pt x="42936" y="39916"/>
                    <a:pt x="42983" y="39834"/>
                    <a:pt x="43030" y="39751"/>
                  </a:cubicBezTo>
                  <a:cubicBezTo>
                    <a:pt x="45680" y="35380"/>
                    <a:pt x="44321" y="29690"/>
                    <a:pt x="39981" y="26988"/>
                  </a:cubicBezTo>
                  <a:close/>
                </a:path>
              </a:pathLst>
            </a:custGeom>
            <a:solidFill>
              <a:srgbClr val="5E503B"/>
            </a:solidFill>
            <a:ln w="19050" cap="flat">
              <a:noFill/>
              <a:prstDash val="solid"/>
              <a:miter/>
            </a:ln>
          </p:spPr>
          <p:txBody>
            <a:bodyPr rtlCol="0" anchor="ctr"/>
            <a:lstStyle/>
            <a:p>
              <a:endParaRPr lang="zh-CN" altLang="en-US"/>
            </a:p>
          </p:txBody>
        </p:sp>
        <p:sp>
          <p:nvSpPr>
            <p:cNvPr id="3018" name="任意多边形: 形状 3017">
              <a:extLst>
                <a:ext uri="{FF2B5EF4-FFF2-40B4-BE49-F238E27FC236}">
                  <a16:creationId xmlns:a16="http://schemas.microsoft.com/office/drawing/2014/main" id="{53B2A544-B9CA-92EC-9B9A-689C121AE397}"/>
                </a:ext>
              </a:extLst>
            </p:cNvPr>
            <p:cNvSpPr/>
            <p:nvPr/>
          </p:nvSpPr>
          <p:spPr>
            <a:xfrm>
              <a:off x="5856732" y="3687889"/>
              <a:ext cx="523113" cy="471677"/>
            </a:xfrm>
            <a:custGeom>
              <a:avLst/>
              <a:gdLst>
                <a:gd name="connsiteX0" fmla="*/ 101 w 523113"/>
                <a:gd name="connsiteY0" fmla="*/ 235965 h 471677"/>
                <a:gd name="connsiteX1" fmla="*/ 261658 w 523113"/>
                <a:gd name="connsiteY1" fmla="*/ 471804 h 471677"/>
                <a:gd name="connsiteX2" fmla="*/ 523214 w 523113"/>
                <a:gd name="connsiteY2" fmla="*/ 235965 h 471677"/>
                <a:gd name="connsiteX3" fmla="*/ 261658 w 523113"/>
                <a:gd name="connsiteY3" fmla="*/ 126 h 471677"/>
                <a:gd name="connsiteX4" fmla="*/ 101 w 523113"/>
                <a:gd name="connsiteY4" fmla="*/ 235965 h 47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113" h="471677">
                  <a:moveTo>
                    <a:pt x="101" y="235965"/>
                  </a:moveTo>
                  <a:cubicBezTo>
                    <a:pt x="101" y="366215"/>
                    <a:pt x="117204" y="471804"/>
                    <a:pt x="261658" y="471804"/>
                  </a:cubicBezTo>
                  <a:cubicBezTo>
                    <a:pt x="406111" y="471804"/>
                    <a:pt x="523214" y="366215"/>
                    <a:pt x="523214" y="235965"/>
                  </a:cubicBezTo>
                  <a:cubicBezTo>
                    <a:pt x="523214" y="105715"/>
                    <a:pt x="406111" y="126"/>
                    <a:pt x="261658" y="126"/>
                  </a:cubicBezTo>
                  <a:cubicBezTo>
                    <a:pt x="117204" y="126"/>
                    <a:pt x="101" y="105715"/>
                    <a:pt x="101" y="235965"/>
                  </a:cubicBezTo>
                </a:path>
              </a:pathLst>
            </a:custGeom>
            <a:solidFill>
              <a:srgbClr val="DEECC1"/>
            </a:solidFill>
            <a:ln w="19050" cap="flat">
              <a:noFill/>
              <a:prstDash val="solid"/>
              <a:miter/>
            </a:ln>
          </p:spPr>
          <p:txBody>
            <a:bodyPr rtlCol="0" anchor="ctr"/>
            <a:lstStyle/>
            <a:p>
              <a:endParaRPr lang="zh-CN" altLang="en-US"/>
            </a:p>
          </p:txBody>
        </p:sp>
        <p:sp>
          <p:nvSpPr>
            <p:cNvPr id="3019" name="任意多边形: 形状 3018">
              <a:extLst>
                <a:ext uri="{FF2B5EF4-FFF2-40B4-BE49-F238E27FC236}">
                  <a16:creationId xmlns:a16="http://schemas.microsoft.com/office/drawing/2014/main" id="{A59724E9-1384-30D0-702C-40FEFF1F9362}"/>
                </a:ext>
              </a:extLst>
            </p:cNvPr>
            <p:cNvSpPr/>
            <p:nvPr/>
          </p:nvSpPr>
          <p:spPr>
            <a:xfrm>
              <a:off x="5980747" y="3859720"/>
              <a:ext cx="60578" cy="60578"/>
            </a:xfrm>
            <a:custGeom>
              <a:avLst/>
              <a:gdLst>
                <a:gd name="connsiteX0" fmla="*/ 96 w 60578"/>
                <a:gd name="connsiteY0" fmla="*/ 30414 h 60578"/>
                <a:gd name="connsiteX1" fmla="*/ 30385 w 60578"/>
                <a:gd name="connsiteY1" fmla="*/ 60703 h 60578"/>
                <a:gd name="connsiteX2" fmla="*/ 60674 w 60578"/>
                <a:gd name="connsiteY2" fmla="*/ 30414 h 60578"/>
                <a:gd name="connsiteX3" fmla="*/ 30385 w 60578"/>
                <a:gd name="connsiteY3" fmla="*/ 124 h 60578"/>
                <a:gd name="connsiteX4" fmla="*/ 96 w 60578"/>
                <a:gd name="connsiteY4" fmla="*/ 30414 h 60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8" h="60578">
                  <a:moveTo>
                    <a:pt x="96" y="30414"/>
                  </a:moveTo>
                  <a:cubicBezTo>
                    <a:pt x="96" y="47142"/>
                    <a:pt x="13657" y="60703"/>
                    <a:pt x="30385" y="60703"/>
                  </a:cubicBezTo>
                  <a:cubicBezTo>
                    <a:pt x="47113" y="60703"/>
                    <a:pt x="60674" y="47142"/>
                    <a:pt x="60674" y="30414"/>
                  </a:cubicBezTo>
                  <a:cubicBezTo>
                    <a:pt x="60674" y="13685"/>
                    <a:pt x="47113" y="124"/>
                    <a:pt x="30385" y="124"/>
                  </a:cubicBezTo>
                  <a:cubicBezTo>
                    <a:pt x="13656" y="124"/>
                    <a:pt x="96" y="13685"/>
                    <a:pt x="96" y="30414"/>
                  </a:cubicBezTo>
                </a:path>
              </a:pathLst>
            </a:custGeom>
            <a:solidFill>
              <a:srgbClr val="5E503B"/>
            </a:solidFill>
            <a:ln w="19050" cap="flat">
              <a:noFill/>
              <a:prstDash val="solid"/>
              <a:miter/>
            </a:ln>
          </p:spPr>
          <p:txBody>
            <a:bodyPr rtlCol="0" anchor="ctr"/>
            <a:lstStyle/>
            <a:p>
              <a:endParaRPr lang="zh-CN" altLang="en-US"/>
            </a:p>
          </p:txBody>
        </p:sp>
        <p:sp>
          <p:nvSpPr>
            <p:cNvPr id="3020" name="任意多边形: 形状 3019">
              <a:extLst>
                <a:ext uri="{FF2B5EF4-FFF2-40B4-BE49-F238E27FC236}">
                  <a16:creationId xmlns:a16="http://schemas.microsoft.com/office/drawing/2014/main" id="{C40C0082-7C6A-6EF6-EC40-1CA684A6376B}"/>
                </a:ext>
              </a:extLst>
            </p:cNvPr>
            <p:cNvSpPr/>
            <p:nvPr/>
          </p:nvSpPr>
          <p:spPr>
            <a:xfrm>
              <a:off x="6230874" y="3853433"/>
              <a:ext cx="60578" cy="60578"/>
            </a:xfrm>
            <a:custGeom>
              <a:avLst/>
              <a:gdLst>
                <a:gd name="connsiteX0" fmla="*/ 30398 w 60578"/>
                <a:gd name="connsiteY0" fmla="*/ 124 h 60578"/>
                <a:gd name="connsiteX1" fmla="*/ 109 w 60578"/>
                <a:gd name="connsiteY1" fmla="*/ 30413 h 60578"/>
                <a:gd name="connsiteX2" fmla="*/ 30398 w 60578"/>
                <a:gd name="connsiteY2" fmla="*/ 60703 h 60578"/>
                <a:gd name="connsiteX3" fmla="*/ 60688 w 60578"/>
                <a:gd name="connsiteY3" fmla="*/ 30413 h 60578"/>
                <a:gd name="connsiteX4" fmla="*/ 30398 w 60578"/>
                <a:gd name="connsiteY4" fmla="*/ 124 h 60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8" h="60578">
                  <a:moveTo>
                    <a:pt x="30398" y="124"/>
                  </a:moveTo>
                  <a:cubicBezTo>
                    <a:pt x="13670" y="124"/>
                    <a:pt x="109" y="13685"/>
                    <a:pt x="109" y="30413"/>
                  </a:cubicBezTo>
                  <a:cubicBezTo>
                    <a:pt x="109" y="47142"/>
                    <a:pt x="13670" y="60703"/>
                    <a:pt x="30398" y="60703"/>
                  </a:cubicBezTo>
                  <a:cubicBezTo>
                    <a:pt x="47127" y="60703"/>
                    <a:pt x="60688" y="47142"/>
                    <a:pt x="60688" y="30413"/>
                  </a:cubicBezTo>
                  <a:cubicBezTo>
                    <a:pt x="60688" y="13685"/>
                    <a:pt x="47126" y="124"/>
                    <a:pt x="30398" y="124"/>
                  </a:cubicBezTo>
                  <a:close/>
                </a:path>
              </a:pathLst>
            </a:custGeom>
            <a:solidFill>
              <a:srgbClr val="5E503B"/>
            </a:solidFill>
            <a:ln w="19050" cap="flat">
              <a:noFill/>
              <a:prstDash val="solid"/>
              <a:miter/>
            </a:ln>
          </p:spPr>
          <p:txBody>
            <a:bodyPr rtlCol="0" anchor="ctr"/>
            <a:lstStyle/>
            <a:p>
              <a:endParaRPr lang="zh-CN" altLang="en-US"/>
            </a:p>
          </p:txBody>
        </p:sp>
        <p:sp>
          <p:nvSpPr>
            <p:cNvPr id="3021" name="任意多边形: 形状 3020">
              <a:extLst>
                <a:ext uri="{FF2B5EF4-FFF2-40B4-BE49-F238E27FC236}">
                  <a16:creationId xmlns:a16="http://schemas.microsoft.com/office/drawing/2014/main" id="{3A77F072-7FA7-D603-DF6F-904E916EBC6A}"/>
                </a:ext>
              </a:extLst>
            </p:cNvPr>
            <p:cNvSpPr/>
            <p:nvPr/>
          </p:nvSpPr>
          <p:spPr>
            <a:xfrm>
              <a:off x="5666232" y="3527488"/>
              <a:ext cx="776096" cy="701611"/>
            </a:xfrm>
            <a:custGeom>
              <a:avLst/>
              <a:gdLst>
                <a:gd name="connsiteX0" fmla="*/ 388146 w 776096"/>
                <a:gd name="connsiteY0" fmla="*/ 124 h 701611"/>
                <a:gd name="connsiteX1" fmla="*/ 98 w 776096"/>
                <a:gd name="connsiteY1" fmla="*/ 351215 h 701611"/>
                <a:gd name="connsiteX2" fmla="*/ 388146 w 776096"/>
                <a:gd name="connsiteY2" fmla="*/ 701735 h 701611"/>
                <a:gd name="connsiteX3" fmla="*/ 776195 w 776096"/>
                <a:gd name="connsiteY3" fmla="*/ 350644 h 701611"/>
                <a:gd name="connsiteX4" fmla="*/ 388146 w 776096"/>
                <a:gd name="connsiteY4" fmla="*/ 124 h 701611"/>
                <a:gd name="connsiteX5" fmla="*/ 19148 w 776096"/>
                <a:gd name="connsiteY5" fmla="*/ 351215 h 701611"/>
                <a:gd name="connsiteX6" fmla="*/ 381098 w 776096"/>
                <a:gd name="connsiteY6" fmla="*/ 19174 h 701611"/>
                <a:gd name="connsiteX7" fmla="*/ 486825 w 776096"/>
                <a:gd name="connsiteY7" fmla="*/ 152524 h 701611"/>
                <a:gd name="connsiteX8" fmla="*/ 180120 w 776096"/>
                <a:gd name="connsiteY8" fmla="*/ 395792 h 701611"/>
                <a:gd name="connsiteX9" fmla="*/ 481872 w 776096"/>
                <a:gd name="connsiteY9" fmla="*/ 639632 h 701611"/>
                <a:gd name="connsiteX10" fmla="*/ 440915 w 776096"/>
                <a:gd name="connsiteY10" fmla="*/ 679256 h 701611"/>
                <a:gd name="connsiteX11" fmla="*/ 19148 w 776096"/>
                <a:gd name="connsiteY11" fmla="*/ 351215 h 701611"/>
                <a:gd name="connsiteX12" fmla="*/ 452154 w 776096"/>
                <a:gd name="connsiteY12" fmla="*/ 622678 h 701611"/>
                <a:gd name="connsiteX13" fmla="*/ 200123 w 776096"/>
                <a:gd name="connsiteY13" fmla="*/ 396364 h 701611"/>
                <a:gd name="connsiteX14" fmla="*/ 452154 w 776096"/>
                <a:gd name="connsiteY14" fmla="*/ 170050 h 701611"/>
                <a:gd name="connsiteX15" fmla="*/ 704186 w 776096"/>
                <a:gd name="connsiteY15" fmla="*/ 396935 h 701611"/>
                <a:gd name="connsiteX16" fmla="*/ 452154 w 776096"/>
                <a:gd name="connsiteY16" fmla="*/ 622678 h 701611"/>
                <a:gd name="connsiteX17" fmla="*/ 482063 w 776096"/>
                <a:gd name="connsiteY17" fmla="*/ 672398 h 701611"/>
                <a:gd name="connsiteX18" fmla="*/ 506828 w 776096"/>
                <a:gd name="connsiteY18" fmla="*/ 636775 h 701611"/>
                <a:gd name="connsiteX19" fmla="*/ 723236 w 776096"/>
                <a:gd name="connsiteY19" fmla="*/ 396364 h 701611"/>
                <a:gd name="connsiteX20" fmla="*/ 507399 w 776096"/>
                <a:gd name="connsiteY20" fmla="*/ 156143 h 701611"/>
                <a:gd name="connsiteX21" fmla="*/ 424341 w 776096"/>
                <a:gd name="connsiteY21" fmla="*/ 20698 h 701611"/>
                <a:gd name="connsiteX22" fmla="*/ 757145 w 776096"/>
                <a:gd name="connsiteY22" fmla="*/ 351215 h 701611"/>
                <a:gd name="connsiteX23" fmla="*/ 482063 w 776096"/>
                <a:gd name="connsiteY23" fmla="*/ 672398 h 70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6096" h="701611">
                  <a:moveTo>
                    <a:pt x="388146" y="124"/>
                  </a:moveTo>
                  <a:cubicBezTo>
                    <a:pt x="174215" y="124"/>
                    <a:pt x="98" y="157667"/>
                    <a:pt x="98" y="351215"/>
                  </a:cubicBezTo>
                  <a:cubicBezTo>
                    <a:pt x="98" y="544763"/>
                    <a:pt x="174215" y="701735"/>
                    <a:pt x="388146" y="701735"/>
                  </a:cubicBezTo>
                  <a:cubicBezTo>
                    <a:pt x="602078" y="701735"/>
                    <a:pt x="776195" y="544192"/>
                    <a:pt x="776195" y="350644"/>
                  </a:cubicBezTo>
                  <a:cubicBezTo>
                    <a:pt x="776195" y="157096"/>
                    <a:pt x="602268" y="124"/>
                    <a:pt x="388146" y="124"/>
                  </a:cubicBezTo>
                  <a:close/>
                  <a:moveTo>
                    <a:pt x="19148" y="351215"/>
                  </a:moveTo>
                  <a:cubicBezTo>
                    <a:pt x="19148" y="170050"/>
                    <a:pt x="181454" y="22222"/>
                    <a:pt x="381098" y="19174"/>
                  </a:cubicBezTo>
                  <a:cubicBezTo>
                    <a:pt x="436936" y="42472"/>
                    <a:pt x="476873" y="92844"/>
                    <a:pt x="486825" y="152524"/>
                  </a:cubicBezTo>
                  <a:cubicBezTo>
                    <a:pt x="324329" y="133474"/>
                    <a:pt x="180120" y="247774"/>
                    <a:pt x="180120" y="395792"/>
                  </a:cubicBezTo>
                  <a:cubicBezTo>
                    <a:pt x="180120" y="543811"/>
                    <a:pt x="321852" y="655825"/>
                    <a:pt x="481872" y="639632"/>
                  </a:cubicBezTo>
                  <a:cubicBezTo>
                    <a:pt x="471784" y="656086"/>
                    <a:pt x="457694" y="669718"/>
                    <a:pt x="440915" y="679256"/>
                  </a:cubicBezTo>
                  <a:cubicBezTo>
                    <a:pt x="218411" y="709165"/>
                    <a:pt x="19148" y="552764"/>
                    <a:pt x="19148" y="351215"/>
                  </a:cubicBezTo>
                  <a:close/>
                  <a:moveTo>
                    <a:pt x="452154" y="622678"/>
                  </a:moveTo>
                  <a:cubicBezTo>
                    <a:pt x="313280" y="622678"/>
                    <a:pt x="200123" y="521141"/>
                    <a:pt x="200123" y="396364"/>
                  </a:cubicBezTo>
                  <a:cubicBezTo>
                    <a:pt x="200123" y="271586"/>
                    <a:pt x="313280" y="170050"/>
                    <a:pt x="452154" y="170050"/>
                  </a:cubicBezTo>
                  <a:cubicBezTo>
                    <a:pt x="591029" y="170050"/>
                    <a:pt x="704186" y="271586"/>
                    <a:pt x="704186" y="396935"/>
                  </a:cubicBezTo>
                  <a:cubicBezTo>
                    <a:pt x="704186" y="522284"/>
                    <a:pt x="591219" y="622678"/>
                    <a:pt x="452154" y="622678"/>
                  </a:cubicBezTo>
                  <a:close/>
                  <a:moveTo>
                    <a:pt x="482063" y="672398"/>
                  </a:moveTo>
                  <a:cubicBezTo>
                    <a:pt x="492173" y="661927"/>
                    <a:pt x="500535" y="649899"/>
                    <a:pt x="506828" y="636775"/>
                  </a:cubicBezTo>
                  <a:cubicBezTo>
                    <a:pt x="630272" y="613724"/>
                    <a:pt x="723236" y="514664"/>
                    <a:pt x="723236" y="396364"/>
                  </a:cubicBezTo>
                  <a:cubicBezTo>
                    <a:pt x="723236" y="278063"/>
                    <a:pt x="630462" y="179194"/>
                    <a:pt x="507399" y="156143"/>
                  </a:cubicBezTo>
                  <a:cubicBezTo>
                    <a:pt x="500026" y="101312"/>
                    <a:pt x="469868" y="52133"/>
                    <a:pt x="424341" y="20698"/>
                  </a:cubicBezTo>
                  <a:cubicBezTo>
                    <a:pt x="610841" y="37081"/>
                    <a:pt x="757145" y="179194"/>
                    <a:pt x="757145" y="351215"/>
                  </a:cubicBezTo>
                  <a:cubicBezTo>
                    <a:pt x="757145" y="505139"/>
                    <a:pt x="639416" y="634870"/>
                    <a:pt x="482063" y="672398"/>
                  </a:cubicBezTo>
                  <a:close/>
                </a:path>
              </a:pathLst>
            </a:custGeom>
            <a:solidFill>
              <a:srgbClr val="5E503B"/>
            </a:solidFill>
            <a:ln w="19050" cap="flat">
              <a:noFill/>
              <a:prstDash val="solid"/>
              <a:miter/>
            </a:ln>
          </p:spPr>
          <p:txBody>
            <a:bodyPr rtlCol="0" anchor="ctr"/>
            <a:lstStyle/>
            <a:p>
              <a:endParaRPr lang="zh-CN" altLang="en-US"/>
            </a:p>
          </p:txBody>
        </p:sp>
        <p:sp>
          <p:nvSpPr>
            <p:cNvPr id="3022" name="任意多边形: 形状 3021">
              <a:extLst>
                <a:ext uri="{FF2B5EF4-FFF2-40B4-BE49-F238E27FC236}">
                  <a16:creationId xmlns:a16="http://schemas.microsoft.com/office/drawing/2014/main" id="{98251170-7B3D-2D45-FDFE-B5D708D4792F}"/>
                </a:ext>
              </a:extLst>
            </p:cNvPr>
            <p:cNvSpPr/>
            <p:nvPr/>
          </p:nvSpPr>
          <p:spPr>
            <a:xfrm>
              <a:off x="6083863" y="3952155"/>
              <a:ext cx="128912" cy="24210"/>
            </a:xfrm>
            <a:custGeom>
              <a:avLst/>
              <a:gdLst>
                <a:gd name="connsiteX0" fmla="*/ 12239 w 128912"/>
                <a:gd name="connsiteY0" fmla="*/ 24088 h 24210"/>
                <a:gd name="connsiteX1" fmla="*/ 119491 w 128912"/>
                <a:gd name="connsiteY1" fmla="*/ 20088 h 24210"/>
                <a:gd name="connsiteX2" fmla="*/ 129016 w 128912"/>
                <a:gd name="connsiteY2" fmla="*/ 10563 h 24210"/>
                <a:gd name="connsiteX3" fmla="*/ 119491 w 128912"/>
                <a:gd name="connsiteY3" fmla="*/ 1038 h 24210"/>
                <a:gd name="connsiteX4" fmla="*/ 7096 w 128912"/>
                <a:gd name="connsiteY4" fmla="*/ 5610 h 24210"/>
                <a:gd name="connsiteX5" fmla="*/ 428 w 128912"/>
                <a:gd name="connsiteY5" fmla="*/ 17421 h 24210"/>
                <a:gd name="connsiteX6" fmla="*/ 12239 w 128912"/>
                <a:gd name="connsiteY6" fmla="*/ 24088 h 2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912" h="24210">
                  <a:moveTo>
                    <a:pt x="12239" y="24088"/>
                  </a:moveTo>
                  <a:cubicBezTo>
                    <a:pt x="47763" y="19141"/>
                    <a:pt x="83697" y="17800"/>
                    <a:pt x="119491" y="20088"/>
                  </a:cubicBezTo>
                  <a:cubicBezTo>
                    <a:pt x="124751" y="20088"/>
                    <a:pt x="129016" y="15823"/>
                    <a:pt x="129016" y="10563"/>
                  </a:cubicBezTo>
                  <a:cubicBezTo>
                    <a:pt x="129016" y="5302"/>
                    <a:pt x="124751" y="1038"/>
                    <a:pt x="119491" y="1038"/>
                  </a:cubicBezTo>
                  <a:cubicBezTo>
                    <a:pt x="81966" y="-1059"/>
                    <a:pt x="44326" y="472"/>
                    <a:pt x="7096" y="5610"/>
                  </a:cubicBezTo>
                  <a:cubicBezTo>
                    <a:pt x="2038" y="7087"/>
                    <a:pt x="-920" y="12327"/>
                    <a:pt x="428" y="17421"/>
                  </a:cubicBezTo>
                  <a:cubicBezTo>
                    <a:pt x="2064" y="22350"/>
                    <a:pt x="7173" y="25234"/>
                    <a:pt x="12239" y="24088"/>
                  </a:cubicBezTo>
                  <a:close/>
                </a:path>
              </a:pathLst>
            </a:custGeom>
            <a:solidFill>
              <a:srgbClr val="5E503B"/>
            </a:solidFill>
            <a:ln w="19050" cap="flat">
              <a:noFill/>
              <a:prstDash val="solid"/>
              <a:miter/>
            </a:ln>
          </p:spPr>
          <p:txBody>
            <a:bodyPr rtlCol="0" anchor="ctr"/>
            <a:lstStyle/>
            <a:p>
              <a:endParaRPr lang="zh-CN" altLang="en-US"/>
            </a:p>
          </p:txBody>
        </p:sp>
        <p:sp>
          <p:nvSpPr>
            <p:cNvPr id="3023" name="任意多边形: 形状 3022">
              <a:extLst>
                <a:ext uri="{FF2B5EF4-FFF2-40B4-BE49-F238E27FC236}">
                  <a16:creationId xmlns:a16="http://schemas.microsoft.com/office/drawing/2014/main" id="{19D98432-DC20-6B2A-31E4-E24A2D8AA48C}"/>
                </a:ext>
              </a:extLst>
            </p:cNvPr>
            <p:cNvSpPr/>
            <p:nvPr/>
          </p:nvSpPr>
          <p:spPr>
            <a:xfrm>
              <a:off x="5577045" y="4165473"/>
              <a:ext cx="262727" cy="283911"/>
            </a:xfrm>
            <a:custGeom>
              <a:avLst/>
              <a:gdLst>
                <a:gd name="connsiteX0" fmla="*/ 187373 w 262727"/>
                <a:gd name="connsiteY0" fmla="*/ 146 h 283911"/>
                <a:gd name="connsiteX1" fmla="*/ 30973 w 262727"/>
                <a:gd name="connsiteY1" fmla="*/ 192361 h 283911"/>
                <a:gd name="connsiteX2" fmla="*/ 493 w 262727"/>
                <a:gd name="connsiteY2" fmla="*/ 255797 h 283911"/>
                <a:gd name="connsiteX3" fmla="*/ 11923 w 262727"/>
                <a:gd name="connsiteY3" fmla="*/ 282277 h 283911"/>
                <a:gd name="connsiteX4" fmla="*/ 25829 w 262727"/>
                <a:gd name="connsiteY4" fmla="*/ 283610 h 283911"/>
                <a:gd name="connsiteX5" fmla="*/ 96505 w 262727"/>
                <a:gd name="connsiteY5" fmla="*/ 250273 h 283911"/>
                <a:gd name="connsiteX6" fmla="*/ 244142 w 262727"/>
                <a:gd name="connsiteY6" fmla="*/ 131020 h 283911"/>
                <a:gd name="connsiteX7" fmla="*/ 260144 w 262727"/>
                <a:gd name="connsiteY7" fmla="*/ 111970 h 283911"/>
                <a:gd name="connsiteX8" fmla="*/ 187373 w 262727"/>
                <a:gd name="connsiteY8" fmla="*/ 146 h 28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727" h="283911">
                  <a:moveTo>
                    <a:pt x="187373" y="146"/>
                  </a:moveTo>
                  <a:cubicBezTo>
                    <a:pt x="132319" y="61678"/>
                    <a:pt x="79931" y="125876"/>
                    <a:pt x="30973" y="192361"/>
                  </a:cubicBezTo>
                  <a:cubicBezTo>
                    <a:pt x="15170" y="210299"/>
                    <a:pt x="4623" y="232250"/>
                    <a:pt x="493" y="255797"/>
                  </a:cubicBezTo>
                  <a:cubicBezTo>
                    <a:pt x="-1363" y="266118"/>
                    <a:pt x="3139" y="276548"/>
                    <a:pt x="11923" y="282277"/>
                  </a:cubicBezTo>
                  <a:cubicBezTo>
                    <a:pt x="16334" y="284047"/>
                    <a:pt x="21162" y="284509"/>
                    <a:pt x="25829" y="283610"/>
                  </a:cubicBezTo>
                  <a:cubicBezTo>
                    <a:pt x="51773" y="278486"/>
                    <a:pt x="76050" y="267035"/>
                    <a:pt x="96505" y="250273"/>
                  </a:cubicBezTo>
                  <a:cubicBezTo>
                    <a:pt x="148254" y="213770"/>
                    <a:pt x="197571" y="173934"/>
                    <a:pt x="244142" y="131020"/>
                  </a:cubicBezTo>
                  <a:cubicBezTo>
                    <a:pt x="250760" y="125870"/>
                    <a:pt x="256214" y="119378"/>
                    <a:pt x="260144" y="111970"/>
                  </a:cubicBezTo>
                  <a:cubicBezTo>
                    <a:pt x="274813" y="66059"/>
                    <a:pt x="225854" y="28340"/>
                    <a:pt x="187373" y="146"/>
                  </a:cubicBezTo>
                  <a:close/>
                </a:path>
              </a:pathLst>
            </a:custGeom>
            <a:solidFill>
              <a:srgbClr val="DEECC1"/>
            </a:solidFill>
            <a:ln w="19050" cap="flat">
              <a:noFill/>
              <a:prstDash val="solid"/>
              <a:miter/>
            </a:ln>
          </p:spPr>
          <p:txBody>
            <a:bodyPr rtlCol="0" anchor="ctr"/>
            <a:lstStyle/>
            <a:p>
              <a:endParaRPr lang="zh-CN" altLang="en-US"/>
            </a:p>
          </p:txBody>
        </p:sp>
        <p:sp>
          <p:nvSpPr>
            <p:cNvPr id="3024" name="任意多边形: 形状 3023">
              <a:extLst>
                <a:ext uri="{FF2B5EF4-FFF2-40B4-BE49-F238E27FC236}">
                  <a16:creationId xmlns:a16="http://schemas.microsoft.com/office/drawing/2014/main" id="{C0C7D5C8-1523-CAB0-EB62-503A1DFDC34A}"/>
                </a:ext>
              </a:extLst>
            </p:cNvPr>
            <p:cNvSpPr/>
            <p:nvPr/>
          </p:nvSpPr>
          <p:spPr>
            <a:xfrm>
              <a:off x="5566965" y="4154529"/>
              <a:ext cx="282640" cy="303892"/>
            </a:xfrm>
            <a:custGeom>
              <a:avLst/>
              <a:gdLst>
                <a:gd name="connsiteX0" fmla="*/ 203550 w 282640"/>
                <a:gd name="connsiteY0" fmla="*/ 1184 h 303892"/>
                <a:gd name="connsiteX1" fmla="*/ 187929 w 282640"/>
                <a:gd name="connsiteY1" fmla="*/ 7660 h 303892"/>
                <a:gd name="connsiteX2" fmla="*/ 16479 w 282640"/>
                <a:gd name="connsiteY2" fmla="*/ 221592 h 303892"/>
                <a:gd name="connsiteX3" fmla="*/ 4859 w 282640"/>
                <a:gd name="connsiteY3" fmla="*/ 289982 h 303892"/>
                <a:gd name="connsiteX4" fmla="*/ 65438 w 282640"/>
                <a:gd name="connsiteY4" fmla="*/ 296077 h 303892"/>
                <a:gd name="connsiteX5" fmla="*/ 135923 w 282640"/>
                <a:gd name="connsiteY5" fmla="*/ 251310 h 303892"/>
                <a:gd name="connsiteX6" fmla="*/ 240698 w 282640"/>
                <a:gd name="connsiteY6" fmla="*/ 165394 h 303892"/>
                <a:gd name="connsiteX7" fmla="*/ 272130 w 282640"/>
                <a:gd name="connsiteY7" fmla="*/ 135295 h 303892"/>
                <a:gd name="connsiteX8" fmla="*/ 203550 w 282640"/>
                <a:gd name="connsiteY8" fmla="*/ 1184 h 303892"/>
                <a:gd name="connsiteX9" fmla="*/ 256890 w 282640"/>
                <a:gd name="connsiteY9" fmla="*/ 124627 h 303892"/>
                <a:gd name="connsiteX10" fmla="*/ 202788 w 282640"/>
                <a:gd name="connsiteY10" fmla="*/ 173586 h 303892"/>
                <a:gd name="connsiteX11" fmla="*/ 20670 w 282640"/>
                <a:gd name="connsiteY11" fmla="*/ 275884 h 303892"/>
                <a:gd name="connsiteX12" fmla="*/ 44482 w 282640"/>
                <a:gd name="connsiteY12" fmla="*/ 213591 h 303892"/>
                <a:gd name="connsiteX13" fmla="*/ 200311 w 282640"/>
                <a:gd name="connsiteY13" fmla="*/ 21567 h 303892"/>
                <a:gd name="connsiteX14" fmla="*/ 243364 w 282640"/>
                <a:gd name="connsiteY14" fmla="*/ 60810 h 303892"/>
                <a:gd name="connsiteX15" fmla="*/ 256890 w 282640"/>
                <a:gd name="connsiteY15" fmla="*/ 124627 h 30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640" h="303892">
                  <a:moveTo>
                    <a:pt x="203550" y="1184"/>
                  </a:moveTo>
                  <a:cubicBezTo>
                    <a:pt x="198026" y="-2055"/>
                    <a:pt x="192310" y="2898"/>
                    <a:pt x="187929" y="7660"/>
                  </a:cubicBezTo>
                  <a:cubicBezTo>
                    <a:pt x="126935" y="75803"/>
                    <a:pt x="69700" y="147220"/>
                    <a:pt x="16479" y="221592"/>
                  </a:cubicBezTo>
                  <a:cubicBezTo>
                    <a:pt x="5049" y="240642"/>
                    <a:pt x="-6762" y="268455"/>
                    <a:pt x="4859" y="289982"/>
                  </a:cubicBezTo>
                  <a:cubicBezTo>
                    <a:pt x="16479" y="311508"/>
                    <a:pt x="46578" y="303888"/>
                    <a:pt x="65438" y="296077"/>
                  </a:cubicBezTo>
                  <a:cubicBezTo>
                    <a:pt x="90517" y="283810"/>
                    <a:pt x="114157" y="268795"/>
                    <a:pt x="135923" y="251310"/>
                  </a:cubicBezTo>
                  <a:cubicBezTo>
                    <a:pt x="165260" y="228450"/>
                    <a:pt x="198597" y="203114"/>
                    <a:pt x="240698" y="165394"/>
                  </a:cubicBezTo>
                  <a:cubicBezTo>
                    <a:pt x="252127" y="156405"/>
                    <a:pt x="262654" y="146325"/>
                    <a:pt x="272130" y="135295"/>
                  </a:cubicBezTo>
                  <a:cubicBezTo>
                    <a:pt x="306801" y="94909"/>
                    <a:pt x="249080" y="27473"/>
                    <a:pt x="203550" y="1184"/>
                  </a:cubicBezTo>
                  <a:close/>
                  <a:moveTo>
                    <a:pt x="256890" y="124627"/>
                  </a:moveTo>
                  <a:cubicBezTo>
                    <a:pt x="240341" y="142516"/>
                    <a:pt x="222236" y="158900"/>
                    <a:pt x="202788" y="173586"/>
                  </a:cubicBezTo>
                  <a:cubicBezTo>
                    <a:pt x="170022" y="201590"/>
                    <a:pt x="32672" y="317223"/>
                    <a:pt x="20670" y="275884"/>
                  </a:cubicBezTo>
                  <a:cubicBezTo>
                    <a:pt x="14764" y="254549"/>
                    <a:pt x="33052" y="229593"/>
                    <a:pt x="44482" y="213591"/>
                  </a:cubicBezTo>
                  <a:cubicBezTo>
                    <a:pt x="74201" y="171872"/>
                    <a:pt x="136303" y="93005"/>
                    <a:pt x="200311" y="21567"/>
                  </a:cubicBezTo>
                  <a:cubicBezTo>
                    <a:pt x="216864" y="32007"/>
                    <a:pt x="231440" y="45292"/>
                    <a:pt x="243364" y="60810"/>
                  </a:cubicBezTo>
                  <a:cubicBezTo>
                    <a:pt x="256319" y="77955"/>
                    <a:pt x="273273" y="104625"/>
                    <a:pt x="256890" y="124627"/>
                  </a:cubicBezTo>
                  <a:close/>
                </a:path>
              </a:pathLst>
            </a:custGeom>
            <a:solidFill>
              <a:srgbClr val="5E503B"/>
            </a:solidFill>
            <a:ln w="19050" cap="flat">
              <a:noFill/>
              <a:prstDash val="solid"/>
              <a:miter/>
            </a:ln>
          </p:spPr>
          <p:txBody>
            <a:bodyPr rtlCol="0" anchor="ctr"/>
            <a:lstStyle/>
            <a:p>
              <a:endParaRPr lang="zh-CN" altLang="en-US"/>
            </a:p>
          </p:txBody>
        </p:sp>
        <p:sp>
          <p:nvSpPr>
            <p:cNvPr id="3025" name="任意多边形: 形状 3024">
              <a:extLst>
                <a:ext uri="{FF2B5EF4-FFF2-40B4-BE49-F238E27FC236}">
                  <a16:creationId xmlns:a16="http://schemas.microsoft.com/office/drawing/2014/main" id="{BA0FA1FB-AF4D-A50A-3144-16E0B4FAC8BE}"/>
                </a:ext>
              </a:extLst>
            </p:cNvPr>
            <p:cNvSpPr/>
            <p:nvPr/>
          </p:nvSpPr>
          <p:spPr>
            <a:xfrm>
              <a:off x="5747004" y="4494466"/>
              <a:ext cx="91058" cy="128778"/>
            </a:xfrm>
            <a:custGeom>
              <a:avLst/>
              <a:gdLst>
                <a:gd name="connsiteX0" fmla="*/ 84 w 91058"/>
                <a:gd name="connsiteY0" fmla="*/ 64548 h 128778"/>
                <a:gd name="connsiteX1" fmla="*/ 45614 w 91058"/>
                <a:gd name="connsiteY1" fmla="*/ 128937 h 128778"/>
                <a:gd name="connsiteX2" fmla="*/ 91143 w 91058"/>
                <a:gd name="connsiteY2" fmla="*/ 64548 h 128778"/>
                <a:gd name="connsiteX3" fmla="*/ 45614 w 91058"/>
                <a:gd name="connsiteY3" fmla="*/ 159 h 128778"/>
                <a:gd name="connsiteX4" fmla="*/ 84 w 91058"/>
                <a:gd name="connsiteY4" fmla="*/ 64548 h 128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58" h="128778">
                  <a:moveTo>
                    <a:pt x="84" y="64548"/>
                  </a:moveTo>
                  <a:cubicBezTo>
                    <a:pt x="84" y="100110"/>
                    <a:pt x="20468" y="128937"/>
                    <a:pt x="45614" y="128937"/>
                  </a:cubicBezTo>
                  <a:cubicBezTo>
                    <a:pt x="70759" y="128937"/>
                    <a:pt x="91143" y="100110"/>
                    <a:pt x="91143" y="64548"/>
                  </a:cubicBezTo>
                  <a:cubicBezTo>
                    <a:pt x="91143" y="28987"/>
                    <a:pt x="70759" y="159"/>
                    <a:pt x="45614" y="159"/>
                  </a:cubicBezTo>
                  <a:cubicBezTo>
                    <a:pt x="20468" y="159"/>
                    <a:pt x="84" y="28987"/>
                    <a:pt x="84" y="64548"/>
                  </a:cubicBezTo>
                </a:path>
              </a:pathLst>
            </a:custGeom>
            <a:solidFill>
              <a:srgbClr val="FFFDA9"/>
            </a:solidFill>
            <a:ln w="19050" cap="flat">
              <a:noFill/>
              <a:prstDash val="solid"/>
              <a:miter/>
            </a:ln>
          </p:spPr>
          <p:txBody>
            <a:bodyPr rtlCol="0" anchor="ctr"/>
            <a:lstStyle/>
            <a:p>
              <a:endParaRPr lang="zh-CN" altLang="en-US"/>
            </a:p>
          </p:txBody>
        </p:sp>
        <p:sp>
          <p:nvSpPr>
            <p:cNvPr id="3026" name="任意多边形: 形状 3025">
              <a:extLst>
                <a:ext uri="{FF2B5EF4-FFF2-40B4-BE49-F238E27FC236}">
                  <a16:creationId xmlns:a16="http://schemas.microsoft.com/office/drawing/2014/main" id="{8A3F62B7-F312-9BB7-5049-202042443AEE}"/>
                </a:ext>
              </a:extLst>
            </p:cNvPr>
            <p:cNvSpPr/>
            <p:nvPr/>
          </p:nvSpPr>
          <p:spPr>
            <a:xfrm>
              <a:off x="5737479" y="4484941"/>
              <a:ext cx="110870" cy="147828"/>
            </a:xfrm>
            <a:custGeom>
              <a:avLst/>
              <a:gdLst>
                <a:gd name="connsiteX0" fmla="*/ 55139 w 110870"/>
                <a:gd name="connsiteY0" fmla="*/ 159 h 147828"/>
                <a:gd name="connsiteX1" fmla="*/ 84 w 110870"/>
                <a:gd name="connsiteY1" fmla="*/ 74073 h 147828"/>
                <a:gd name="connsiteX2" fmla="*/ 55139 w 110870"/>
                <a:gd name="connsiteY2" fmla="*/ 147988 h 147828"/>
                <a:gd name="connsiteX3" fmla="*/ 110955 w 110870"/>
                <a:gd name="connsiteY3" fmla="*/ 74073 h 147828"/>
                <a:gd name="connsiteX4" fmla="*/ 55139 w 110870"/>
                <a:gd name="connsiteY4" fmla="*/ 159 h 147828"/>
                <a:gd name="connsiteX5" fmla="*/ 55139 w 110870"/>
                <a:gd name="connsiteY5" fmla="*/ 128937 h 147828"/>
                <a:gd name="connsiteX6" fmla="*/ 19134 w 110870"/>
                <a:gd name="connsiteY6" fmla="*/ 74073 h 147828"/>
                <a:gd name="connsiteX7" fmla="*/ 55139 w 110870"/>
                <a:gd name="connsiteY7" fmla="*/ 19209 h 147828"/>
                <a:gd name="connsiteX8" fmla="*/ 91905 w 110870"/>
                <a:gd name="connsiteY8" fmla="*/ 74073 h 147828"/>
                <a:gd name="connsiteX9" fmla="*/ 55139 w 110870"/>
                <a:gd name="connsiteY9" fmla="*/ 128937 h 14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870" h="147828">
                  <a:moveTo>
                    <a:pt x="55139" y="159"/>
                  </a:moveTo>
                  <a:cubicBezTo>
                    <a:pt x="24849" y="159"/>
                    <a:pt x="84" y="33306"/>
                    <a:pt x="84" y="74073"/>
                  </a:cubicBezTo>
                  <a:cubicBezTo>
                    <a:pt x="84" y="114840"/>
                    <a:pt x="24849" y="147988"/>
                    <a:pt x="55139" y="147988"/>
                  </a:cubicBezTo>
                  <a:cubicBezTo>
                    <a:pt x="85428" y="147988"/>
                    <a:pt x="110955" y="114840"/>
                    <a:pt x="110955" y="74073"/>
                  </a:cubicBezTo>
                  <a:cubicBezTo>
                    <a:pt x="110955" y="33306"/>
                    <a:pt x="85619" y="159"/>
                    <a:pt x="55139" y="159"/>
                  </a:cubicBezTo>
                  <a:close/>
                  <a:moveTo>
                    <a:pt x="55139" y="128937"/>
                  </a:moveTo>
                  <a:cubicBezTo>
                    <a:pt x="36089" y="128937"/>
                    <a:pt x="19134" y="103791"/>
                    <a:pt x="19134" y="74073"/>
                  </a:cubicBezTo>
                  <a:cubicBezTo>
                    <a:pt x="19134" y="44355"/>
                    <a:pt x="35708" y="19209"/>
                    <a:pt x="55139" y="19209"/>
                  </a:cubicBezTo>
                  <a:cubicBezTo>
                    <a:pt x="74570" y="19209"/>
                    <a:pt x="91905" y="44355"/>
                    <a:pt x="91905" y="74073"/>
                  </a:cubicBezTo>
                  <a:cubicBezTo>
                    <a:pt x="91905" y="103791"/>
                    <a:pt x="74760" y="128937"/>
                    <a:pt x="55139" y="128937"/>
                  </a:cubicBezTo>
                  <a:close/>
                </a:path>
              </a:pathLst>
            </a:custGeom>
            <a:solidFill>
              <a:srgbClr val="5E503B"/>
            </a:solidFill>
            <a:ln w="19050" cap="flat">
              <a:noFill/>
              <a:prstDash val="solid"/>
              <a:miter/>
            </a:ln>
          </p:spPr>
          <p:txBody>
            <a:bodyPr rtlCol="0" anchor="ctr"/>
            <a:lstStyle/>
            <a:p>
              <a:endParaRPr lang="zh-CN" altLang="en-US"/>
            </a:p>
          </p:txBody>
        </p:sp>
        <p:sp>
          <p:nvSpPr>
            <p:cNvPr id="3027" name="任意多边形: 形状 3026">
              <a:extLst>
                <a:ext uri="{FF2B5EF4-FFF2-40B4-BE49-F238E27FC236}">
                  <a16:creationId xmlns:a16="http://schemas.microsoft.com/office/drawing/2014/main" id="{9342880A-4F14-274C-EEB3-ABC188370752}"/>
                </a:ext>
              </a:extLst>
            </p:cNvPr>
            <p:cNvSpPr/>
            <p:nvPr/>
          </p:nvSpPr>
          <p:spPr>
            <a:xfrm>
              <a:off x="5650991" y="3808475"/>
              <a:ext cx="123443" cy="161925"/>
            </a:xfrm>
            <a:custGeom>
              <a:avLst/>
              <a:gdLst>
                <a:gd name="connsiteX0" fmla="*/ 80 w 123443"/>
                <a:gd name="connsiteY0" fmla="*/ 81087 h 161925"/>
                <a:gd name="connsiteX1" fmla="*/ 61802 w 123443"/>
                <a:gd name="connsiteY1" fmla="*/ 162049 h 161925"/>
                <a:gd name="connsiteX2" fmla="*/ 123524 w 123443"/>
                <a:gd name="connsiteY2" fmla="*/ 81087 h 161925"/>
                <a:gd name="connsiteX3" fmla="*/ 61802 w 123443"/>
                <a:gd name="connsiteY3" fmla="*/ 124 h 161925"/>
                <a:gd name="connsiteX4" fmla="*/ 80 w 123443"/>
                <a:gd name="connsiteY4" fmla="*/ 81087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43" h="161925">
                  <a:moveTo>
                    <a:pt x="80" y="81087"/>
                  </a:moveTo>
                  <a:cubicBezTo>
                    <a:pt x="80" y="125801"/>
                    <a:pt x="27714" y="162049"/>
                    <a:pt x="61802" y="162049"/>
                  </a:cubicBezTo>
                  <a:cubicBezTo>
                    <a:pt x="95890" y="162049"/>
                    <a:pt x="123524" y="125801"/>
                    <a:pt x="123524" y="81087"/>
                  </a:cubicBezTo>
                  <a:cubicBezTo>
                    <a:pt x="123524" y="36372"/>
                    <a:pt x="95890" y="124"/>
                    <a:pt x="61802" y="124"/>
                  </a:cubicBezTo>
                  <a:cubicBezTo>
                    <a:pt x="27714" y="124"/>
                    <a:pt x="80" y="36372"/>
                    <a:pt x="80" y="81087"/>
                  </a:cubicBezTo>
                </a:path>
              </a:pathLst>
            </a:custGeom>
            <a:solidFill>
              <a:srgbClr val="FFFDA9"/>
            </a:solidFill>
            <a:ln w="19050" cap="flat">
              <a:noFill/>
              <a:prstDash val="solid"/>
              <a:miter/>
            </a:ln>
          </p:spPr>
          <p:txBody>
            <a:bodyPr rtlCol="0" anchor="ctr"/>
            <a:lstStyle/>
            <a:p>
              <a:endParaRPr lang="zh-CN" altLang="en-US"/>
            </a:p>
          </p:txBody>
        </p:sp>
        <p:sp>
          <p:nvSpPr>
            <p:cNvPr id="3028" name="任意多边形: 形状 3027">
              <a:extLst>
                <a:ext uri="{FF2B5EF4-FFF2-40B4-BE49-F238E27FC236}">
                  <a16:creationId xmlns:a16="http://schemas.microsoft.com/office/drawing/2014/main" id="{FE66F4D3-96B9-1CBA-F706-9D0E9AB085C7}"/>
                </a:ext>
              </a:extLst>
            </p:cNvPr>
            <p:cNvSpPr/>
            <p:nvPr/>
          </p:nvSpPr>
          <p:spPr>
            <a:xfrm>
              <a:off x="5641466" y="3798950"/>
              <a:ext cx="142494" cy="180975"/>
            </a:xfrm>
            <a:custGeom>
              <a:avLst/>
              <a:gdLst>
                <a:gd name="connsiteX0" fmla="*/ 71327 w 142494"/>
                <a:gd name="connsiteY0" fmla="*/ 124 h 180975"/>
                <a:gd name="connsiteX1" fmla="*/ 80 w 142494"/>
                <a:gd name="connsiteY1" fmla="*/ 90612 h 180975"/>
                <a:gd name="connsiteX2" fmla="*/ 71327 w 142494"/>
                <a:gd name="connsiteY2" fmla="*/ 181099 h 180975"/>
                <a:gd name="connsiteX3" fmla="*/ 142574 w 142494"/>
                <a:gd name="connsiteY3" fmla="*/ 90612 h 180975"/>
                <a:gd name="connsiteX4" fmla="*/ 71327 w 142494"/>
                <a:gd name="connsiteY4" fmla="*/ 124 h 180975"/>
                <a:gd name="connsiteX5" fmla="*/ 71327 w 142494"/>
                <a:gd name="connsiteY5" fmla="*/ 162049 h 180975"/>
                <a:gd name="connsiteX6" fmla="*/ 19130 w 142494"/>
                <a:gd name="connsiteY6" fmla="*/ 90612 h 180975"/>
                <a:gd name="connsiteX7" fmla="*/ 71327 w 142494"/>
                <a:gd name="connsiteY7" fmla="*/ 19174 h 180975"/>
                <a:gd name="connsiteX8" fmla="*/ 123524 w 142494"/>
                <a:gd name="connsiteY8" fmla="*/ 90612 h 180975"/>
                <a:gd name="connsiteX9" fmla="*/ 71327 w 142494"/>
                <a:gd name="connsiteY9" fmla="*/ 1620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494" h="180975">
                  <a:moveTo>
                    <a:pt x="71327" y="124"/>
                  </a:moveTo>
                  <a:cubicBezTo>
                    <a:pt x="32084" y="124"/>
                    <a:pt x="80" y="40701"/>
                    <a:pt x="80" y="90612"/>
                  </a:cubicBezTo>
                  <a:cubicBezTo>
                    <a:pt x="80" y="140523"/>
                    <a:pt x="32084" y="181099"/>
                    <a:pt x="71327" y="181099"/>
                  </a:cubicBezTo>
                  <a:cubicBezTo>
                    <a:pt x="110570" y="181099"/>
                    <a:pt x="142574" y="140523"/>
                    <a:pt x="142574" y="90612"/>
                  </a:cubicBezTo>
                  <a:cubicBezTo>
                    <a:pt x="142574" y="40701"/>
                    <a:pt x="111713" y="124"/>
                    <a:pt x="71327" y="124"/>
                  </a:cubicBezTo>
                  <a:close/>
                  <a:moveTo>
                    <a:pt x="71327" y="162049"/>
                  </a:moveTo>
                  <a:cubicBezTo>
                    <a:pt x="42561" y="162049"/>
                    <a:pt x="19130" y="130045"/>
                    <a:pt x="19130" y="90612"/>
                  </a:cubicBezTo>
                  <a:cubicBezTo>
                    <a:pt x="19130" y="51178"/>
                    <a:pt x="42561" y="19174"/>
                    <a:pt x="71327" y="19174"/>
                  </a:cubicBezTo>
                  <a:cubicBezTo>
                    <a:pt x="100092" y="19174"/>
                    <a:pt x="123524" y="51178"/>
                    <a:pt x="123524" y="90612"/>
                  </a:cubicBezTo>
                  <a:cubicBezTo>
                    <a:pt x="123524" y="130045"/>
                    <a:pt x="100092" y="162049"/>
                    <a:pt x="71327" y="162049"/>
                  </a:cubicBezTo>
                  <a:close/>
                </a:path>
              </a:pathLst>
            </a:custGeom>
            <a:solidFill>
              <a:srgbClr val="5E503B"/>
            </a:solidFill>
            <a:ln w="19050" cap="flat">
              <a:noFill/>
              <a:prstDash val="solid"/>
              <a:miter/>
            </a:ln>
          </p:spPr>
          <p:txBody>
            <a:bodyPr rtlCol="0" anchor="ctr"/>
            <a:lstStyle/>
            <a:p>
              <a:endParaRPr lang="zh-CN" altLang="en-US"/>
            </a:p>
          </p:txBody>
        </p:sp>
        <p:sp>
          <p:nvSpPr>
            <p:cNvPr id="3029" name="任意多边形: 形状 3028">
              <a:extLst>
                <a:ext uri="{FF2B5EF4-FFF2-40B4-BE49-F238E27FC236}">
                  <a16:creationId xmlns:a16="http://schemas.microsoft.com/office/drawing/2014/main" id="{F670D18A-DE41-9A84-1E5E-343F55F17641}"/>
                </a:ext>
              </a:extLst>
            </p:cNvPr>
            <p:cNvSpPr/>
            <p:nvPr/>
          </p:nvSpPr>
          <p:spPr>
            <a:xfrm>
              <a:off x="5911393" y="4357156"/>
              <a:ext cx="52534" cy="54937"/>
            </a:xfrm>
            <a:custGeom>
              <a:avLst/>
              <a:gdLst>
                <a:gd name="connsiteX0" fmla="*/ 39347 w 52534"/>
                <a:gd name="connsiteY0" fmla="*/ 26208 h 54937"/>
                <a:gd name="connsiteX1" fmla="*/ 49824 w 52534"/>
                <a:gd name="connsiteY1" fmla="*/ 16303 h 54937"/>
                <a:gd name="connsiteX2" fmla="*/ 49959 w 52534"/>
                <a:gd name="connsiteY2" fmla="*/ 3102 h 54937"/>
                <a:gd name="connsiteX3" fmla="*/ 49824 w 52534"/>
                <a:gd name="connsiteY3" fmla="*/ 2968 h 54937"/>
                <a:gd name="connsiteX4" fmla="*/ 36354 w 52534"/>
                <a:gd name="connsiteY4" fmla="*/ 2912 h 54937"/>
                <a:gd name="connsiteX5" fmla="*/ 36299 w 52534"/>
                <a:gd name="connsiteY5" fmla="*/ 2968 h 54937"/>
                <a:gd name="connsiteX6" fmla="*/ 26012 w 52534"/>
                <a:gd name="connsiteY6" fmla="*/ 12873 h 54937"/>
                <a:gd name="connsiteX7" fmla="*/ 15153 w 52534"/>
                <a:gd name="connsiteY7" fmla="*/ 3729 h 54937"/>
                <a:gd name="connsiteX8" fmla="*/ 2328 w 52534"/>
                <a:gd name="connsiteY8" fmla="*/ 5385 h 54937"/>
                <a:gd name="connsiteX9" fmla="*/ 2009 w 52534"/>
                <a:gd name="connsiteY9" fmla="*/ 5825 h 54937"/>
                <a:gd name="connsiteX10" fmla="*/ 3760 w 52534"/>
                <a:gd name="connsiteY10" fmla="*/ 18909 h 54937"/>
                <a:gd name="connsiteX11" fmla="*/ 4104 w 52534"/>
                <a:gd name="connsiteY11" fmla="*/ 19160 h 54937"/>
                <a:gd name="connsiteX12" fmla="*/ 12486 w 52534"/>
                <a:gd name="connsiteY12" fmla="*/ 26208 h 54937"/>
                <a:gd name="connsiteX13" fmla="*/ 3343 w 52534"/>
                <a:gd name="connsiteY13" fmla="*/ 35733 h 54937"/>
                <a:gd name="connsiteX14" fmla="*/ 3343 w 52534"/>
                <a:gd name="connsiteY14" fmla="*/ 49259 h 54937"/>
                <a:gd name="connsiteX15" fmla="*/ 16813 w 52534"/>
                <a:gd name="connsiteY15" fmla="*/ 49314 h 54937"/>
                <a:gd name="connsiteX16" fmla="*/ 16868 w 52534"/>
                <a:gd name="connsiteY16" fmla="*/ 49259 h 54937"/>
                <a:gd name="connsiteX17" fmla="*/ 24678 w 52534"/>
                <a:gd name="connsiteY17" fmla="*/ 41067 h 54937"/>
                <a:gd name="connsiteX18" fmla="*/ 31918 w 52534"/>
                <a:gd name="connsiteY18" fmla="*/ 50973 h 54937"/>
                <a:gd name="connsiteX19" fmla="*/ 45252 w 52534"/>
                <a:gd name="connsiteY19" fmla="*/ 53450 h 54937"/>
                <a:gd name="connsiteX20" fmla="*/ 47869 w 52534"/>
                <a:gd name="connsiteY20" fmla="*/ 40511 h 54937"/>
                <a:gd name="connsiteX21" fmla="*/ 47729 w 52534"/>
                <a:gd name="connsiteY21" fmla="*/ 40305 h 54937"/>
                <a:gd name="connsiteX22" fmla="*/ 39347 w 52534"/>
                <a:gd name="connsiteY22" fmla="*/ 26208 h 5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534" h="54937">
                  <a:moveTo>
                    <a:pt x="39347" y="26208"/>
                  </a:moveTo>
                  <a:lnTo>
                    <a:pt x="49824" y="16303"/>
                  </a:lnTo>
                  <a:cubicBezTo>
                    <a:pt x="53507" y="12695"/>
                    <a:pt x="53567" y="6785"/>
                    <a:pt x="49959" y="3102"/>
                  </a:cubicBezTo>
                  <a:cubicBezTo>
                    <a:pt x="49915" y="3057"/>
                    <a:pt x="49870" y="3012"/>
                    <a:pt x="49824" y="2968"/>
                  </a:cubicBezTo>
                  <a:cubicBezTo>
                    <a:pt x="46120" y="-767"/>
                    <a:pt x="40089" y="-792"/>
                    <a:pt x="36354" y="2912"/>
                  </a:cubicBezTo>
                  <a:cubicBezTo>
                    <a:pt x="36336" y="2931"/>
                    <a:pt x="36317" y="2949"/>
                    <a:pt x="36299" y="2968"/>
                  </a:cubicBezTo>
                  <a:cubicBezTo>
                    <a:pt x="36299" y="2967"/>
                    <a:pt x="31727" y="7158"/>
                    <a:pt x="26012" y="12873"/>
                  </a:cubicBezTo>
                  <a:cubicBezTo>
                    <a:pt x="22617" y="9568"/>
                    <a:pt x="18988" y="6512"/>
                    <a:pt x="15153" y="3729"/>
                  </a:cubicBezTo>
                  <a:cubicBezTo>
                    <a:pt x="11155" y="645"/>
                    <a:pt x="5413" y="1386"/>
                    <a:pt x="2328" y="5385"/>
                  </a:cubicBezTo>
                  <a:cubicBezTo>
                    <a:pt x="2217" y="5528"/>
                    <a:pt x="2111" y="5675"/>
                    <a:pt x="2009" y="5825"/>
                  </a:cubicBezTo>
                  <a:cubicBezTo>
                    <a:pt x="-1121" y="9922"/>
                    <a:pt x="-337" y="15780"/>
                    <a:pt x="3760" y="18909"/>
                  </a:cubicBezTo>
                  <a:cubicBezTo>
                    <a:pt x="3873" y="18995"/>
                    <a:pt x="3988" y="19079"/>
                    <a:pt x="4104" y="19160"/>
                  </a:cubicBezTo>
                  <a:cubicBezTo>
                    <a:pt x="6962" y="21255"/>
                    <a:pt x="9629" y="23732"/>
                    <a:pt x="12486" y="26208"/>
                  </a:cubicBezTo>
                  <a:lnTo>
                    <a:pt x="3343" y="35733"/>
                  </a:lnTo>
                  <a:cubicBezTo>
                    <a:pt x="-311" y="39502"/>
                    <a:pt x="-311" y="45491"/>
                    <a:pt x="3343" y="49259"/>
                  </a:cubicBezTo>
                  <a:cubicBezTo>
                    <a:pt x="7047" y="52994"/>
                    <a:pt x="13078" y="53019"/>
                    <a:pt x="16813" y="49314"/>
                  </a:cubicBezTo>
                  <a:cubicBezTo>
                    <a:pt x="16831" y="49296"/>
                    <a:pt x="16850" y="49278"/>
                    <a:pt x="16868" y="49259"/>
                  </a:cubicBezTo>
                  <a:cubicBezTo>
                    <a:pt x="19344" y="46401"/>
                    <a:pt x="22011" y="43734"/>
                    <a:pt x="24678" y="41067"/>
                  </a:cubicBezTo>
                  <a:cubicBezTo>
                    <a:pt x="29060" y="46592"/>
                    <a:pt x="31918" y="50973"/>
                    <a:pt x="31918" y="50973"/>
                  </a:cubicBezTo>
                  <a:cubicBezTo>
                    <a:pt x="34956" y="55278"/>
                    <a:pt x="40871" y="56377"/>
                    <a:pt x="45252" y="53450"/>
                  </a:cubicBezTo>
                  <a:cubicBezTo>
                    <a:pt x="49548" y="50600"/>
                    <a:pt x="50720" y="44807"/>
                    <a:pt x="47869" y="40511"/>
                  </a:cubicBezTo>
                  <a:cubicBezTo>
                    <a:pt x="47823" y="40442"/>
                    <a:pt x="47777" y="40373"/>
                    <a:pt x="47729" y="40305"/>
                  </a:cubicBezTo>
                  <a:cubicBezTo>
                    <a:pt x="45238" y="35433"/>
                    <a:pt x="42439" y="30724"/>
                    <a:pt x="39347" y="26208"/>
                  </a:cubicBezTo>
                  <a:close/>
                </a:path>
              </a:pathLst>
            </a:custGeom>
            <a:solidFill>
              <a:srgbClr val="5E503B"/>
            </a:solidFill>
            <a:ln w="19050" cap="flat">
              <a:noFill/>
              <a:prstDash val="solid"/>
              <a:miter/>
            </a:ln>
          </p:spPr>
          <p:txBody>
            <a:bodyPr rtlCol="0" anchor="ctr"/>
            <a:lstStyle/>
            <a:p>
              <a:endParaRPr lang="zh-CN" altLang="en-US"/>
            </a:p>
          </p:txBody>
        </p:sp>
      </p:grpSp>
      <p:grpSp>
        <p:nvGrpSpPr>
          <p:cNvPr id="2" name="组合 1">
            <a:extLst>
              <a:ext uri="{FF2B5EF4-FFF2-40B4-BE49-F238E27FC236}">
                <a16:creationId xmlns:a16="http://schemas.microsoft.com/office/drawing/2014/main" id="{3352524F-2D87-A488-C214-64830B091E07}"/>
              </a:ext>
            </a:extLst>
          </p:cNvPr>
          <p:cNvGrpSpPr/>
          <p:nvPr/>
        </p:nvGrpSpPr>
        <p:grpSpPr>
          <a:xfrm>
            <a:off x="7931376" y="1533807"/>
            <a:ext cx="754568" cy="739888"/>
            <a:chOff x="7456122" y="2421369"/>
            <a:chExt cx="754568" cy="739888"/>
          </a:xfrm>
        </p:grpSpPr>
        <p:sp>
          <p:nvSpPr>
            <p:cNvPr id="3" name="任意多边形: 形状 2">
              <a:extLst>
                <a:ext uri="{FF2B5EF4-FFF2-40B4-BE49-F238E27FC236}">
                  <a16:creationId xmlns:a16="http://schemas.microsoft.com/office/drawing/2014/main" id="{4EF6E36C-6D04-6071-3049-9788609AD26E}"/>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38100" algn="ctr" rotWithShape="0">
                <a:prstClr val="black">
                  <a:alpha val="40000"/>
                </a:prstClr>
              </a:outerShdw>
            </a:effectLst>
          </p:spPr>
          <p:txBody>
            <a:bodyPr rtlCol="0" anchor="ctr"/>
            <a:lstStyle/>
            <a:p>
              <a:endParaRPr lang="zh-CN" altLang="en-US"/>
            </a:p>
          </p:txBody>
        </p:sp>
        <p:sp>
          <p:nvSpPr>
            <p:cNvPr id="5" name="任意多边形: 形状 4">
              <a:extLst>
                <a:ext uri="{FF2B5EF4-FFF2-40B4-BE49-F238E27FC236}">
                  <a16:creationId xmlns:a16="http://schemas.microsoft.com/office/drawing/2014/main" id="{5F4940F4-156F-10C1-5D08-2474C06EE530}"/>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3989599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7E9178D8-FDF4-1F92-1677-C63B4FFC6A42}"/>
              </a:ext>
            </a:extLst>
          </p:cNvPr>
          <p:cNvSpPr/>
          <p:nvPr/>
        </p:nvSpPr>
        <p:spPr>
          <a:xfrm>
            <a:off x="0" y="0"/>
            <a:ext cx="4064000" cy="6858000"/>
          </a:xfrm>
          <a:prstGeom prst="rect">
            <a:avLst/>
          </a:prstGeom>
          <a:solidFill>
            <a:srgbClr val="DEEC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8C681875-FA70-89AE-58CB-9F1C2BC33C9D}"/>
              </a:ext>
            </a:extLst>
          </p:cNvPr>
          <p:cNvSpPr/>
          <p:nvPr/>
        </p:nvSpPr>
        <p:spPr>
          <a:xfrm>
            <a:off x="4064000" y="0"/>
            <a:ext cx="4064000" cy="6858000"/>
          </a:xfrm>
          <a:prstGeom prst="rect">
            <a:avLst/>
          </a:prstGeom>
          <a:solidFill>
            <a:srgbClr val="FEAA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id="{0F3A772D-E52D-3227-15D7-390B0D7AF37C}"/>
              </a:ext>
            </a:extLst>
          </p:cNvPr>
          <p:cNvSpPr/>
          <p:nvPr/>
        </p:nvSpPr>
        <p:spPr>
          <a:xfrm>
            <a:off x="8128000" y="0"/>
            <a:ext cx="4064000" cy="6858000"/>
          </a:xfrm>
          <a:prstGeom prst="rect">
            <a:avLst/>
          </a:prstGeom>
          <a:solidFill>
            <a:srgbClr val="A7E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E0180945-264C-06EA-4D68-E91A0E890525}"/>
              </a:ext>
            </a:extLst>
          </p:cNvPr>
          <p:cNvGrpSpPr/>
          <p:nvPr/>
        </p:nvGrpSpPr>
        <p:grpSpPr>
          <a:xfrm>
            <a:off x="1057632" y="823135"/>
            <a:ext cx="1948736" cy="2762418"/>
            <a:chOff x="9423619" y="1271803"/>
            <a:chExt cx="910424" cy="1290565"/>
          </a:xfrm>
        </p:grpSpPr>
        <p:sp>
          <p:nvSpPr>
            <p:cNvPr id="10" name="椭圆 9">
              <a:extLst>
                <a:ext uri="{FF2B5EF4-FFF2-40B4-BE49-F238E27FC236}">
                  <a16:creationId xmlns:a16="http://schemas.microsoft.com/office/drawing/2014/main" id="{BD92AD89-7C5E-FBD7-C181-1D7182DCF843}"/>
                </a:ext>
              </a:extLst>
            </p:cNvPr>
            <p:cNvSpPr/>
            <p:nvPr/>
          </p:nvSpPr>
          <p:spPr>
            <a:xfrm>
              <a:off x="9433631" y="1756633"/>
              <a:ext cx="805735" cy="805735"/>
            </a:xfrm>
            <a:prstGeom prst="ellipse">
              <a:avLst/>
            </a:prstGeom>
            <a:solidFill>
              <a:srgbClr val="FEAAA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a:extLst>
                <a:ext uri="{FF2B5EF4-FFF2-40B4-BE49-F238E27FC236}">
                  <a16:creationId xmlns:a16="http://schemas.microsoft.com/office/drawing/2014/main" id="{B3C15D3E-27D4-BA52-D4B9-5D95698AE16D}"/>
                </a:ext>
              </a:extLst>
            </p:cNvPr>
            <p:cNvGrpSpPr/>
            <p:nvPr/>
          </p:nvGrpSpPr>
          <p:grpSpPr>
            <a:xfrm>
              <a:off x="9423619" y="1271803"/>
              <a:ext cx="910424" cy="1235253"/>
              <a:chOff x="12772988" y="5250514"/>
              <a:chExt cx="2086187" cy="2830514"/>
            </a:xfrm>
          </p:grpSpPr>
          <p:sp>
            <p:nvSpPr>
              <p:cNvPr id="12" name="任意多边形: 形状 11">
                <a:extLst>
                  <a:ext uri="{FF2B5EF4-FFF2-40B4-BE49-F238E27FC236}">
                    <a16:creationId xmlns:a16="http://schemas.microsoft.com/office/drawing/2014/main" id="{20442EBF-BD09-6218-44B3-3EB1D923F0C0}"/>
                  </a:ext>
                </a:extLst>
              </p:cNvPr>
              <p:cNvSpPr/>
              <p:nvPr/>
            </p:nvSpPr>
            <p:spPr>
              <a:xfrm>
                <a:off x="13155764" y="7643429"/>
                <a:ext cx="492988" cy="414703"/>
              </a:xfrm>
              <a:custGeom>
                <a:avLst/>
                <a:gdLst>
                  <a:gd name="connsiteX0" fmla="*/ 51449 w 492988"/>
                  <a:gd name="connsiteY0" fmla="*/ 169 h 414703"/>
                  <a:gd name="connsiteX1" fmla="*/ 5158 w 492988"/>
                  <a:gd name="connsiteY1" fmla="*/ 221149 h 414703"/>
                  <a:gd name="connsiteX2" fmla="*/ 33161 w 492988"/>
                  <a:gd name="connsiteY2" fmla="*/ 381550 h 414703"/>
                  <a:gd name="connsiteX3" fmla="*/ 147461 w 492988"/>
                  <a:gd name="connsiteY3" fmla="*/ 411649 h 414703"/>
                  <a:gd name="connsiteX4" fmla="*/ 257380 w 492988"/>
                  <a:gd name="connsiteY4" fmla="*/ 358309 h 414703"/>
                  <a:gd name="connsiteX5" fmla="*/ 493028 w 492988"/>
                  <a:gd name="connsiteY5" fmla="*/ 101134 h 414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2988" h="414703">
                    <a:moveTo>
                      <a:pt x="51449" y="169"/>
                    </a:moveTo>
                    <a:cubicBezTo>
                      <a:pt x="31463" y="72800"/>
                      <a:pt x="16003" y="146602"/>
                      <a:pt x="5158" y="221149"/>
                    </a:cubicBezTo>
                    <a:cubicBezTo>
                      <a:pt x="-3034" y="276775"/>
                      <a:pt x="-6082" y="341164"/>
                      <a:pt x="33161" y="381550"/>
                    </a:cubicBezTo>
                    <a:cubicBezTo>
                      <a:pt x="64008" y="409742"/>
                      <a:pt x="106730" y="420992"/>
                      <a:pt x="147461" y="411649"/>
                    </a:cubicBezTo>
                    <a:cubicBezTo>
                      <a:pt x="187508" y="401973"/>
                      <a:pt x="224998" y="383780"/>
                      <a:pt x="257380" y="358309"/>
                    </a:cubicBezTo>
                    <a:cubicBezTo>
                      <a:pt x="353278" y="290265"/>
                      <a:pt x="433605" y="202600"/>
                      <a:pt x="493028" y="101134"/>
                    </a:cubicBezTo>
                    <a:close/>
                  </a:path>
                </a:pathLst>
              </a:custGeom>
              <a:solidFill>
                <a:srgbClr val="FFF4EE"/>
              </a:solidFill>
              <a:ln w="19050"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891E83B8-C3D4-2BA1-B576-AF2805305DEE}"/>
                  </a:ext>
                </a:extLst>
              </p:cNvPr>
              <p:cNvSpPr/>
              <p:nvPr/>
            </p:nvSpPr>
            <p:spPr>
              <a:xfrm>
                <a:off x="13144084" y="7631540"/>
                <a:ext cx="515266" cy="435599"/>
              </a:xfrm>
              <a:custGeom>
                <a:avLst/>
                <a:gdLst>
                  <a:gd name="connsiteX0" fmla="*/ 51890 w 515266"/>
                  <a:gd name="connsiteY0" fmla="*/ 9200 h 435599"/>
                  <a:gd name="connsiteX1" fmla="*/ 4265 w 515266"/>
                  <a:gd name="connsiteY1" fmla="*/ 237800 h 435599"/>
                  <a:gd name="connsiteX2" fmla="*/ 39317 w 515266"/>
                  <a:gd name="connsiteY2" fmla="*/ 403725 h 435599"/>
                  <a:gd name="connsiteX3" fmla="*/ 209053 w 515266"/>
                  <a:gd name="connsiteY3" fmla="*/ 418203 h 435599"/>
                  <a:gd name="connsiteX4" fmla="*/ 513853 w 515266"/>
                  <a:gd name="connsiteY4" fmla="*/ 118356 h 435599"/>
                  <a:gd name="connsiteX5" fmla="*/ 509662 w 515266"/>
                  <a:gd name="connsiteY5" fmla="*/ 102926 h 435599"/>
                  <a:gd name="connsiteX6" fmla="*/ 494422 w 515266"/>
                  <a:gd name="connsiteY6" fmla="*/ 107117 h 435599"/>
                  <a:gd name="connsiteX7" fmla="*/ 239532 w 515266"/>
                  <a:gd name="connsiteY7" fmla="*/ 376484 h 435599"/>
                  <a:gd name="connsiteX8" fmla="*/ 69035 w 515266"/>
                  <a:gd name="connsiteY8" fmla="*/ 398772 h 435599"/>
                  <a:gd name="connsiteX9" fmla="*/ 24268 w 515266"/>
                  <a:gd name="connsiteY9" fmla="*/ 249420 h 435599"/>
                  <a:gd name="connsiteX10" fmla="*/ 73226 w 515266"/>
                  <a:gd name="connsiteY10" fmla="*/ 14534 h 435599"/>
                  <a:gd name="connsiteX11" fmla="*/ 64939 w 515266"/>
                  <a:gd name="connsiteY11" fmla="*/ 532 h 435599"/>
                  <a:gd name="connsiteX12" fmla="*/ 50938 w 515266"/>
                  <a:gd name="connsiteY12" fmla="*/ 8819 h 435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15266" h="435599">
                    <a:moveTo>
                      <a:pt x="51890" y="9200"/>
                    </a:moveTo>
                    <a:cubicBezTo>
                      <a:pt x="30883" y="84240"/>
                      <a:pt x="14972" y="160614"/>
                      <a:pt x="4265" y="237800"/>
                    </a:cubicBezTo>
                    <a:cubicBezTo>
                      <a:pt x="-3355" y="293807"/>
                      <a:pt x="-5260" y="361625"/>
                      <a:pt x="39317" y="403725"/>
                    </a:cubicBezTo>
                    <a:cubicBezTo>
                      <a:pt x="83894" y="445826"/>
                      <a:pt x="154951" y="441825"/>
                      <a:pt x="209053" y="418203"/>
                    </a:cubicBezTo>
                    <a:cubicBezTo>
                      <a:pt x="333449" y="355910"/>
                      <a:pt x="444130" y="236657"/>
                      <a:pt x="513853" y="118356"/>
                    </a:cubicBezTo>
                    <a:cubicBezTo>
                      <a:pt x="516884" y="112929"/>
                      <a:pt x="515022" y="106073"/>
                      <a:pt x="509662" y="102926"/>
                    </a:cubicBezTo>
                    <a:cubicBezTo>
                      <a:pt x="504291" y="99912"/>
                      <a:pt x="497496" y="101780"/>
                      <a:pt x="494422" y="107117"/>
                    </a:cubicBezTo>
                    <a:cubicBezTo>
                      <a:pt x="431505" y="215463"/>
                      <a:pt x="344241" y="307684"/>
                      <a:pt x="239532" y="376484"/>
                    </a:cubicBezTo>
                    <a:cubicBezTo>
                      <a:pt x="190003" y="407916"/>
                      <a:pt x="123899" y="432491"/>
                      <a:pt x="69035" y="398772"/>
                    </a:cubicBezTo>
                    <a:cubicBezTo>
                      <a:pt x="18553" y="367721"/>
                      <a:pt x="18933" y="301236"/>
                      <a:pt x="24268" y="249420"/>
                    </a:cubicBezTo>
                    <a:cubicBezTo>
                      <a:pt x="34749" y="170020"/>
                      <a:pt x="51113" y="91509"/>
                      <a:pt x="73226" y="14534"/>
                    </a:cubicBezTo>
                    <a:cubicBezTo>
                      <a:pt x="74804" y="8379"/>
                      <a:pt x="71094" y="2110"/>
                      <a:pt x="64939" y="532"/>
                    </a:cubicBezTo>
                    <a:cubicBezTo>
                      <a:pt x="58784" y="-1046"/>
                      <a:pt x="52516" y="2664"/>
                      <a:pt x="50938" y="8819"/>
                    </a:cubicBezTo>
                    <a:close/>
                  </a:path>
                </a:pathLst>
              </a:custGeom>
              <a:solidFill>
                <a:srgbClr val="5E503B"/>
              </a:solidFill>
              <a:ln w="19050"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AF5C03B9-2743-DB95-BDBF-BAAD879B7C05}"/>
                  </a:ext>
                </a:extLst>
              </p:cNvPr>
              <p:cNvSpPr/>
              <p:nvPr/>
            </p:nvSpPr>
            <p:spPr>
              <a:xfrm>
                <a:off x="13873543" y="7569324"/>
                <a:ext cx="437647" cy="501860"/>
              </a:xfrm>
              <a:custGeom>
                <a:avLst/>
                <a:gdLst>
                  <a:gd name="connsiteX0" fmla="*/ 76 w 437647"/>
                  <a:gd name="connsiteY0" fmla="*/ 255437 h 501860"/>
                  <a:gd name="connsiteX1" fmla="*/ 318782 w 437647"/>
                  <a:gd name="connsiteY1" fmla="*/ 494515 h 501860"/>
                  <a:gd name="connsiteX2" fmla="*/ 411175 w 437647"/>
                  <a:gd name="connsiteY2" fmla="*/ 397550 h 501860"/>
                  <a:gd name="connsiteX3" fmla="*/ 385838 w 437647"/>
                  <a:gd name="connsiteY3" fmla="*/ 167 h 501860"/>
                </a:gdLst>
                <a:ahLst/>
                <a:cxnLst>
                  <a:cxn ang="0">
                    <a:pos x="connsiteX0" y="connsiteY0"/>
                  </a:cxn>
                  <a:cxn ang="0">
                    <a:pos x="connsiteX1" y="connsiteY1"/>
                  </a:cxn>
                  <a:cxn ang="0">
                    <a:pos x="connsiteX2" y="connsiteY2"/>
                  </a:cxn>
                  <a:cxn ang="0">
                    <a:pos x="connsiteX3" y="connsiteY3"/>
                  </a:cxn>
                </a:cxnLst>
                <a:rect l="l" t="t" r="r" b="b"/>
                <a:pathLst>
                  <a:path w="437647" h="501860">
                    <a:moveTo>
                      <a:pt x="76" y="255437"/>
                    </a:moveTo>
                    <a:cubicBezTo>
                      <a:pt x="52082" y="378691"/>
                      <a:pt x="194195" y="538711"/>
                      <a:pt x="318782" y="494515"/>
                    </a:cubicBezTo>
                    <a:cubicBezTo>
                      <a:pt x="361453" y="476057"/>
                      <a:pt x="394798" y="441061"/>
                      <a:pt x="411175" y="397550"/>
                    </a:cubicBezTo>
                    <a:cubicBezTo>
                      <a:pt x="465467" y="273154"/>
                      <a:pt x="426034" y="129517"/>
                      <a:pt x="385838" y="167"/>
                    </a:cubicBezTo>
                    <a:close/>
                  </a:path>
                </a:pathLst>
              </a:custGeom>
              <a:solidFill>
                <a:srgbClr val="FFF4EE"/>
              </a:solidFill>
              <a:ln w="19050"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3356F0EE-A25F-CFCF-799F-89B187B45DB2}"/>
                  </a:ext>
                </a:extLst>
              </p:cNvPr>
              <p:cNvSpPr/>
              <p:nvPr/>
            </p:nvSpPr>
            <p:spPr>
              <a:xfrm>
                <a:off x="13860483" y="7559776"/>
                <a:ext cx="460934" cy="521252"/>
              </a:xfrm>
              <a:custGeom>
                <a:avLst/>
                <a:gdLst>
                  <a:gd name="connsiteX0" fmla="*/ 2468 w 460934"/>
                  <a:gd name="connsiteY0" fmla="*/ 267843 h 521252"/>
                  <a:gd name="connsiteX1" fmla="*/ 274502 w 460934"/>
                  <a:gd name="connsiteY1" fmla="*/ 521208 h 521252"/>
                  <a:gd name="connsiteX2" fmla="*/ 420234 w 460934"/>
                  <a:gd name="connsiteY2" fmla="*/ 436817 h 521252"/>
                  <a:gd name="connsiteX3" fmla="*/ 459668 w 460934"/>
                  <a:gd name="connsiteY3" fmla="*/ 242697 h 521252"/>
                  <a:gd name="connsiteX4" fmla="*/ 408042 w 460934"/>
                  <a:gd name="connsiteY4" fmla="*/ 7429 h 521252"/>
                  <a:gd name="connsiteX5" fmla="*/ 392910 w 460934"/>
                  <a:gd name="connsiteY5" fmla="*/ 1020 h 521252"/>
                  <a:gd name="connsiteX6" fmla="*/ 385754 w 460934"/>
                  <a:gd name="connsiteY6" fmla="*/ 13335 h 521252"/>
                  <a:gd name="connsiteX7" fmla="*/ 416805 w 460934"/>
                  <a:gd name="connsiteY7" fmla="*/ 391287 h 521252"/>
                  <a:gd name="connsiteX8" fmla="*/ 297552 w 460934"/>
                  <a:gd name="connsiteY8" fmla="*/ 500253 h 521252"/>
                  <a:gd name="connsiteX9" fmla="*/ 23042 w 460934"/>
                  <a:gd name="connsiteY9" fmla="*/ 262890 h 521252"/>
                  <a:gd name="connsiteX10" fmla="*/ 753 w 460934"/>
                  <a:gd name="connsiteY10" fmla="*/ 268795 h 52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0934" h="521252">
                    <a:moveTo>
                      <a:pt x="2468" y="267843"/>
                    </a:moveTo>
                    <a:cubicBezTo>
                      <a:pt x="47426" y="377190"/>
                      <a:pt x="156392" y="510540"/>
                      <a:pt x="274502" y="521208"/>
                    </a:cubicBezTo>
                    <a:cubicBezTo>
                      <a:pt x="335501" y="524402"/>
                      <a:pt x="392642" y="491312"/>
                      <a:pt x="420234" y="436817"/>
                    </a:cubicBezTo>
                    <a:cubicBezTo>
                      <a:pt x="451883" y="377288"/>
                      <a:pt x="465581" y="309856"/>
                      <a:pt x="459668" y="242697"/>
                    </a:cubicBezTo>
                    <a:cubicBezTo>
                      <a:pt x="451844" y="162506"/>
                      <a:pt x="434514" y="83529"/>
                      <a:pt x="408042" y="7429"/>
                    </a:cubicBezTo>
                    <a:cubicBezTo>
                      <a:pt x="405634" y="1481"/>
                      <a:pt x="398859" y="-1389"/>
                      <a:pt x="392910" y="1020"/>
                    </a:cubicBezTo>
                    <a:cubicBezTo>
                      <a:pt x="387994" y="3011"/>
                      <a:pt x="385049" y="8078"/>
                      <a:pt x="385754" y="13335"/>
                    </a:cubicBezTo>
                    <a:cubicBezTo>
                      <a:pt x="422520" y="132969"/>
                      <a:pt x="463287" y="268414"/>
                      <a:pt x="416805" y="391287"/>
                    </a:cubicBezTo>
                    <a:cubicBezTo>
                      <a:pt x="397755" y="443484"/>
                      <a:pt x="357179" y="495300"/>
                      <a:pt x="297552" y="500253"/>
                    </a:cubicBezTo>
                    <a:cubicBezTo>
                      <a:pt x="184586" y="509587"/>
                      <a:pt x="67238" y="368618"/>
                      <a:pt x="23042" y="262890"/>
                    </a:cubicBezTo>
                    <a:cubicBezTo>
                      <a:pt x="17708" y="249555"/>
                      <a:pt x="-4009" y="255461"/>
                      <a:pt x="753" y="268795"/>
                    </a:cubicBezTo>
                    <a:close/>
                  </a:path>
                </a:pathLst>
              </a:custGeom>
              <a:solidFill>
                <a:srgbClr val="5E503B"/>
              </a:solidFill>
              <a:ln w="19050"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4CCC2137-9E6E-F373-9C79-4B29607AECC2}"/>
                  </a:ext>
                </a:extLst>
              </p:cNvPr>
              <p:cNvSpPr/>
              <p:nvPr/>
            </p:nvSpPr>
            <p:spPr>
              <a:xfrm>
                <a:off x="14315122" y="6907527"/>
                <a:ext cx="533137" cy="294316"/>
              </a:xfrm>
              <a:custGeom>
                <a:avLst/>
                <a:gdLst>
                  <a:gd name="connsiteX0" fmla="*/ 15341 w 533137"/>
                  <a:gd name="connsiteY0" fmla="*/ 127 h 294316"/>
                  <a:gd name="connsiteX1" fmla="*/ 315379 w 533137"/>
                  <a:gd name="connsiteY1" fmla="*/ 27368 h 294316"/>
                  <a:gd name="connsiteX2" fmla="*/ 480352 w 533137"/>
                  <a:gd name="connsiteY2" fmla="*/ 29464 h 294316"/>
                  <a:gd name="connsiteX3" fmla="*/ 532359 w 533137"/>
                  <a:gd name="connsiteY3" fmla="*/ 135001 h 294316"/>
                  <a:gd name="connsiteX4" fmla="*/ 408914 w 533137"/>
                  <a:gd name="connsiteY4" fmla="*/ 257111 h 294316"/>
                  <a:gd name="connsiteX5" fmla="*/ 101 w 533137"/>
                  <a:gd name="connsiteY5" fmla="*/ 251968 h 294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33137" h="294316">
                    <a:moveTo>
                      <a:pt x="15341" y="127"/>
                    </a:moveTo>
                    <a:cubicBezTo>
                      <a:pt x="111448" y="34402"/>
                      <a:pt x="214671" y="43774"/>
                      <a:pt x="315379" y="27368"/>
                    </a:cubicBezTo>
                    <a:cubicBezTo>
                      <a:pt x="371005" y="18225"/>
                      <a:pt x="431203" y="2032"/>
                      <a:pt x="480352" y="29464"/>
                    </a:cubicBezTo>
                    <a:cubicBezTo>
                      <a:pt x="517351" y="50968"/>
                      <a:pt x="537847" y="92561"/>
                      <a:pt x="532359" y="135001"/>
                    </a:cubicBezTo>
                    <a:cubicBezTo>
                      <a:pt x="523595" y="195009"/>
                      <a:pt x="465493" y="234823"/>
                      <a:pt x="408914" y="257111"/>
                    </a:cubicBezTo>
                    <a:cubicBezTo>
                      <a:pt x="277157" y="308610"/>
                      <a:pt x="130522" y="306765"/>
                      <a:pt x="101" y="251968"/>
                    </a:cubicBezTo>
                    <a:close/>
                  </a:path>
                </a:pathLst>
              </a:custGeom>
              <a:solidFill>
                <a:srgbClr val="FFF4EE"/>
              </a:solidFill>
              <a:ln w="1905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18AC6E8E-FA36-EBCA-3794-4CB67CBFA5CA}"/>
                  </a:ext>
                </a:extLst>
              </p:cNvPr>
              <p:cNvSpPr/>
              <p:nvPr/>
            </p:nvSpPr>
            <p:spPr>
              <a:xfrm>
                <a:off x="14304727" y="6896893"/>
                <a:ext cx="554448" cy="317626"/>
              </a:xfrm>
              <a:custGeom>
                <a:avLst/>
                <a:gdLst>
                  <a:gd name="connsiteX0" fmla="*/ 22879 w 554448"/>
                  <a:gd name="connsiteY0" fmla="*/ 21430 h 317626"/>
                  <a:gd name="connsiteX1" fmla="*/ 487508 w 554448"/>
                  <a:gd name="connsiteY1" fmla="*/ 52291 h 317626"/>
                  <a:gd name="connsiteX2" fmla="*/ 532085 w 554448"/>
                  <a:gd name="connsiteY2" fmla="*/ 138206 h 317626"/>
                  <a:gd name="connsiteX3" fmla="*/ 482936 w 554448"/>
                  <a:gd name="connsiteY3" fmla="*/ 219931 h 317626"/>
                  <a:gd name="connsiteX4" fmla="*/ 13544 w 554448"/>
                  <a:gd name="connsiteY4" fmla="*/ 252125 h 317626"/>
                  <a:gd name="connsiteX5" fmla="*/ 7448 w 554448"/>
                  <a:gd name="connsiteY5" fmla="*/ 274604 h 317626"/>
                  <a:gd name="connsiteX6" fmla="*/ 485032 w 554448"/>
                  <a:gd name="connsiteY6" fmla="*/ 246982 h 317626"/>
                  <a:gd name="connsiteX7" fmla="*/ 537229 w 554448"/>
                  <a:gd name="connsiteY7" fmla="*/ 71722 h 317626"/>
                  <a:gd name="connsiteX8" fmla="*/ 329584 w 554448"/>
                  <a:gd name="connsiteY8" fmla="*/ 26954 h 317626"/>
                  <a:gd name="connsiteX9" fmla="*/ 28403 w 554448"/>
                  <a:gd name="connsiteY9" fmla="*/ 856 h 317626"/>
                  <a:gd name="connsiteX10" fmla="*/ 22688 w 554448"/>
                  <a:gd name="connsiteY10" fmla="*/ 23144 h 317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4448" h="317626">
                    <a:moveTo>
                      <a:pt x="22879" y="21430"/>
                    </a:moveTo>
                    <a:cubicBezTo>
                      <a:pt x="273958" y="110774"/>
                      <a:pt x="402355" y="-2383"/>
                      <a:pt x="487508" y="52291"/>
                    </a:cubicBezTo>
                    <a:cubicBezTo>
                      <a:pt x="516895" y="70683"/>
                      <a:pt x="533969" y="103590"/>
                      <a:pt x="532085" y="138206"/>
                    </a:cubicBezTo>
                    <a:cubicBezTo>
                      <a:pt x="527963" y="171161"/>
                      <a:pt x="510113" y="200841"/>
                      <a:pt x="482936" y="219931"/>
                    </a:cubicBezTo>
                    <a:cubicBezTo>
                      <a:pt x="389591" y="292702"/>
                      <a:pt x="191090" y="326801"/>
                      <a:pt x="13544" y="252125"/>
                    </a:cubicBezTo>
                    <a:cubicBezTo>
                      <a:pt x="19" y="246791"/>
                      <a:pt x="-5506" y="268318"/>
                      <a:pt x="7448" y="274604"/>
                    </a:cubicBezTo>
                    <a:cubicBezTo>
                      <a:pt x="156038" y="336707"/>
                      <a:pt x="343300" y="335374"/>
                      <a:pt x="485032" y="246982"/>
                    </a:cubicBezTo>
                    <a:cubicBezTo>
                      <a:pt x="545611" y="208882"/>
                      <a:pt x="576091" y="134777"/>
                      <a:pt x="537229" y="71722"/>
                    </a:cubicBezTo>
                    <a:cubicBezTo>
                      <a:pt x="492652" y="-2764"/>
                      <a:pt x="401974" y="14572"/>
                      <a:pt x="329584" y="26954"/>
                    </a:cubicBezTo>
                    <a:cubicBezTo>
                      <a:pt x="228605" y="44015"/>
                      <a:pt x="124942" y="35032"/>
                      <a:pt x="28403" y="856"/>
                    </a:cubicBezTo>
                    <a:cubicBezTo>
                      <a:pt x="14878" y="-4097"/>
                      <a:pt x="9353" y="17620"/>
                      <a:pt x="22688" y="23144"/>
                    </a:cubicBezTo>
                    <a:close/>
                  </a:path>
                </a:pathLst>
              </a:custGeom>
              <a:solidFill>
                <a:srgbClr val="5E503B"/>
              </a:solidFill>
              <a:ln w="1905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FD787388-F3B3-2659-0A48-F62EA357D5D5}"/>
                  </a:ext>
                </a:extLst>
              </p:cNvPr>
              <p:cNvSpPr/>
              <p:nvPr/>
            </p:nvSpPr>
            <p:spPr>
              <a:xfrm>
                <a:off x="13103119" y="6742745"/>
                <a:ext cx="1295708" cy="1136739"/>
              </a:xfrm>
              <a:custGeom>
                <a:avLst/>
                <a:gdLst>
                  <a:gd name="connsiteX0" fmla="*/ 132879 w 1295708"/>
                  <a:gd name="connsiteY0" fmla="*/ 17857 h 1136739"/>
                  <a:gd name="connsiteX1" fmla="*/ 46201 w 1295708"/>
                  <a:gd name="connsiteY1" fmla="*/ 523634 h 1136739"/>
                  <a:gd name="connsiteX2" fmla="*/ 6196 w 1295708"/>
                  <a:gd name="connsiteY2" fmla="*/ 640030 h 1136739"/>
                  <a:gd name="connsiteX3" fmla="*/ 794676 w 1295708"/>
                  <a:gd name="connsiteY3" fmla="*/ 1129615 h 1136739"/>
                  <a:gd name="connsiteX4" fmla="*/ 1193392 w 1295708"/>
                  <a:gd name="connsiteY4" fmla="*/ 140 h 1136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5708" h="1136739">
                    <a:moveTo>
                      <a:pt x="132879" y="17857"/>
                    </a:moveTo>
                    <a:cubicBezTo>
                      <a:pt x="140119" y="190685"/>
                      <a:pt x="110575" y="363080"/>
                      <a:pt x="46201" y="523634"/>
                    </a:cubicBezTo>
                    <a:cubicBezTo>
                      <a:pt x="28998" y="560993"/>
                      <a:pt x="15595" y="599988"/>
                      <a:pt x="6196" y="640030"/>
                    </a:cubicBezTo>
                    <a:cubicBezTo>
                      <a:pt x="-65813" y="1036651"/>
                      <a:pt x="513879" y="1171335"/>
                      <a:pt x="794676" y="1129615"/>
                    </a:cubicBezTo>
                    <a:cubicBezTo>
                      <a:pt x="1330743" y="1049224"/>
                      <a:pt x="1388274" y="405715"/>
                      <a:pt x="1193392" y="140"/>
                    </a:cubicBezTo>
                    <a:close/>
                  </a:path>
                </a:pathLst>
              </a:custGeom>
              <a:solidFill>
                <a:srgbClr val="FFF4EE"/>
              </a:solidFill>
              <a:ln w="1905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661C0BB8-BBD9-31E4-90EA-179F7E19437A}"/>
                  </a:ext>
                </a:extLst>
              </p:cNvPr>
              <p:cNvSpPr/>
              <p:nvPr/>
            </p:nvSpPr>
            <p:spPr>
              <a:xfrm>
                <a:off x="13091944" y="6731903"/>
                <a:ext cx="1317938" cy="1159986"/>
              </a:xfrm>
              <a:custGeom>
                <a:avLst/>
                <a:gdLst>
                  <a:gd name="connsiteX0" fmla="*/ 132814 w 1317938"/>
                  <a:gd name="connsiteY0" fmla="*/ 28699 h 1159986"/>
                  <a:gd name="connsiteX1" fmla="*/ 12418 w 1317938"/>
                  <a:gd name="connsiteY1" fmla="*/ 623821 h 1159986"/>
                  <a:gd name="connsiteX2" fmla="*/ 21562 w 1317938"/>
                  <a:gd name="connsiteY2" fmla="*/ 833371 h 1159986"/>
                  <a:gd name="connsiteX3" fmla="*/ 448854 w 1317938"/>
                  <a:gd name="connsiteY3" fmla="*/ 1129598 h 1159986"/>
                  <a:gd name="connsiteX4" fmla="*/ 990826 w 1317938"/>
                  <a:gd name="connsiteY4" fmla="*/ 1095499 h 1159986"/>
                  <a:gd name="connsiteX5" fmla="*/ 1214092 w 1317938"/>
                  <a:gd name="connsiteY5" fmla="*/ 5839 h 1159986"/>
                  <a:gd name="connsiteX6" fmla="*/ 1195042 w 1317938"/>
                  <a:gd name="connsiteY6" fmla="*/ 17269 h 1159986"/>
                  <a:gd name="connsiteX7" fmla="*/ 1290292 w 1317938"/>
                  <a:gd name="connsiteY7" fmla="*/ 578101 h 1159986"/>
                  <a:gd name="connsiteX8" fmla="*/ 1036737 w 1317938"/>
                  <a:gd name="connsiteY8" fmla="*/ 1043111 h 1159986"/>
                  <a:gd name="connsiteX9" fmla="*/ 517814 w 1317938"/>
                  <a:gd name="connsiteY9" fmla="*/ 1119312 h 1159986"/>
                  <a:gd name="connsiteX10" fmla="*/ 253591 w 1317938"/>
                  <a:gd name="connsiteY10" fmla="*/ 1033396 h 1159986"/>
                  <a:gd name="connsiteX11" fmla="*/ 65758 w 1317938"/>
                  <a:gd name="connsiteY11" fmla="*/ 870137 h 1159986"/>
                  <a:gd name="connsiteX12" fmla="*/ 43469 w 1317938"/>
                  <a:gd name="connsiteY12" fmla="*/ 597913 h 1159986"/>
                  <a:gd name="connsiteX13" fmla="*/ 154341 w 1317938"/>
                  <a:gd name="connsiteY13" fmla="*/ 27365 h 1159986"/>
                  <a:gd name="connsiteX14" fmla="*/ 141736 w 1317938"/>
                  <a:gd name="connsiteY14" fmla="*/ 17681 h 1159986"/>
                  <a:gd name="connsiteX15" fmla="*/ 132052 w 1317938"/>
                  <a:gd name="connsiteY15" fmla="*/ 27365 h 1159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317938" h="1159986">
                    <a:moveTo>
                      <a:pt x="132814" y="28699"/>
                    </a:moveTo>
                    <a:cubicBezTo>
                      <a:pt x="146149" y="349120"/>
                      <a:pt x="31659" y="551812"/>
                      <a:pt x="12418" y="623821"/>
                    </a:cubicBezTo>
                    <a:cubicBezTo>
                      <a:pt x="-6757" y="692882"/>
                      <a:pt x="-3556" y="766243"/>
                      <a:pt x="21562" y="833371"/>
                    </a:cubicBezTo>
                    <a:cubicBezTo>
                      <a:pt x="88618" y="1004821"/>
                      <a:pt x="281785" y="1090165"/>
                      <a:pt x="448854" y="1129598"/>
                    </a:cubicBezTo>
                    <a:cubicBezTo>
                      <a:pt x="626019" y="1171889"/>
                      <a:pt x="823948" y="1178557"/>
                      <a:pt x="990826" y="1095499"/>
                    </a:cubicBezTo>
                    <a:cubicBezTo>
                      <a:pt x="1352776" y="914905"/>
                      <a:pt x="1394115" y="381314"/>
                      <a:pt x="1214092" y="5839"/>
                    </a:cubicBezTo>
                    <a:cubicBezTo>
                      <a:pt x="1207806" y="-7115"/>
                      <a:pt x="1188756" y="4315"/>
                      <a:pt x="1195042" y="17269"/>
                    </a:cubicBezTo>
                    <a:cubicBezTo>
                      <a:pt x="1278010" y="191818"/>
                      <a:pt x="1310981" y="385947"/>
                      <a:pt x="1290292" y="578101"/>
                    </a:cubicBezTo>
                    <a:cubicBezTo>
                      <a:pt x="1269909" y="758504"/>
                      <a:pt x="1191994" y="940051"/>
                      <a:pt x="1036737" y="1043111"/>
                    </a:cubicBezTo>
                    <a:cubicBezTo>
                      <a:pt x="881479" y="1146172"/>
                      <a:pt x="693837" y="1151125"/>
                      <a:pt x="517814" y="1119312"/>
                    </a:cubicBezTo>
                    <a:cubicBezTo>
                      <a:pt x="425934" y="1104068"/>
                      <a:pt x="336866" y="1075106"/>
                      <a:pt x="253591" y="1033396"/>
                    </a:cubicBezTo>
                    <a:cubicBezTo>
                      <a:pt x="177044" y="997459"/>
                      <a:pt x="112008" y="940932"/>
                      <a:pt x="65758" y="870137"/>
                    </a:cubicBezTo>
                    <a:cubicBezTo>
                      <a:pt x="17557" y="787431"/>
                      <a:pt x="9364" y="687358"/>
                      <a:pt x="43469" y="597913"/>
                    </a:cubicBezTo>
                    <a:cubicBezTo>
                      <a:pt x="62520" y="543049"/>
                      <a:pt x="171295" y="320545"/>
                      <a:pt x="154341" y="27365"/>
                    </a:cubicBezTo>
                    <a:cubicBezTo>
                      <a:pt x="153534" y="21210"/>
                      <a:pt x="147891" y="16875"/>
                      <a:pt x="141736" y="17681"/>
                    </a:cubicBezTo>
                    <a:cubicBezTo>
                      <a:pt x="136687" y="18343"/>
                      <a:pt x="132714" y="22316"/>
                      <a:pt x="132052" y="27365"/>
                    </a:cubicBezTo>
                    <a:close/>
                  </a:path>
                </a:pathLst>
              </a:custGeom>
              <a:solidFill>
                <a:srgbClr val="5E503B"/>
              </a:solidFill>
              <a:ln w="1905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EA205F11-A528-A577-E68F-E190BC273B66}"/>
                  </a:ext>
                </a:extLst>
              </p:cNvPr>
              <p:cNvSpPr/>
              <p:nvPr/>
            </p:nvSpPr>
            <p:spPr>
              <a:xfrm>
                <a:off x="13103119" y="7314245"/>
                <a:ext cx="1251817" cy="565470"/>
              </a:xfrm>
              <a:custGeom>
                <a:avLst/>
                <a:gdLst>
                  <a:gd name="connsiteX0" fmla="*/ 603793 w 1251817"/>
                  <a:gd name="connsiteY0" fmla="*/ 355438 h 565470"/>
                  <a:gd name="connsiteX1" fmla="*/ 143545 w 1251817"/>
                  <a:gd name="connsiteY1" fmla="*/ 156556 h 565470"/>
                  <a:gd name="connsiteX2" fmla="*/ 26769 w 1251817"/>
                  <a:gd name="connsiteY2" fmla="*/ 155 h 565470"/>
                  <a:gd name="connsiteX3" fmla="*/ 6195 w 1251817"/>
                  <a:gd name="connsiteY3" fmla="*/ 67212 h 565470"/>
                  <a:gd name="connsiteX4" fmla="*/ 794674 w 1251817"/>
                  <a:gd name="connsiteY4" fmla="*/ 558130 h 565470"/>
                  <a:gd name="connsiteX5" fmla="*/ 1251875 w 1251817"/>
                  <a:gd name="connsiteY5" fmla="*/ 170272 h 565470"/>
                  <a:gd name="connsiteX6" fmla="*/ 603793 w 1251817"/>
                  <a:gd name="connsiteY6" fmla="*/ 355438 h 565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1817" h="565470">
                    <a:moveTo>
                      <a:pt x="603793" y="355438"/>
                    </a:moveTo>
                    <a:cubicBezTo>
                      <a:pt x="434058" y="327625"/>
                      <a:pt x="274990" y="265522"/>
                      <a:pt x="143545" y="156556"/>
                    </a:cubicBezTo>
                    <a:cubicBezTo>
                      <a:pt x="91158" y="115977"/>
                      <a:pt x="50792" y="61914"/>
                      <a:pt x="26769" y="155"/>
                    </a:cubicBezTo>
                    <a:cubicBezTo>
                      <a:pt x="17627" y="21742"/>
                      <a:pt x="10732" y="44212"/>
                      <a:pt x="6195" y="67212"/>
                    </a:cubicBezTo>
                    <a:cubicBezTo>
                      <a:pt x="-65814" y="465928"/>
                      <a:pt x="513877" y="600612"/>
                      <a:pt x="794674" y="558130"/>
                    </a:cubicBezTo>
                    <a:cubicBezTo>
                      <a:pt x="1040420" y="521363"/>
                      <a:pt x="1184628" y="366296"/>
                      <a:pt x="1251875" y="170272"/>
                    </a:cubicBezTo>
                    <a:cubicBezTo>
                      <a:pt x="1094331" y="315433"/>
                      <a:pt x="860587" y="392586"/>
                      <a:pt x="603793" y="355438"/>
                    </a:cubicBezTo>
                    <a:close/>
                  </a:path>
                </a:pathLst>
              </a:custGeom>
              <a:solidFill>
                <a:srgbClr val="FCF5AC"/>
              </a:solidFill>
              <a:ln w="1905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84F3B6E3-843E-E738-D1D0-BE158A6FFA26}"/>
                  </a:ext>
                </a:extLst>
              </p:cNvPr>
              <p:cNvSpPr/>
              <p:nvPr/>
            </p:nvSpPr>
            <p:spPr>
              <a:xfrm>
                <a:off x="13091375" y="7300148"/>
                <a:ext cx="1273707" cy="591776"/>
              </a:xfrm>
              <a:custGeom>
                <a:avLst/>
                <a:gdLst>
                  <a:gd name="connsiteX0" fmla="*/ 1254665 w 1273707"/>
                  <a:gd name="connsiteY0" fmla="*/ 175796 h 591776"/>
                  <a:gd name="connsiteX1" fmla="*/ 48990 w 1273707"/>
                  <a:gd name="connsiteY1" fmla="*/ 11395 h 591776"/>
                  <a:gd name="connsiteX2" fmla="*/ 37751 w 1273707"/>
                  <a:gd name="connsiteY2" fmla="*/ 155 h 591776"/>
                  <a:gd name="connsiteX3" fmla="*/ 26511 w 1273707"/>
                  <a:gd name="connsiteY3" fmla="*/ 11395 h 591776"/>
                  <a:gd name="connsiteX4" fmla="*/ 61182 w 1273707"/>
                  <a:gd name="connsiteY4" fmla="*/ 338864 h 591776"/>
                  <a:gd name="connsiteX5" fmla="*/ 643160 w 1273707"/>
                  <a:gd name="connsiteY5" fmla="*/ 589181 h 591776"/>
                  <a:gd name="connsiteX6" fmla="*/ 989298 w 1273707"/>
                  <a:gd name="connsiteY6" fmla="*/ 527078 h 591776"/>
                  <a:gd name="connsiteX7" fmla="*/ 1273143 w 1273707"/>
                  <a:gd name="connsiteY7" fmla="*/ 186464 h 591776"/>
                  <a:gd name="connsiteX8" fmla="*/ 1254665 w 1273707"/>
                  <a:gd name="connsiteY8" fmla="*/ 175796 h 591776"/>
                  <a:gd name="connsiteX9" fmla="*/ 680117 w 1273707"/>
                  <a:gd name="connsiteY9" fmla="*/ 569369 h 591776"/>
                  <a:gd name="connsiteX10" fmla="*/ 37560 w 1273707"/>
                  <a:gd name="connsiteY10" fmla="*/ 47590 h 591776"/>
                  <a:gd name="connsiteX11" fmla="*/ 166148 w 1273707"/>
                  <a:gd name="connsiteY11" fmla="*/ 196942 h 591776"/>
                  <a:gd name="connsiteX12" fmla="*/ 1237139 w 1273707"/>
                  <a:gd name="connsiteY12" fmla="*/ 219421 h 591776"/>
                  <a:gd name="connsiteX13" fmla="*/ 680117 w 1273707"/>
                  <a:gd name="connsiteY13" fmla="*/ 569369 h 59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73707" h="591776">
                    <a:moveTo>
                      <a:pt x="1254665" y="175796"/>
                    </a:moveTo>
                    <a:cubicBezTo>
                      <a:pt x="821086" y="569369"/>
                      <a:pt x="136620" y="272951"/>
                      <a:pt x="48990" y="11395"/>
                    </a:cubicBezTo>
                    <a:cubicBezTo>
                      <a:pt x="48990" y="5187"/>
                      <a:pt x="43958" y="155"/>
                      <a:pt x="37751" y="155"/>
                    </a:cubicBezTo>
                    <a:cubicBezTo>
                      <a:pt x="31543" y="155"/>
                      <a:pt x="26511" y="5187"/>
                      <a:pt x="26511" y="11395"/>
                    </a:cubicBezTo>
                    <a:cubicBezTo>
                      <a:pt x="-18531" y="119322"/>
                      <a:pt x="-5462" y="242762"/>
                      <a:pt x="61182" y="338864"/>
                    </a:cubicBezTo>
                    <a:cubicBezTo>
                      <a:pt x="180244" y="503456"/>
                      <a:pt x="442182" y="579275"/>
                      <a:pt x="643160" y="589181"/>
                    </a:cubicBezTo>
                    <a:cubicBezTo>
                      <a:pt x="762027" y="600047"/>
                      <a:pt x="881622" y="578590"/>
                      <a:pt x="989298" y="527078"/>
                    </a:cubicBezTo>
                    <a:cubicBezTo>
                      <a:pt x="1131220" y="457546"/>
                      <a:pt x="1221708" y="336578"/>
                      <a:pt x="1273143" y="186464"/>
                    </a:cubicBezTo>
                    <a:cubicBezTo>
                      <a:pt x="1276953" y="174463"/>
                      <a:pt x="1262285" y="168557"/>
                      <a:pt x="1254665" y="175796"/>
                    </a:cubicBezTo>
                    <a:close/>
                    <a:moveTo>
                      <a:pt x="680117" y="569369"/>
                    </a:moveTo>
                    <a:cubicBezTo>
                      <a:pt x="333025" y="562321"/>
                      <a:pt x="-67215" y="378869"/>
                      <a:pt x="37560" y="47590"/>
                    </a:cubicBezTo>
                    <a:cubicBezTo>
                      <a:pt x="68310" y="106639"/>
                      <a:pt x="112323" y="157759"/>
                      <a:pt x="166148" y="196942"/>
                    </a:cubicBezTo>
                    <a:cubicBezTo>
                      <a:pt x="449231" y="418112"/>
                      <a:pt x="917861" y="479834"/>
                      <a:pt x="1237139" y="219421"/>
                    </a:cubicBezTo>
                    <a:cubicBezTo>
                      <a:pt x="1143222" y="454117"/>
                      <a:pt x="927195" y="578704"/>
                      <a:pt x="680117" y="569369"/>
                    </a:cubicBezTo>
                    <a:close/>
                  </a:path>
                </a:pathLst>
              </a:custGeom>
              <a:solidFill>
                <a:srgbClr val="5E503B"/>
              </a:solidFill>
              <a:ln w="1905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6D63ED9D-C177-8AFA-B001-3FDE3633728B}"/>
                  </a:ext>
                </a:extLst>
              </p:cNvPr>
              <p:cNvSpPr/>
              <p:nvPr/>
            </p:nvSpPr>
            <p:spPr>
              <a:xfrm>
                <a:off x="12784073" y="6698484"/>
                <a:ext cx="465582" cy="456763"/>
              </a:xfrm>
              <a:custGeom>
                <a:avLst/>
                <a:gdLst>
                  <a:gd name="connsiteX0" fmla="*/ 465602 w 465582"/>
                  <a:gd name="connsiteY0" fmla="*/ 250312 h 456763"/>
                  <a:gd name="connsiteX1" fmla="*/ 232430 w 465582"/>
                  <a:gd name="connsiteY1" fmla="*/ 99626 h 456763"/>
                  <a:gd name="connsiteX2" fmla="*/ 127465 w 465582"/>
                  <a:gd name="connsiteY2" fmla="*/ 566 h 456763"/>
                  <a:gd name="connsiteX3" fmla="*/ 14308 w 465582"/>
                  <a:gd name="connsiteY3" fmla="*/ 69908 h 456763"/>
                  <a:gd name="connsiteX4" fmla="*/ 9164 w 465582"/>
                  <a:gd name="connsiteY4" fmla="*/ 209926 h 456763"/>
                  <a:gd name="connsiteX5" fmla="*/ 449600 w 465582"/>
                  <a:gd name="connsiteY5" fmla="*/ 453194 h 45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5582" h="456763">
                    <a:moveTo>
                      <a:pt x="465602" y="250312"/>
                    </a:moveTo>
                    <a:cubicBezTo>
                      <a:pt x="353969" y="254884"/>
                      <a:pt x="281198" y="191447"/>
                      <a:pt x="232430" y="99626"/>
                    </a:cubicBezTo>
                    <a:cubicBezTo>
                      <a:pt x="208999" y="55049"/>
                      <a:pt x="176614" y="8567"/>
                      <a:pt x="127465" y="566"/>
                    </a:cubicBezTo>
                    <a:cubicBezTo>
                      <a:pt x="78579" y="-3811"/>
                      <a:pt x="32602" y="24364"/>
                      <a:pt x="14308" y="69908"/>
                    </a:cubicBezTo>
                    <a:cubicBezTo>
                      <a:pt x="-2786" y="114740"/>
                      <a:pt x="-4595" y="163961"/>
                      <a:pt x="9164" y="209926"/>
                    </a:cubicBezTo>
                    <a:cubicBezTo>
                      <a:pt x="60218" y="421381"/>
                      <a:pt x="250528" y="472244"/>
                      <a:pt x="449600" y="453194"/>
                    </a:cubicBezTo>
                    <a:close/>
                  </a:path>
                </a:pathLst>
              </a:custGeom>
              <a:solidFill>
                <a:srgbClr val="FFF4EE"/>
              </a:solidFill>
              <a:ln w="1905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653C7132-D09C-FC8A-9E2D-6078118EA917}"/>
                  </a:ext>
                </a:extLst>
              </p:cNvPr>
              <p:cNvSpPr/>
              <p:nvPr/>
            </p:nvSpPr>
            <p:spPr>
              <a:xfrm>
                <a:off x="12772988" y="6687275"/>
                <a:ext cx="487335" cy="480686"/>
              </a:xfrm>
              <a:custGeom>
                <a:avLst/>
                <a:gdLst>
                  <a:gd name="connsiteX0" fmla="*/ 476687 w 487335"/>
                  <a:gd name="connsiteY0" fmla="*/ 250282 h 480686"/>
                  <a:gd name="connsiteX1" fmla="*/ 264660 w 487335"/>
                  <a:gd name="connsiteY1" fmla="*/ 125885 h 480686"/>
                  <a:gd name="connsiteX2" fmla="*/ 183698 w 487335"/>
                  <a:gd name="connsiteY2" fmla="*/ 18634 h 480686"/>
                  <a:gd name="connsiteX3" fmla="*/ 60825 w 487335"/>
                  <a:gd name="connsiteY3" fmla="*/ 21110 h 480686"/>
                  <a:gd name="connsiteX4" fmla="*/ 30345 w 487335"/>
                  <a:gd name="connsiteY4" fmla="*/ 287810 h 480686"/>
                  <a:gd name="connsiteX5" fmla="*/ 190175 w 487335"/>
                  <a:gd name="connsiteY5" fmla="*/ 444211 h 480686"/>
                  <a:gd name="connsiteX6" fmla="*/ 460685 w 487335"/>
                  <a:gd name="connsiteY6" fmla="*/ 476215 h 480686"/>
                  <a:gd name="connsiteX7" fmla="*/ 460685 w 487335"/>
                  <a:gd name="connsiteY7" fmla="*/ 453736 h 480686"/>
                  <a:gd name="connsiteX8" fmla="*/ 65588 w 487335"/>
                  <a:gd name="connsiteY8" fmla="*/ 307241 h 480686"/>
                  <a:gd name="connsiteX9" fmla="*/ 63302 w 487335"/>
                  <a:gd name="connsiteY9" fmla="*/ 48352 h 480686"/>
                  <a:gd name="connsiteX10" fmla="*/ 182555 w 487335"/>
                  <a:gd name="connsiteY10" fmla="*/ 46447 h 480686"/>
                  <a:gd name="connsiteX11" fmla="*/ 256088 w 487335"/>
                  <a:gd name="connsiteY11" fmla="*/ 154079 h 480686"/>
                  <a:gd name="connsiteX12" fmla="*/ 476115 w 487335"/>
                  <a:gd name="connsiteY12" fmla="*/ 272951 h 480686"/>
                  <a:gd name="connsiteX13" fmla="*/ 487354 w 487335"/>
                  <a:gd name="connsiteY13" fmla="*/ 261712 h 480686"/>
                  <a:gd name="connsiteX14" fmla="*/ 476115 w 487335"/>
                  <a:gd name="connsiteY14" fmla="*/ 250472 h 480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87335" h="480686">
                    <a:moveTo>
                      <a:pt x="476687" y="250282"/>
                    </a:moveTo>
                    <a:cubicBezTo>
                      <a:pt x="385437" y="255235"/>
                      <a:pt x="309618" y="204562"/>
                      <a:pt x="264660" y="125885"/>
                    </a:cubicBezTo>
                    <a:cubicBezTo>
                      <a:pt x="241229" y="87785"/>
                      <a:pt x="222369" y="45113"/>
                      <a:pt x="183698" y="18634"/>
                    </a:cubicBezTo>
                    <a:cubicBezTo>
                      <a:pt x="146434" y="-6933"/>
                      <a:pt x="97028" y="-5937"/>
                      <a:pt x="60825" y="21110"/>
                    </a:cubicBezTo>
                    <a:cubicBezTo>
                      <a:pt x="-23757" y="81689"/>
                      <a:pt x="-6231" y="203800"/>
                      <a:pt x="30345" y="287810"/>
                    </a:cubicBezTo>
                    <a:cubicBezTo>
                      <a:pt x="61754" y="358399"/>
                      <a:pt x="118921" y="414339"/>
                      <a:pt x="190175" y="444211"/>
                    </a:cubicBezTo>
                    <a:cubicBezTo>
                      <a:pt x="276329" y="477009"/>
                      <a:pt x="369255" y="488003"/>
                      <a:pt x="460685" y="476215"/>
                    </a:cubicBezTo>
                    <a:cubicBezTo>
                      <a:pt x="474782" y="474881"/>
                      <a:pt x="474972" y="452402"/>
                      <a:pt x="460685" y="453736"/>
                    </a:cubicBezTo>
                    <a:cubicBezTo>
                      <a:pt x="315905" y="467261"/>
                      <a:pt x="145217" y="445163"/>
                      <a:pt x="65588" y="307241"/>
                    </a:cubicBezTo>
                    <a:cubicBezTo>
                      <a:pt x="23678" y="234851"/>
                      <a:pt x="-7183" y="112741"/>
                      <a:pt x="63302" y="48352"/>
                    </a:cubicBezTo>
                    <a:cubicBezTo>
                      <a:pt x="96107" y="15833"/>
                      <a:pt x="148727" y="14992"/>
                      <a:pt x="182555" y="46447"/>
                    </a:cubicBezTo>
                    <a:cubicBezTo>
                      <a:pt x="216083" y="75784"/>
                      <a:pt x="231704" y="117884"/>
                      <a:pt x="256088" y="154079"/>
                    </a:cubicBezTo>
                    <a:cubicBezTo>
                      <a:pt x="301889" y="231255"/>
                      <a:pt x="386461" y="276945"/>
                      <a:pt x="476115" y="272951"/>
                    </a:cubicBezTo>
                    <a:cubicBezTo>
                      <a:pt x="482322" y="272951"/>
                      <a:pt x="487354" y="267919"/>
                      <a:pt x="487354" y="261712"/>
                    </a:cubicBezTo>
                    <a:cubicBezTo>
                      <a:pt x="487354" y="255504"/>
                      <a:pt x="482322" y="250472"/>
                      <a:pt x="476115" y="250472"/>
                    </a:cubicBezTo>
                    <a:close/>
                  </a:path>
                </a:pathLst>
              </a:custGeom>
              <a:solidFill>
                <a:srgbClr val="5E503B"/>
              </a:solidFill>
              <a:ln w="1905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F10A8141-DC8D-6487-B6F5-92251434773D}"/>
                  </a:ext>
                </a:extLst>
              </p:cNvPr>
              <p:cNvSpPr/>
              <p:nvPr/>
            </p:nvSpPr>
            <p:spPr>
              <a:xfrm>
                <a:off x="13346608" y="7003922"/>
                <a:ext cx="1022543" cy="442915"/>
              </a:xfrm>
              <a:custGeom>
                <a:avLst/>
                <a:gdLst>
                  <a:gd name="connsiteX0" fmla="*/ 981341 w 1022543"/>
                  <a:gd name="connsiteY0" fmla="*/ 55189 h 442915"/>
                  <a:gd name="connsiteX1" fmla="*/ 706640 w 1022543"/>
                  <a:gd name="connsiteY1" fmla="*/ 56713 h 442915"/>
                  <a:gd name="connsiteX2" fmla="*/ 540905 w 1022543"/>
                  <a:gd name="connsiteY2" fmla="*/ 257690 h 442915"/>
                  <a:gd name="connsiteX3" fmla="*/ 278777 w 1022543"/>
                  <a:gd name="connsiteY3" fmla="*/ 54046 h 442915"/>
                  <a:gd name="connsiteX4" fmla="*/ 13792 w 1022543"/>
                  <a:gd name="connsiteY4" fmla="*/ 155582 h 442915"/>
                  <a:gd name="connsiteX5" fmla="*/ 72466 w 1022543"/>
                  <a:gd name="connsiteY5" fmla="*/ 377896 h 442915"/>
                  <a:gd name="connsiteX6" fmla="*/ 303542 w 1022543"/>
                  <a:gd name="connsiteY6" fmla="*/ 439808 h 442915"/>
                  <a:gd name="connsiteX7" fmla="*/ 533285 w 1022543"/>
                  <a:gd name="connsiteY7" fmla="*/ 356369 h 442915"/>
                  <a:gd name="connsiteX8" fmla="*/ 683399 w 1022543"/>
                  <a:gd name="connsiteY8" fmla="*/ 410281 h 442915"/>
                  <a:gd name="connsiteX9" fmla="*/ 843610 w 1022543"/>
                  <a:gd name="connsiteY9" fmla="*/ 395993 h 442915"/>
                  <a:gd name="connsiteX10" fmla="*/ 981341 w 1022543"/>
                  <a:gd name="connsiteY10" fmla="*/ 55189 h 44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2543" h="442915">
                    <a:moveTo>
                      <a:pt x="981341" y="55189"/>
                    </a:moveTo>
                    <a:cubicBezTo>
                      <a:pt x="924191" y="-11486"/>
                      <a:pt x="808177" y="-25202"/>
                      <a:pt x="706640" y="56713"/>
                    </a:cubicBezTo>
                    <a:cubicBezTo>
                      <a:pt x="638176" y="111609"/>
                      <a:pt x="581758" y="180024"/>
                      <a:pt x="540905" y="257690"/>
                    </a:cubicBezTo>
                    <a:cubicBezTo>
                      <a:pt x="464705" y="178823"/>
                      <a:pt x="388505" y="83764"/>
                      <a:pt x="278777" y="54046"/>
                    </a:cubicBezTo>
                    <a:cubicBezTo>
                      <a:pt x="179146" y="27947"/>
                      <a:pt x="55511" y="61666"/>
                      <a:pt x="13792" y="155582"/>
                    </a:cubicBezTo>
                    <a:cubicBezTo>
                      <a:pt x="-19355" y="230639"/>
                      <a:pt x="10363" y="324365"/>
                      <a:pt x="72466" y="377896"/>
                    </a:cubicBezTo>
                    <a:cubicBezTo>
                      <a:pt x="137630" y="429571"/>
                      <a:pt x="221271" y="451982"/>
                      <a:pt x="303542" y="439808"/>
                    </a:cubicBezTo>
                    <a:cubicBezTo>
                      <a:pt x="384741" y="426892"/>
                      <a:pt x="462722" y="398570"/>
                      <a:pt x="533285" y="356369"/>
                    </a:cubicBezTo>
                    <a:cubicBezTo>
                      <a:pt x="537476" y="354083"/>
                      <a:pt x="663016" y="407995"/>
                      <a:pt x="683399" y="410281"/>
                    </a:cubicBezTo>
                    <a:cubicBezTo>
                      <a:pt x="737203" y="417376"/>
                      <a:pt x="791910" y="412497"/>
                      <a:pt x="843610" y="395993"/>
                    </a:cubicBezTo>
                    <a:cubicBezTo>
                      <a:pt x="1031443" y="335795"/>
                      <a:pt x="1060589" y="149296"/>
                      <a:pt x="981341" y="55189"/>
                    </a:cubicBezTo>
                    <a:close/>
                  </a:path>
                </a:pathLst>
              </a:custGeom>
              <a:solidFill>
                <a:srgbClr val="FFFDA9"/>
              </a:solidFill>
              <a:ln w="19050" cap="flat">
                <a:no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E9CA91AB-A065-8E04-8F9F-BE04C93AAEA7}"/>
                  </a:ext>
                </a:extLst>
              </p:cNvPr>
              <p:cNvSpPr/>
              <p:nvPr/>
            </p:nvSpPr>
            <p:spPr>
              <a:xfrm>
                <a:off x="13179655" y="6796037"/>
                <a:ext cx="1228935" cy="661273"/>
              </a:xfrm>
              <a:custGeom>
                <a:avLst/>
                <a:gdLst>
                  <a:gd name="connsiteX0" fmla="*/ 1226015 w 1228935"/>
                  <a:gd name="connsiteY0" fmla="*/ 373749 h 661273"/>
                  <a:gd name="connsiteX1" fmla="*/ 1210120 w 1228935"/>
                  <a:gd name="connsiteY1" fmla="*/ 373642 h 661273"/>
                  <a:gd name="connsiteX2" fmla="*/ 1210013 w 1228935"/>
                  <a:gd name="connsiteY2" fmla="*/ 373749 h 661273"/>
                  <a:gd name="connsiteX3" fmla="*/ 1200297 w 1228935"/>
                  <a:gd name="connsiteY3" fmla="*/ 384608 h 661273"/>
                  <a:gd name="connsiteX4" fmla="*/ 1008654 w 1228935"/>
                  <a:gd name="connsiteY4" fmla="*/ 196393 h 661273"/>
                  <a:gd name="connsiteX5" fmla="*/ 1025609 w 1228935"/>
                  <a:gd name="connsiteY5" fmla="*/ 10846 h 661273"/>
                  <a:gd name="connsiteX6" fmla="*/ 1003130 w 1228935"/>
                  <a:gd name="connsiteY6" fmla="*/ 10846 h 661273"/>
                  <a:gd name="connsiteX7" fmla="*/ 986175 w 1228935"/>
                  <a:gd name="connsiteY7" fmla="*/ 199060 h 661273"/>
                  <a:gd name="connsiteX8" fmla="*/ 866541 w 1228935"/>
                  <a:gd name="connsiteY8" fmla="*/ 255068 h 661273"/>
                  <a:gd name="connsiteX9" fmla="*/ 704807 w 1228935"/>
                  <a:gd name="connsiteY9" fmla="*/ 445568 h 661273"/>
                  <a:gd name="connsiteX10" fmla="*/ 392006 w 1228935"/>
                  <a:gd name="connsiteY10" fmla="*/ 241351 h 661273"/>
                  <a:gd name="connsiteX11" fmla="*/ 332189 w 1228935"/>
                  <a:gd name="connsiteY11" fmla="*/ 63996 h 661273"/>
                  <a:gd name="connsiteX12" fmla="*/ 309900 w 1228935"/>
                  <a:gd name="connsiteY12" fmla="*/ 69711 h 661273"/>
                  <a:gd name="connsiteX13" fmla="*/ 367050 w 1228935"/>
                  <a:gd name="connsiteY13" fmla="*/ 241161 h 661273"/>
                  <a:gd name="connsiteX14" fmla="*/ 155024 w 1228935"/>
                  <a:gd name="connsiteY14" fmla="*/ 432804 h 661273"/>
                  <a:gd name="connsiteX15" fmla="*/ 18816 w 1228935"/>
                  <a:gd name="connsiteY15" fmla="*/ 366129 h 661273"/>
                  <a:gd name="connsiteX16" fmla="*/ 3005 w 1228935"/>
                  <a:gd name="connsiteY16" fmla="*/ 382131 h 661273"/>
                  <a:gd name="connsiteX17" fmla="*/ 156738 w 1228935"/>
                  <a:gd name="connsiteY17" fmla="*/ 456045 h 661273"/>
                  <a:gd name="connsiteX18" fmla="*/ 426105 w 1228935"/>
                  <a:gd name="connsiteY18" fmla="*/ 661404 h 661273"/>
                  <a:gd name="connsiteX19" fmla="*/ 701949 w 1228935"/>
                  <a:gd name="connsiteY19" fmla="*/ 575679 h 661273"/>
                  <a:gd name="connsiteX20" fmla="*/ 848444 w 1228935"/>
                  <a:gd name="connsiteY20" fmla="*/ 629019 h 661273"/>
                  <a:gd name="connsiteX21" fmla="*/ 1195916 w 1228935"/>
                  <a:gd name="connsiteY21" fmla="*/ 422517 h 661273"/>
                  <a:gd name="connsiteX22" fmla="*/ 1226396 w 1228935"/>
                  <a:gd name="connsiteY22" fmla="*/ 388418 h 661273"/>
                  <a:gd name="connsiteX23" fmla="*/ 1226015 w 1228935"/>
                  <a:gd name="connsiteY23" fmla="*/ 373749 h 661273"/>
                  <a:gd name="connsiteX24" fmla="*/ 1178009 w 1228935"/>
                  <a:gd name="connsiteY24" fmla="*/ 380988 h 661273"/>
                  <a:gd name="connsiteX25" fmla="*/ 851682 w 1228935"/>
                  <a:gd name="connsiteY25" fmla="*/ 607683 h 661273"/>
                  <a:gd name="connsiteX26" fmla="*/ 712998 w 1228935"/>
                  <a:gd name="connsiteY26" fmla="*/ 556629 h 661273"/>
                  <a:gd name="connsiteX27" fmla="*/ 693948 w 1228935"/>
                  <a:gd name="connsiteY27" fmla="*/ 555105 h 661273"/>
                  <a:gd name="connsiteX28" fmla="*/ 468015 w 1228935"/>
                  <a:gd name="connsiteY28" fmla="*/ 636829 h 661273"/>
                  <a:gd name="connsiteX29" fmla="*/ 245702 w 1228935"/>
                  <a:gd name="connsiteY29" fmla="*/ 577584 h 661273"/>
                  <a:gd name="connsiteX30" fmla="*/ 190076 w 1228935"/>
                  <a:gd name="connsiteY30" fmla="*/ 368034 h 661273"/>
                  <a:gd name="connsiteX31" fmla="*/ 441917 w 1228935"/>
                  <a:gd name="connsiteY31" fmla="*/ 272784 h 661273"/>
                  <a:gd name="connsiteX32" fmla="*/ 698901 w 1228935"/>
                  <a:gd name="connsiteY32" fmla="*/ 473571 h 661273"/>
                  <a:gd name="connsiteX33" fmla="*/ 714524 w 1228935"/>
                  <a:gd name="connsiteY33" fmla="*/ 473869 h 661273"/>
                  <a:gd name="connsiteX34" fmla="*/ 716618 w 1228935"/>
                  <a:gd name="connsiteY34" fmla="*/ 471094 h 661273"/>
                  <a:gd name="connsiteX35" fmla="*/ 880067 w 1228935"/>
                  <a:gd name="connsiteY35" fmla="*/ 273356 h 661273"/>
                  <a:gd name="connsiteX36" fmla="*/ 1178009 w 1228935"/>
                  <a:gd name="connsiteY36" fmla="*/ 380797 h 66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228935" h="661273">
                    <a:moveTo>
                      <a:pt x="1226015" y="373749"/>
                    </a:moveTo>
                    <a:cubicBezTo>
                      <a:pt x="1221655" y="369330"/>
                      <a:pt x="1214539" y="369282"/>
                      <a:pt x="1210120" y="373642"/>
                    </a:cubicBezTo>
                    <a:cubicBezTo>
                      <a:pt x="1210084" y="373677"/>
                      <a:pt x="1210048" y="373713"/>
                      <a:pt x="1210013" y="373749"/>
                    </a:cubicBezTo>
                    <a:lnTo>
                      <a:pt x="1200297" y="384608"/>
                    </a:lnTo>
                    <a:cubicBezTo>
                      <a:pt x="1203726" y="271450"/>
                      <a:pt x="1119906" y="188964"/>
                      <a:pt x="1008654" y="196393"/>
                    </a:cubicBezTo>
                    <a:lnTo>
                      <a:pt x="1025609" y="10846"/>
                    </a:lnTo>
                    <a:cubicBezTo>
                      <a:pt x="1026942" y="-3441"/>
                      <a:pt x="1004463" y="-3441"/>
                      <a:pt x="1003130" y="10846"/>
                    </a:cubicBezTo>
                    <a:lnTo>
                      <a:pt x="986175" y="199060"/>
                    </a:lnTo>
                    <a:cubicBezTo>
                      <a:pt x="942272" y="207526"/>
                      <a:pt x="901161" y="226772"/>
                      <a:pt x="866541" y="255068"/>
                    </a:cubicBezTo>
                    <a:cubicBezTo>
                      <a:pt x="800775" y="307467"/>
                      <a:pt x="745841" y="372171"/>
                      <a:pt x="704807" y="445568"/>
                    </a:cubicBezTo>
                    <a:cubicBezTo>
                      <a:pt x="612986" y="349365"/>
                      <a:pt x="528213" y="247828"/>
                      <a:pt x="392006" y="241351"/>
                    </a:cubicBezTo>
                    <a:lnTo>
                      <a:pt x="332189" y="63996"/>
                    </a:lnTo>
                    <a:cubicBezTo>
                      <a:pt x="327617" y="50280"/>
                      <a:pt x="306090" y="56185"/>
                      <a:pt x="309900" y="69711"/>
                    </a:cubicBezTo>
                    <a:lnTo>
                      <a:pt x="367050" y="241161"/>
                    </a:lnTo>
                    <a:cubicBezTo>
                      <a:pt x="250083" y="245542"/>
                      <a:pt x="153119" y="317361"/>
                      <a:pt x="155024" y="432804"/>
                    </a:cubicBezTo>
                    <a:cubicBezTo>
                      <a:pt x="102646" y="429259"/>
                      <a:pt x="53745" y="405321"/>
                      <a:pt x="18816" y="366129"/>
                    </a:cubicBezTo>
                    <a:cubicBezTo>
                      <a:pt x="9291" y="355461"/>
                      <a:pt x="-6520" y="371272"/>
                      <a:pt x="3005" y="382131"/>
                    </a:cubicBezTo>
                    <a:cubicBezTo>
                      <a:pt x="42395" y="426213"/>
                      <a:pt x="97709" y="452808"/>
                      <a:pt x="156738" y="456045"/>
                    </a:cubicBezTo>
                    <a:cubicBezTo>
                      <a:pt x="173883" y="588252"/>
                      <a:pt x="299994" y="661404"/>
                      <a:pt x="426105" y="661404"/>
                    </a:cubicBezTo>
                    <a:cubicBezTo>
                      <a:pt x="493161" y="661404"/>
                      <a:pt x="603651" y="633781"/>
                      <a:pt x="701949" y="575679"/>
                    </a:cubicBezTo>
                    <a:cubicBezTo>
                      <a:pt x="724619" y="582727"/>
                      <a:pt x="829394" y="626923"/>
                      <a:pt x="848444" y="629019"/>
                    </a:cubicBezTo>
                    <a:cubicBezTo>
                      <a:pt x="1000844" y="649402"/>
                      <a:pt x="1167531" y="575488"/>
                      <a:pt x="1195916" y="422517"/>
                    </a:cubicBezTo>
                    <a:lnTo>
                      <a:pt x="1226396" y="388418"/>
                    </a:lnTo>
                    <a:cubicBezTo>
                      <a:pt x="1230003" y="384137"/>
                      <a:pt x="1229839" y="377836"/>
                      <a:pt x="1226015" y="373749"/>
                    </a:cubicBezTo>
                    <a:close/>
                    <a:moveTo>
                      <a:pt x="1178009" y="380988"/>
                    </a:moveTo>
                    <a:cubicBezTo>
                      <a:pt x="1175723" y="546342"/>
                      <a:pt x="1007702" y="628638"/>
                      <a:pt x="851682" y="607683"/>
                    </a:cubicBezTo>
                    <a:cubicBezTo>
                      <a:pt x="836633" y="605969"/>
                      <a:pt x="739478" y="565583"/>
                      <a:pt x="712998" y="556629"/>
                    </a:cubicBezTo>
                    <a:cubicBezTo>
                      <a:pt x="700044" y="552247"/>
                      <a:pt x="698330" y="553200"/>
                      <a:pt x="693948" y="555105"/>
                    </a:cubicBezTo>
                    <a:cubicBezTo>
                      <a:pt x="624608" y="596653"/>
                      <a:pt x="547889" y="624404"/>
                      <a:pt x="468015" y="636829"/>
                    </a:cubicBezTo>
                    <a:cubicBezTo>
                      <a:pt x="388883" y="649104"/>
                      <a:pt x="308231" y="627610"/>
                      <a:pt x="245702" y="577584"/>
                    </a:cubicBezTo>
                    <a:cubicBezTo>
                      <a:pt x="183408" y="525959"/>
                      <a:pt x="160548" y="434709"/>
                      <a:pt x="190076" y="368034"/>
                    </a:cubicBezTo>
                    <a:cubicBezTo>
                      <a:pt x="229700" y="278499"/>
                      <a:pt x="348191" y="248019"/>
                      <a:pt x="441917" y="272784"/>
                    </a:cubicBezTo>
                    <a:cubicBezTo>
                      <a:pt x="548406" y="301740"/>
                      <a:pt x="622511" y="395085"/>
                      <a:pt x="698901" y="473571"/>
                    </a:cubicBezTo>
                    <a:cubicBezTo>
                      <a:pt x="703133" y="477967"/>
                      <a:pt x="710128" y="478101"/>
                      <a:pt x="714524" y="473869"/>
                    </a:cubicBezTo>
                    <a:cubicBezTo>
                      <a:pt x="715364" y="473060"/>
                      <a:pt x="716071" y="472124"/>
                      <a:pt x="716618" y="471094"/>
                    </a:cubicBezTo>
                    <a:cubicBezTo>
                      <a:pt x="756961" y="394668"/>
                      <a:pt x="812598" y="327360"/>
                      <a:pt x="880067" y="273356"/>
                    </a:cubicBezTo>
                    <a:cubicBezTo>
                      <a:pt x="1019894" y="160960"/>
                      <a:pt x="1181438" y="235636"/>
                      <a:pt x="1178009" y="380797"/>
                    </a:cubicBezTo>
                    <a:close/>
                  </a:path>
                </a:pathLst>
              </a:custGeom>
              <a:solidFill>
                <a:srgbClr val="5E503B"/>
              </a:solidFill>
              <a:ln w="19050"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8B59CFAB-4D0C-6E37-7DCF-34D3D16F4158}"/>
                  </a:ext>
                </a:extLst>
              </p:cNvPr>
              <p:cNvSpPr/>
              <p:nvPr/>
            </p:nvSpPr>
            <p:spPr>
              <a:xfrm>
                <a:off x="13844516" y="7061986"/>
                <a:ext cx="55053" cy="194373"/>
              </a:xfrm>
              <a:custGeom>
                <a:avLst/>
                <a:gdLst>
                  <a:gd name="connsiteX0" fmla="*/ 22804 w 55053"/>
                  <a:gd name="connsiteY0" fmla="*/ 180954 h 194373"/>
                  <a:gd name="connsiteX1" fmla="*/ 45093 w 55053"/>
                  <a:gd name="connsiteY1" fmla="*/ 187051 h 194373"/>
                  <a:gd name="connsiteX2" fmla="*/ 21090 w 55053"/>
                  <a:gd name="connsiteY2" fmla="*/ 5123 h 194373"/>
                  <a:gd name="connsiteX3" fmla="*/ 2040 w 55053"/>
                  <a:gd name="connsiteY3" fmla="*/ 16362 h 194373"/>
                  <a:gd name="connsiteX4" fmla="*/ 22804 w 55053"/>
                  <a:gd name="connsiteY4" fmla="*/ 180954 h 1943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53" h="194373">
                    <a:moveTo>
                      <a:pt x="22804" y="180954"/>
                    </a:moveTo>
                    <a:cubicBezTo>
                      <a:pt x="18423" y="194861"/>
                      <a:pt x="39949" y="200004"/>
                      <a:pt x="45093" y="187051"/>
                    </a:cubicBezTo>
                    <a:cubicBezTo>
                      <a:pt x="64364" y="125840"/>
                      <a:pt x="55577" y="59241"/>
                      <a:pt x="21090" y="5123"/>
                    </a:cubicBezTo>
                    <a:cubicBezTo>
                      <a:pt x="13279" y="-6878"/>
                      <a:pt x="-6152" y="5123"/>
                      <a:pt x="2040" y="16362"/>
                    </a:cubicBezTo>
                    <a:cubicBezTo>
                      <a:pt x="31938" y="65817"/>
                      <a:pt x="39483" y="125624"/>
                      <a:pt x="22804" y="180954"/>
                    </a:cubicBezTo>
                    <a:close/>
                  </a:path>
                </a:pathLst>
              </a:custGeom>
              <a:solidFill>
                <a:srgbClr val="5E503B"/>
              </a:solidFill>
              <a:ln w="19050"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D4B5E8BA-E24A-E5C9-19A7-6115556FA935}"/>
                  </a:ext>
                </a:extLst>
              </p:cNvPr>
              <p:cNvSpPr/>
              <p:nvPr/>
            </p:nvSpPr>
            <p:spPr>
              <a:xfrm>
                <a:off x="12934466" y="5419452"/>
                <a:ext cx="1796864" cy="1600786"/>
              </a:xfrm>
              <a:custGeom>
                <a:avLst/>
                <a:gdLst>
                  <a:gd name="connsiteX0" fmla="*/ 777023 w 1796864"/>
                  <a:gd name="connsiteY0" fmla="*/ 12165 h 1600786"/>
                  <a:gd name="connsiteX1" fmla="*/ 1788578 w 1796864"/>
                  <a:gd name="connsiteY1" fmla="*/ 663485 h 1600786"/>
                  <a:gd name="connsiteX2" fmla="*/ 1019720 w 1796864"/>
                  <a:gd name="connsiteY2" fmla="*/ 1588934 h 1600786"/>
                  <a:gd name="connsiteX3" fmla="*/ 8356 w 1796864"/>
                  <a:gd name="connsiteY3" fmla="*/ 937614 h 1600786"/>
                  <a:gd name="connsiteX4" fmla="*/ 777023 w 1796864"/>
                  <a:gd name="connsiteY4" fmla="*/ 12165 h 1600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6864" h="1600786">
                    <a:moveTo>
                      <a:pt x="777023" y="12165"/>
                    </a:moveTo>
                    <a:cubicBezTo>
                      <a:pt x="1268704" y="-64035"/>
                      <a:pt x="1721522" y="228192"/>
                      <a:pt x="1788578" y="663485"/>
                    </a:cubicBezTo>
                    <a:cubicBezTo>
                      <a:pt x="1855634" y="1098777"/>
                      <a:pt x="1511401" y="1513305"/>
                      <a:pt x="1019720" y="1588934"/>
                    </a:cubicBezTo>
                    <a:cubicBezTo>
                      <a:pt x="528040" y="1664562"/>
                      <a:pt x="75221" y="1372907"/>
                      <a:pt x="8356" y="937614"/>
                    </a:cubicBezTo>
                    <a:cubicBezTo>
                      <a:pt x="-58510" y="502322"/>
                      <a:pt x="286295" y="87794"/>
                      <a:pt x="777023" y="12165"/>
                    </a:cubicBezTo>
                    <a:close/>
                  </a:path>
                </a:pathLst>
              </a:custGeom>
              <a:solidFill>
                <a:srgbClr val="FFF4EE"/>
              </a:solidFill>
              <a:ln w="19050"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66A52671-8A0C-E48D-5FD7-33E852D5D60C}"/>
                  </a:ext>
                </a:extLst>
              </p:cNvPr>
              <p:cNvSpPr/>
              <p:nvPr/>
            </p:nvSpPr>
            <p:spPr>
              <a:xfrm>
                <a:off x="12923166" y="5408317"/>
                <a:ext cx="1819428" cy="1623035"/>
              </a:xfrm>
              <a:custGeom>
                <a:avLst/>
                <a:gdLst>
                  <a:gd name="connsiteX0" fmla="*/ 876525 w 1819428"/>
                  <a:gd name="connsiteY0" fmla="*/ 1623119 h 1623035"/>
                  <a:gd name="connsiteX1" fmla="*/ 8607 w 1819428"/>
                  <a:gd name="connsiteY1" fmla="*/ 950273 h 1623035"/>
                  <a:gd name="connsiteX2" fmla="*/ 185963 w 1819428"/>
                  <a:gd name="connsiteY2" fmla="*/ 343912 h 1623035"/>
                  <a:gd name="connsiteX3" fmla="*/ 1459646 w 1819428"/>
                  <a:gd name="connsiteY3" fmla="*/ 147887 h 1623035"/>
                  <a:gd name="connsiteX4" fmla="*/ 1633763 w 1819428"/>
                  <a:gd name="connsiteY4" fmla="*/ 1279457 h 1623035"/>
                  <a:gd name="connsiteX5" fmla="*/ 876525 w 1819428"/>
                  <a:gd name="connsiteY5" fmla="*/ 1623119 h 1623035"/>
                  <a:gd name="connsiteX6" fmla="*/ 790038 w 1819428"/>
                  <a:gd name="connsiteY6" fmla="*/ 34349 h 1623035"/>
                  <a:gd name="connsiteX7" fmla="*/ 30896 w 1819428"/>
                  <a:gd name="connsiteY7" fmla="*/ 947035 h 1623035"/>
                  <a:gd name="connsiteX8" fmla="*/ 1029306 w 1819428"/>
                  <a:gd name="connsiteY8" fmla="*/ 1589972 h 1623035"/>
                  <a:gd name="connsiteX9" fmla="*/ 1788830 w 1819428"/>
                  <a:gd name="connsiteY9" fmla="*/ 677287 h 1623035"/>
                  <a:gd name="connsiteX10" fmla="*/ 790038 w 1819428"/>
                  <a:gd name="connsiteY10" fmla="*/ 34349 h 1623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19428" h="1623035">
                    <a:moveTo>
                      <a:pt x="876525" y="1623119"/>
                    </a:moveTo>
                    <a:cubicBezTo>
                      <a:pt x="442757" y="1623119"/>
                      <a:pt x="69186" y="1344418"/>
                      <a:pt x="8607" y="950273"/>
                    </a:cubicBezTo>
                    <a:cubicBezTo>
                      <a:pt x="-24349" y="736532"/>
                      <a:pt x="38706" y="521267"/>
                      <a:pt x="185963" y="343912"/>
                    </a:cubicBezTo>
                    <a:cubicBezTo>
                      <a:pt x="490001" y="-22039"/>
                      <a:pt x="1059596" y="-109669"/>
                      <a:pt x="1459646" y="147887"/>
                    </a:cubicBezTo>
                    <a:cubicBezTo>
                      <a:pt x="1859696" y="405443"/>
                      <a:pt x="1938563" y="912554"/>
                      <a:pt x="1633763" y="1279457"/>
                    </a:cubicBezTo>
                    <a:cubicBezTo>
                      <a:pt x="1445739" y="1505390"/>
                      <a:pt x="1160180" y="1623119"/>
                      <a:pt x="876525" y="1623119"/>
                    </a:cubicBezTo>
                    <a:close/>
                    <a:moveTo>
                      <a:pt x="790038" y="34349"/>
                    </a:moveTo>
                    <a:cubicBezTo>
                      <a:pt x="287690" y="111502"/>
                      <a:pt x="-33112" y="533078"/>
                      <a:pt x="30896" y="947035"/>
                    </a:cubicBezTo>
                    <a:cubicBezTo>
                      <a:pt x="97380" y="1380422"/>
                      <a:pt x="550580" y="1662553"/>
                      <a:pt x="1029306" y="1589972"/>
                    </a:cubicBezTo>
                    <a:cubicBezTo>
                      <a:pt x="1532988" y="1512439"/>
                      <a:pt x="1852457" y="1090481"/>
                      <a:pt x="1788830" y="677287"/>
                    </a:cubicBezTo>
                    <a:cubicBezTo>
                      <a:pt x="1725203" y="264092"/>
                      <a:pt x="1291815" y="-42803"/>
                      <a:pt x="790038" y="34349"/>
                    </a:cubicBezTo>
                    <a:close/>
                  </a:path>
                </a:pathLst>
              </a:custGeom>
              <a:solidFill>
                <a:srgbClr val="5E503B"/>
              </a:solidFill>
              <a:ln w="19050"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648AF311-5E91-E4DE-72B1-CAA6862187A2}"/>
                  </a:ext>
                </a:extLst>
              </p:cNvPr>
              <p:cNvSpPr/>
              <p:nvPr/>
            </p:nvSpPr>
            <p:spPr>
              <a:xfrm>
                <a:off x="12788055" y="5261706"/>
                <a:ext cx="1939892" cy="1359659"/>
              </a:xfrm>
              <a:custGeom>
                <a:avLst/>
                <a:gdLst>
                  <a:gd name="connsiteX0" fmla="*/ 1158317 w 1939892"/>
                  <a:gd name="connsiteY0" fmla="*/ 13305 h 1359659"/>
                  <a:gd name="connsiteX1" fmla="*/ 1508837 w 1939892"/>
                  <a:gd name="connsiteY1" fmla="*/ 161133 h 1359659"/>
                  <a:gd name="connsiteX2" fmla="*/ 1873835 w 1939892"/>
                  <a:gd name="connsiteY2" fmla="*/ 150655 h 1359659"/>
                  <a:gd name="connsiteX3" fmla="*/ 1778585 w 1939892"/>
                  <a:gd name="connsiteY3" fmla="*/ 439263 h 1359659"/>
                  <a:gd name="connsiteX4" fmla="*/ 1928699 w 1939892"/>
                  <a:gd name="connsiteY4" fmla="*/ 805785 h 1359659"/>
                  <a:gd name="connsiteX5" fmla="*/ 1568083 w 1939892"/>
                  <a:gd name="connsiteY5" fmla="*/ 540799 h 1359659"/>
                  <a:gd name="connsiteX6" fmla="*/ 645872 w 1939892"/>
                  <a:gd name="connsiteY6" fmla="*/ 480792 h 1359659"/>
                  <a:gd name="connsiteX7" fmla="*/ 417272 w 1939892"/>
                  <a:gd name="connsiteY7" fmla="*/ 1092868 h 1359659"/>
                  <a:gd name="connsiteX8" fmla="*/ 603962 w 1939892"/>
                  <a:gd name="connsiteY8" fmla="*/ 1322611 h 1359659"/>
                  <a:gd name="connsiteX9" fmla="*/ 171718 w 1939892"/>
                  <a:gd name="connsiteY9" fmla="*/ 1260889 h 1359659"/>
                  <a:gd name="connsiteX10" fmla="*/ 458 w 1939892"/>
                  <a:gd name="connsiteY10" fmla="*/ 847314 h 1359659"/>
                  <a:gd name="connsiteX11" fmla="*/ 170194 w 1939892"/>
                  <a:gd name="connsiteY11" fmla="*/ 425737 h 1359659"/>
                  <a:gd name="connsiteX12" fmla="*/ 572339 w 1939892"/>
                  <a:gd name="connsiteY12" fmla="*/ 199423 h 1359659"/>
                  <a:gd name="connsiteX13" fmla="*/ 597866 w 1939892"/>
                  <a:gd name="connsiteY13" fmla="*/ 191994 h 1359659"/>
                  <a:gd name="connsiteX14" fmla="*/ 614630 w 1939892"/>
                  <a:gd name="connsiteY14" fmla="*/ 174087 h 1359659"/>
                  <a:gd name="connsiteX15" fmla="*/ 1158317 w 1939892"/>
                  <a:gd name="connsiteY15" fmla="*/ 13305 h 135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939892" h="1359659">
                    <a:moveTo>
                      <a:pt x="1158317" y="13305"/>
                    </a:moveTo>
                    <a:cubicBezTo>
                      <a:pt x="1281952" y="42832"/>
                      <a:pt x="1390727" y="114841"/>
                      <a:pt x="1508837" y="161133"/>
                    </a:cubicBezTo>
                    <a:cubicBezTo>
                      <a:pt x="1626947" y="207424"/>
                      <a:pt x="1771156" y="224379"/>
                      <a:pt x="1873835" y="150655"/>
                    </a:cubicBezTo>
                    <a:cubicBezTo>
                      <a:pt x="1942606" y="245905"/>
                      <a:pt x="1891552" y="402496"/>
                      <a:pt x="1778585" y="439263"/>
                    </a:cubicBezTo>
                    <a:cubicBezTo>
                      <a:pt x="1905470" y="513676"/>
                      <a:pt x="1966932" y="663745"/>
                      <a:pt x="1928699" y="805785"/>
                    </a:cubicBezTo>
                    <a:cubicBezTo>
                      <a:pt x="1867739" y="663100"/>
                      <a:pt x="1719149" y="573946"/>
                      <a:pt x="1568083" y="540799"/>
                    </a:cubicBezTo>
                    <a:cubicBezTo>
                      <a:pt x="1263283" y="474505"/>
                      <a:pt x="937528" y="594520"/>
                      <a:pt x="645872" y="480792"/>
                    </a:cubicBezTo>
                    <a:cubicBezTo>
                      <a:pt x="657683" y="703867"/>
                      <a:pt x="423368" y="871698"/>
                      <a:pt x="417272" y="1092868"/>
                    </a:cubicBezTo>
                    <a:cubicBezTo>
                      <a:pt x="413653" y="1203168"/>
                      <a:pt x="493472" y="1324707"/>
                      <a:pt x="603962" y="1322611"/>
                    </a:cubicBezTo>
                    <a:cubicBezTo>
                      <a:pt x="466040" y="1391572"/>
                      <a:pt x="289256" y="1360711"/>
                      <a:pt x="171718" y="1260889"/>
                    </a:cubicBezTo>
                    <a:cubicBezTo>
                      <a:pt x="54179" y="1161067"/>
                      <a:pt x="-5447" y="1001428"/>
                      <a:pt x="458" y="847314"/>
                    </a:cubicBezTo>
                    <a:cubicBezTo>
                      <a:pt x="10315" y="692211"/>
                      <a:pt x="69827" y="544399"/>
                      <a:pt x="170194" y="425737"/>
                    </a:cubicBezTo>
                    <a:cubicBezTo>
                      <a:pt x="280303" y="291816"/>
                      <a:pt x="408509" y="231618"/>
                      <a:pt x="572339" y="199423"/>
                    </a:cubicBezTo>
                    <a:cubicBezTo>
                      <a:pt x="581264" y="198706"/>
                      <a:pt x="589950" y="196178"/>
                      <a:pt x="597866" y="191994"/>
                    </a:cubicBezTo>
                    <a:cubicBezTo>
                      <a:pt x="604493" y="187090"/>
                      <a:pt x="610174" y="181022"/>
                      <a:pt x="614630" y="174087"/>
                    </a:cubicBezTo>
                    <a:cubicBezTo>
                      <a:pt x="726454" y="27973"/>
                      <a:pt x="985153" y="-28034"/>
                      <a:pt x="1158317" y="13305"/>
                    </a:cubicBezTo>
                    <a:close/>
                  </a:path>
                </a:pathLst>
              </a:custGeom>
              <a:solidFill>
                <a:srgbClr val="FFAAD7"/>
              </a:solidFill>
              <a:ln w="19050"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E462E592-A7B3-ACF9-67B6-B1AF8F568F43}"/>
                  </a:ext>
                </a:extLst>
              </p:cNvPr>
              <p:cNvSpPr/>
              <p:nvPr/>
            </p:nvSpPr>
            <p:spPr>
              <a:xfrm>
                <a:off x="12776831" y="5250514"/>
                <a:ext cx="1963123" cy="1381755"/>
              </a:xfrm>
              <a:custGeom>
                <a:avLst/>
                <a:gdLst>
                  <a:gd name="connsiteX0" fmla="*/ 452881 w 1963123"/>
                  <a:gd name="connsiteY0" fmla="*/ 1381810 h 1381755"/>
                  <a:gd name="connsiteX1" fmla="*/ 443 w 1963123"/>
                  <a:gd name="connsiteY1" fmla="*/ 858125 h 1381755"/>
                  <a:gd name="connsiteX2" fmla="*/ 172846 w 1963123"/>
                  <a:gd name="connsiteY2" fmla="*/ 429691 h 1381755"/>
                  <a:gd name="connsiteX3" fmla="*/ 581468 w 1963123"/>
                  <a:gd name="connsiteY3" fmla="*/ 199757 h 1381755"/>
                  <a:gd name="connsiteX4" fmla="*/ 603947 w 1963123"/>
                  <a:gd name="connsiteY4" fmla="*/ 193280 h 1381755"/>
                  <a:gd name="connsiteX5" fmla="*/ 616520 w 1963123"/>
                  <a:gd name="connsiteY5" fmla="*/ 179183 h 1381755"/>
                  <a:gd name="connsiteX6" fmla="*/ 1172209 w 1963123"/>
                  <a:gd name="connsiteY6" fmla="*/ 13448 h 1381755"/>
                  <a:gd name="connsiteX7" fmla="*/ 1524062 w 1963123"/>
                  <a:gd name="connsiteY7" fmla="*/ 161848 h 1381755"/>
                  <a:gd name="connsiteX8" fmla="*/ 1878583 w 1963123"/>
                  <a:gd name="connsiteY8" fmla="*/ 152704 h 1381755"/>
                  <a:gd name="connsiteX9" fmla="*/ 1894204 w 1963123"/>
                  <a:gd name="connsiteY9" fmla="*/ 155180 h 1381755"/>
                  <a:gd name="connsiteX10" fmla="*/ 1815146 w 1963123"/>
                  <a:gd name="connsiteY10" fmla="*/ 452551 h 1381755"/>
                  <a:gd name="connsiteX11" fmla="*/ 1951735 w 1963123"/>
                  <a:gd name="connsiteY11" fmla="*/ 819835 h 1381755"/>
                  <a:gd name="connsiteX12" fmla="*/ 1937928 w 1963123"/>
                  <a:gd name="connsiteY12" fmla="*/ 827711 h 1381755"/>
                  <a:gd name="connsiteX13" fmla="*/ 1930589 w 1963123"/>
                  <a:gd name="connsiteY13" fmla="*/ 821359 h 1381755"/>
                  <a:gd name="connsiteX14" fmla="*/ 1577783 w 1963123"/>
                  <a:gd name="connsiteY14" fmla="*/ 562850 h 1381755"/>
                  <a:gd name="connsiteX15" fmla="*/ 669670 w 1963123"/>
                  <a:gd name="connsiteY15" fmla="*/ 508177 h 1381755"/>
                  <a:gd name="connsiteX16" fmla="*/ 439546 w 1963123"/>
                  <a:gd name="connsiteY16" fmla="*/ 1104251 h 1381755"/>
                  <a:gd name="connsiteX17" fmla="*/ 614996 w 1963123"/>
                  <a:gd name="connsiteY17" fmla="*/ 1322564 h 1381755"/>
                  <a:gd name="connsiteX18" fmla="*/ 626070 w 1963123"/>
                  <a:gd name="connsiteY18" fmla="*/ 1333967 h 1381755"/>
                  <a:gd name="connsiteX19" fmla="*/ 620140 w 1963123"/>
                  <a:gd name="connsiteY19" fmla="*/ 1343710 h 1381755"/>
                  <a:gd name="connsiteX20" fmla="*/ 452881 w 1963123"/>
                  <a:gd name="connsiteY20" fmla="*/ 1381810 h 1381755"/>
                  <a:gd name="connsiteX21" fmla="*/ 1048193 w 1963123"/>
                  <a:gd name="connsiteY21" fmla="*/ 22211 h 1381755"/>
                  <a:gd name="connsiteX22" fmla="*/ 634808 w 1963123"/>
                  <a:gd name="connsiteY22" fmla="*/ 191947 h 1381755"/>
                  <a:gd name="connsiteX23" fmla="*/ 615758 w 1963123"/>
                  <a:gd name="connsiteY23" fmla="*/ 212140 h 1381755"/>
                  <a:gd name="connsiteX24" fmla="*/ 584326 w 1963123"/>
                  <a:gd name="connsiteY24" fmla="*/ 221855 h 1381755"/>
                  <a:gd name="connsiteX25" fmla="*/ 189800 w 1963123"/>
                  <a:gd name="connsiteY25" fmla="*/ 443978 h 1381755"/>
                  <a:gd name="connsiteX26" fmla="*/ 22541 w 1963123"/>
                  <a:gd name="connsiteY26" fmla="*/ 859268 h 1381755"/>
                  <a:gd name="connsiteX27" fmla="*/ 190181 w 1963123"/>
                  <a:gd name="connsiteY27" fmla="*/ 1263700 h 1381755"/>
                  <a:gd name="connsiteX28" fmla="*/ 572324 w 1963123"/>
                  <a:gd name="connsiteY28" fmla="*/ 1339900 h 1381755"/>
                  <a:gd name="connsiteX29" fmla="*/ 417257 w 1963123"/>
                  <a:gd name="connsiteY29" fmla="*/ 1103680 h 1381755"/>
                  <a:gd name="connsiteX30" fmla="*/ 647000 w 1963123"/>
                  <a:gd name="connsiteY30" fmla="*/ 492556 h 1381755"/>
                  <a:gd name="connsiteX31" fmla="*/ 657675 w 1963123"/>
                  <a:gd name="connsiteY31" fmla="*/ 480779 h 1381755"/>
                  <a:gd name="connsiteX32" fmla="*/ 662240 w 1963123"/>
                  <a:gd name="connsiteY32" fmla="*/ 481507 h 1381755"/>
                  <a:gd name="connsiteX33" fmla="*/ 1582546 w 1963123"/>
                  <a:gd name="connsiteY33" fmla="*/ 541133 h 1381755"/>
                  <a:gd name="connsiteX34" fmla="*/ 1936876 w 1963123"/>
                  <a:gd name="connsiteY34" fmla="*/ 782878 h 1381755"/>
                  <a:gd name="connsiteX35" fmla="*/ 1784476 w 1963123"/>
                  <a:gd name="connsiteY35" fmla="*/ 459980 h 1381755"/>
                  <a:gd name="connsiteX36" fmla="*/ 1780218 w 1963123"/>
                  <a:gd name="connsiteY36" fmla="*/ 444946 h 1381755"/>
                  <a:gd name="connsiteX37" fmla="*/ 1786571 w 1963123"/>
                  <a:gd name="connsiteY37" fmla="*/ 439787 h 1381755"/>
                  <a:gd name="connsiteX38" fmla="*/ 1881821 w 1963123"/>
                  <a:gd name="connsiteY38" fmla="*/ 177469 h 1381755"/>
                  <a:gd name="connsiteX39" fmla="*/ 1515871 w 1963123"/>
                  <a:gd name="connsiteY39" fmla="*/ 182612 h 1381755"/>
                  <a:gd name="connsiteX40" fmla="*/ 1048193 w 1963123"/>
                  <a:gd name="connsiteY40" fmla="*/ 22211 h 138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63123" h="1381755">
                    <a:moveTo>
                      <a:pt x="452881" y="1381810"/>
                    </a:moveTo>
                    <a:cubicBezTo>
                      <a:pt x="179894" y="1381810"/>
                      <a:pt x="-9653" y="1138160"/>
                      <a:pt x="443" y="858125"/>
                    </a:cubicBezTo>
                    <a:cubicBezTo>
                      <a:pt x="10649" y="700560"/>
                      <a:pt x="71070" y="550409"/>
                      <a:pt x="172846" y="429691"/>
                    </a:cubicBezTo>
                    <a:cubicBezTo>
                      <a:pt x="276287" y="303580"/>
                      <a:pt x="398398" y="234619"/>
                      <a:pt x="581468" y="199757"/>
                    </a:cubicBezTo>
                    <a:cubicBezTo>
                      <a:pt x="589315" y="199104"/>
                      <a:pt x="596955" y="196903"/>
                      <a:pt x="603947" y="193280"/>
                    </a:cubicBezTo>
                    <a:cubicBezTo>
                      <a:pt x="608788" y="189204"/>
                      <a:pt x="613021" y="184457"/>
                      <a:pt x="616520" y="179183"/>
                    </a:cubicBezTo>
                    <a:cubicBezTo>
                      <a:pt x="732154" y="27736"/>
                      <a:pt x="997520" y="-28271"/>
                      <a:pt x="1172209" y="13448"/>
                    </a:cubicBezTo>
                    <a:cubicBezTo>
                      <a:pt x="1297558" y="43547"/>
                      <a:pt x="1406333" y="115747"/>
                      <a:pt x="1524062" y="161848"/>
                    </a:cubicBezTo>
                    <a:cubicBezTo>
                      <a:pt x="1590547" y="187946"/>
                      <a:pt x="1758187" y="238048"/>
                      <a:pt x="1878583" y="152704"/>
                    </a:cubicBezTo>
                    <a:cubicBezTo>
                      <a:pt x="1883588" y="149106"/>
                      <a:pt x="1890557" y="150211"/>
                      <a:pt x="1894204" y="155180"/>
                    </a:cubicBezTo>
                    <a:cubicBezTo>
                      <a:pt x="1962403" y="250430"/>
                      <a:pt x="1920493" y="401497"/>
                      <a:pt x="1815146" y="452551"/>
                    </a:cubicBezTo>
                    <a:cubicBezTo>
                      <a:pt x="1934015" y="533580"/>
                      <a:pt x="1988774" y="680826"/>
                      <a:pt x="1951735" y="819835"/>
                    </a:cubicBezTo>
                    <a:cubicBezTo>
                      <a:pt x="1950097" y="825823"/>
                      <a:pt x="1943916" y="829349"/>
                      <a:pt x="1937928" y="827711"/>
                    </a:cubicBezTo>
                    <a:cubicBezTo>
                      <a:pt x="1934646" y="826814"/>
                      <a:pt x="1931948" y="824478"/>
                      <a:pt x="1930589" y="821359"/>
                    </a:cubicBezTo>
                    <a:cubicBezTo>
                      <a:pt x="1877059" y="696010"/>
                      <a:pt x="1745233" y="599426"/>
                      <a:pt x="1577783" y="562850"/>
                    </a:cubicBezTo>
                    <a:cubicBezTo>
                      <a:pt x="1282127" y="498461"/>
                      <a:pt x="959992" y="612571"/>
                      <a:pt x="669670" y="508177"/>
                    </a:cubicBezTo>
                    <a:cubicBezTo>
                      <a:pt x="669670" y="730109"/>
                      <a:pt x="446594" y="891082"/>
                      <a:pt x="439546" y="1104251"/>
                    </a:cubicBezTo>
                    <a:cubicBezTo>
                      <a:pt x="436307" y="1209217"/>
                      <a:pt x="511745" y="1324279"/>
                      <a:pt x="614996" y="1322564"/>
                    </a:cubicBezTo>
                    <a:cubicBezTo>
                      <a:pt x="621203" y="1322655"/>
                      <a:pt x="626161" y="1327760"/>
                      <a:pt x="626070" y="1333967"/>
                    </a:cubicBezTo>
                    <a:cubicBezTo>
                      <a:pt x="626010" y="1338051"/>
                      <a:pt x="623740" y="1341781"/>
                      <a:pt x="620140" y="1343710"/>
                    </a:cubicBezTo>
                    <a:cubicBezTo>
                      <a:pt x="568116" y="1369265"/>
                      <a:pt x="510840" y="1382312"/>
                      <a:pt x="452881" y="1381810"/>
                    </a:cubicBezTo>
                    <a:close/>
                    <a:moveTo>
                      <a:pt x="1048193" y="22211"/>
                    </a:moveTo>
                    <a:cubicBezTo>
                      <a:pt x="895793" y="22211"/>
                      <a:pt x="720914" y="79361"/>
                      <a:pt x="634808" y="191947"/>
                    </a:cubicBezTo>
                    <a:cubicBezTo>
                      <a:pt x="629650" y="199710"/>
                      <a:pt x="623208" y="206539"/>
                      <a:pt x="615758" y="212140"/>
                    </a:cubicBezTo>
                    <a:cubicBezTo>
                      <a:pt x="606045" y="217471"/>
                      <a:pt x="595352" y="220776"/>
                      <a:pt x="584326" y="221855"/>
                    </a:cubicBezTo>
                    <a:cubicBezTo>
                      <a:pt x="407923" y="255574"/>
                      <a:pt x="289622" y="322058"/>
                      <a:pt x="189800" y="443978"/>
                    </a:cubicBezTo>
                    <a:cubicBezTo>
                      <a:pt x="91187" y="561030"/>
                      <a:pt x="32580" y="706544"/>
                      <a:pt x="22541" y="859268"/>
                    </a:cubicBezTo>
                    <a:cubicBezTo>
                      <a:pt x="17207" y="1016240"/>
                      <a:pt x="81977" y="1171307"/>
                      <a:pt x="190181" y="1263700"/>
                    </a:cubicBezTo>
                    <a:cubicBezTo>
                      <a:pt x="295879" y="1353341"/>
                      <a:pt x="440328" y="1382144"/>
                      <a:pt x="572324" y="1339900"/>
                    </a:cubicBezTo>
                    <a:cubicBezTo>
                      <a:pt x="477074" y="1314944"/>
                      <a:pt x="414019" y="1203883"/>
                      <a:pt x="417257" y="1103680"/>
                    </a:cubicBezTo>
                    <a:cubicBezTo>
                      <a:pt x="424877" y="879080"/>
                      <a:pt x="658430" y="710869"/>
                      <a:pt x="647000" y="492556"/>
                    </a:cubicBezTo>
                    <a:cubicBezTo>
                      <a:pt x="646696" y="486356"/>
                      <a:pt x="651475" y="481083"/>
                      <a:pt x="657675" y="480779"/>
                    </a:cubicBezTo>
                    <a:cubicBezTo>
                      <a:pt x="659231" y="480703"/>
                      <a:pt x="660785" y="480951"/>
                      <a:pt x="662240" y="481507"/>
                    </a:cubicBezTo>
                    <a:cubicBezTo>
                      <a:pt x="947990" y="592949"/>
                      <a:pt x="1280032" y="475030"/>
                      <a:pt x="1582546" y="541133"/>
                    </a:cubicBezTo>
                    <a:cubicBezTo>
                      <a:pt x="1743709" y="576185"/>
                      <a:pt x="1873439" y="665530"/>
                      <a:pt x="1936876" y="782878"/>
                    </a:cubicBezTo>
                    <a:cubicBezTo>
                      <a:pt x="1957344" y="654142"/>
                      <a:pt x="1896869" y="526009"/>
                      <a:pt x="1784476" y="459980"/>
                    </a:cubicBezTo>
                    <a:cubicBezTo>
                      <a:pt x="1779148" y="457004"/>
                      <a:pt x="1777242" y="450273"/>
                      <a:pt x="1780218" y="444946"/>
                    </a:cubicBezTo>
                    <a:cubicBezTo>
                      <a:pt x="1781597" y="442477"/>
                      <a:pt x="1783871" y="440630"/>
                      <a:pt x="1786571" y="439787"/>
                    </a:cubicBezTo>
                    <a:cubicBezTo>
                      <a:pt x="1887727" y="406640"/>
                      <a:pt x="1936495" y="268337"/>
                      <a:pt x="1881821" y="177469"/>
                    </a:cubicBezTo>
                    <a:cubicBezTo>
                      <a:pt x="1790953" y="236333"/>
                      <a:pt x="1658365" y="238429"/>
                      <a:pt x="1515871" y="182612"/>
                    </a:cubicBezTo>
                    <a:cubicBezTo>
                      <a:pt x="1345945" y="116128"/>
                      <a:pt x="1236407" y="22211"/>
                      <a:pt x="1048193" y="22211"/>
                    </a:cubicBezTo>
                    <a:close/>
                  </a:path>
                </a:pathLst>
              </a:custGeom>
              <a:solidFill>
                <a:srgbClr val="5E503B"/>
              </a:solidFill>
              <a:ln w="19050"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94B900BC-C96E-CFD9-1F23-BC2915029896}"/>
                  </a:ext>
                </a:extLst>
              </p:cNvPr>
              <p:cNvSpPr/>
              <p:nvPr/>
            </p:nvSpPr>
            <p:spPr>
              <a:xfrm>
                <a:off x="13454443" y="6087425"/>
                <a:ext cx="257175" cy="257175"/>
              </a:xfrm>
              <a:custGeom>
                <a:avLst/>
                <a:gdLst>
                  <a:gd name="connsiteX0" fmla="*/ 49 w 257175"/>
                  <a:gd name="connsiteY0" fmla="*/ 128670 h 257175"/>
                  <a:gd name="connsiteX1" fmla="*/ 128637 w 257175"/>
                  <a:gd name="connsiteY1" fmla="*/ 257258 h 257175"/>
                  <a:gd name="connsiteX2" fmla="*/ 257224 w 257175"/>
                  <a:gd name="connsiteY2" fmla="*/ 128670 h 257175"/>
                  <a:gd name="connsiteX3" fmla="*/ 128637 w 257175"/>
                  <a:gd name="connsiteY3" fmla="*/ 83 h 257175"/>
                  <a:gd name="connsiteX4" fmla="*/ 49 w 257175"/>
                  <a:gd name="connsiteY4" fmla="*/ 128670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49" y="128670"/>
                    </a:moveTo>
                    <a:cubicBezTo>
                      <a:pt x="49" y="199687"/>
                      <a:pt x="57620" y="257258"/>
                      <a:pt x="128637" y="257258"/>
                    </a:cubicBezTo>
                    <a:cubicBezTo>
                      <a:pt x="199653" y="257258"/>
                      <a:pt x="257224" y="199687"/>
                      <a:pt x="257224" y="128670"/>
                    </a:cubicBezTo>
                    <a:cubicBezTo>
                      <a:pt x="257224" y="57654"/>
                      <a:pt x="199653" y="83"/>
                      <a:pt x="128637" y="83"/>
                    </a:cubicBezTo>
                    <a:cubicBezTo>
                      <a:pt x="57620" y="83"/>
                      <a:pt x="49" y="57654"/>
                      <a:pt x="49" y="128670"/>
                    </a:cubicBezTo>
                  </a:path>
                </a:pathLst>
              </a:custGeom>
              <a:solidFill>
                <a:srgbClr val="FFCECC"/>
              </a:solidFill>
              <a:ln w="19050"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44284137-3A78-5E2A-03DC-597DCC979AB5}"/>
                  </a:ext>
                </a:extLst>
              </p:cNvPr>
              <p:cNvSpPr/>
              <p:nvPr/>
            </p:nvSpPr>
            <p:spPr>
              <a:xfrm>
                <a:off x="14210347" y="6096188"/>
                <a:ext cx="257175" cy="257175"/>
              </a:xfrm>
              <a:custGeom>
                <a:avLst/>
                <a:gdLst>
                  <a:gd name="connsiteX0" fmla="*/ 89 w 257175"/>
                  <a:gd name="connsiteY0" fmla="*/ 128671 h 257175"/>
                  <a:gd name="connsiteX1" fmla="*/ 128676 w 257175"/>
                  <a:gd name="connsiteY1" fmla="*/ 257258 h 257175"/>
                  <a:gd name="connsiteX2" fmla="*/ 257264 w 257175"/>
                  <a:gd name="connsiteY2" fmla="*/ 128671 h 257175"/>
                  <a:gd name="connsiteX3" fmla="*/ 128676 w 257175"/>
                  <a:gd name="connsiteY3" fmla="*/ 83 h 257175"/>
                  <a:gd name="connsiteX4" fmla="*/ 89 w 257175"/>
                  <a:gd name="connsiteY4" fmla="*/ 128671 h 257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175" h="257175">
                    <a:moveTo>
                      <a:pt x="89" y="128671"/>
                    </a:moveTo>
                    <a:cubicBezTo>
                      <a:pt x="89" y="199688"/>
                      <a:pt x="57659" y="257258"/>
                      <a:pt x="128676" y="257258"/>
                    </a:cubicBezTo>
                    <a:cubicBezTo>
                      <a:pt x="199693" y="257258"/>
                      <a:pt x="257264" y="199688"/>
                      <a:pt x="257264" y="128671"/>
                    </a:cubicBezTo>
                    <a:cubicBezTo>
                      <a:pt x="257264" y="57654"/>
                      <a:pt x="199693" y="83"/>
                      <a:pt x="128676" y="83"/>
                    </a:cubicBezTo>
                    <a:cubicBezTo>
                      <a:pt x="57659" y="83"/>
                      <a:pt x="89" y="57654"/>
                      <a:pt x="89" y="128671"/>
                    </a:cubicBezTo>
                  </a:path>
                </a:pathLst>
              </a:custGeom>
              <a:solidFill>
                <a:srgbClr val="FFCECC"/>
              </a:solidFill>
              <a:ln w="19050"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11A20BE0-A212-947A-A780-A5DEA2093215}"/>
                  </a:ext>
                </a:extLst>
              </p:cNvPr>
              <p:cNvSpPr/>
              <p:nvPr/>
            </p:nvSpPr>
            <p:spPr>
              <a:xfrm>
                <a:off x="13619606" y="6051801"/>
                <a:ext cx="132969" cy="132968"/>
              </a:xfrm>
              <a:custGeom>
                <a:avLst/>
                <a:gdLst>
                  <a:gd name="connsiteX0" fmla="*/ 66539 w 132969"/>
                  <a:gd name="connsiteY0" fmla="*/ 78 h 132968"/>
                  <a:gd name="connsiteX1" fmla="*/ 54 w 132969"/>
                  <a:gd name="connsiteY1" fmla="*/ 66562 h 132968"/>
                  <a:gd name="connsiteX2" fmla="*/ 66539 w 132969"/>
                  <a:gd name="connsiteY2" fmla="*/ 133047 h 132968"/>
                  <a:gd name="connsiteX3" fmla="*/ 133024 w 132969"/>
                  <a:gd name="connsiteY3" fmla="*/ 66562 h 132968"/>
                  <a:gd name="connsiteX4" fmla="*/ 66539 w 132969"/>
                  <a:gd name="connsiteY4" fmla="*/ 78 h 132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2969" h="132968">
                    <a:moveTo>
                      <a:pt x="66539" y="78"/>
                    </a:moveTo>
                    <a:cubicBezTo>
                      <a:pt x="29821" y="78"/>
                      <a:pt x="54" y="29844"/>
                      <a:pt x="54" y="66562"/>
                    </a:cubicBezTo>
                    <a:cubicBezTo>
                      <a:pt x="54" y="103281"/>
                      <a:pt x="29821" y="133047"/>
                      <a:pt x="66539" y="133047"/>
                    </a:cubicBezTo>
                    <a:cubicBezTo>
                      <a:pt x="103257" y="133047"/>
                      <a:pt x="133024" y="103281"/>
                      <a:pt x="133024" y="66562"/>
                    </a:cubicBezTo>
                    <a:cubicBezTo>
                      <a:pt x="133024" y="29844"/>
                      <a:pt x="103257" y="78"/>
                      <a:pt x="66539" y="78"/>
                    </a:cubicBezTo>
                    <a:close/>
                  </a:path>
                </a:pathLst>
              </a:custGeom>
              <a:solidFill>
                <a:srgbClr val="5E503B"/>
              </a:solidFill>
              <a:ln w="19050"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B64365BC-0E68-2452-E22B-7CE55EA658A6}"/>
                  </a:ext>
                </a:extLst>
              </p:cNvPr>
              <p:cNvSpPr/>
              <p:nvPr/>
            </p:nvSpPr>
            <p:spPr>
              <a:xfrm>
                <a:off x="14169199" y="6061326"/>
                <a:ext cx="132968" cy="132969"/>
              </a:xfrm>
              <a:custGeom>
                <a:avLst/>
                <a:gdLst>
                  <a:gd name="connsiteX0" fmla="*/ 66567 w 132968"/>
                  <a:gd name="connsiteY0" fmla="*/ 78 h 132969"/>
                  <a:gd name="connsiteX1" fmla="*/ 83 w 132968"/>
                  <a:gd name="connsiteY1" fmla="*/ 66563 h 132969"/>
                  <a:gd name="connsiteX2" fmla="*/ 66568 w 132968"/>
                  <a:gd name="connsiteY2" fmla="*/ 133047 h 132969"/>
                  <a:gd name="connsiteX3" fmla="*/ 133052 w 132968"/>
                  <a:gd name="connsiteY3" fmla="*/ 66563 h 132969"/>
                  <a:gd name="connsiteX4" fmla="*/ 133052 w 132968"/>
                  <a:gd name="connsiteY4" fmla="*/ 66372 h 132969"/>
                  <a:gd name="connsiteX5" fmla="*/ 66567 w 132968"/>
                  <a:gd name="connsiteY5" fmla="*/ 78 h 13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2968" h="132969">
                    <a:moveTo>
                      <a:pt x="66567" y="78"/>
                    </a:moveTo>
                    <a:cubicBezTo>
                      <a:pt x="29849" y="79"/>
                      <a:pt x="83" y="29845"/>
                      <a:pt x="83" y="66563"/>
                    </a:cubicBezTo>
                    <a:cubicBezTo>
                      <a:pt x="83" y="103282"/>
                      <a:pt x="29850" y="133048"/>
                      <a:pt x="66568" y="133047"/>
                    </a:cubicBezTo>
                    <a:cubicBezTo>
                      <a:pt x="103286" y="133047"/>
                      <a:pt x="133052" y="103281"/>
                      <a:pt x="133052" y="66563"/>
                    </a:cubicBezTo>
                    <a:cubicBezTo>
                      <a:pt x="133052" y="66499"/>
                      <a:pt x="133052" y="66436"/>
                      <a:pt x="133052" y="66372"/>
                    </a:cubicBezTo>
                    <a:cubicBezTo>
                      <a:pt x="132947" y="29728"/>
                      <a:pt x="103212" y="78"/>
                      <a:pt x="66567" y="78"/>
                    </a:cubicBezTo>
                    <a:close/>
                  </a:path>
                </a:pathLst>
              </a:custGeom>
              <a:solidFill>
                <a:srgbClr val="5E503B"/>
              </a:solidFill>
              <a:ln w="19050"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144CB61D-4D0A-C5F3-FB33-820510220C35}"/>
                  </a:ext>
                </a:extLst>
              </p:cNvPr>
              <p:cNvSpPr/>
              <p:nvPr/>
            </p:nvSpPr>
            <p:spPr>
              <a:xfrm>
                <a:off x="13680217" y="6267447"/>
                <a:ext cx="497935" cy="431749"/>
              </a:xfrm>
              <a:custGeom>
                <a:avLst/>
                <a:gdLst>
                  <a:gd name="connsiteX0" fmla="*/ 417 w 497935"/>
                  <a:gd name="connsiteY0" fmla="*/ 97 h 431749"/>
                  <a:gd name="connsiteX1" fmla="*/ 19467 w 497935"/>
                  <a:gd name="connsiteY1" fmla="*/ 228697 h 431749"/>
                  <a:gd name="connsiteX2" fmla="*/ 133767 w 497935"/>
                  <a:gd name="connsiteY2" fmla="*/ 415387 h 431749"/>
                  <a:gd name="connsiteX3" fmla="*/ 498003 w 497935"/>
                  <a:gd name="connsiteY3" fmla="*/ 21052 h 431749"/>
                  <a:gd name="connsiteX4" fmla="*/ 218349 w 497935"/>
                  <a:gd name="connsiteY4" fmla="*/ 74011 h 431749"/>
                  <a:gd name="connsiteX5" fmla="*/ 417 w 497935"/>
                  <a:gd name="connsiteY5" fmla="*/ 97 h 43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7935" h="431749">
                    <a:moveTo>
                      <a:pt x="417" y="97"/>
                    </a:moveTo>
                    <a:cubicBezTo>
                      <a:pt x="-1557" y="76763"/>
                      <a:pt x="4831" y="153415"/>
                      <a:pt x="19467" y="228697"/>
                    </a:cubicBezTo>
                    <a:cubicBezTo>
                      <a:pt x="33754" y="302992"/>
                      <a:pt x="64234" y="385097"/>
                      <a:pt x="133767" y="415387"/>
                    </a:cubicBezTo>
                    <a:cubicBezTo>
                      <a:pt x="348460" y="510637"/>
                      <a:pt x="480096" y="167737"/>
                      <a:pt x="498003" y="21052"/>
                    </a:cubicBezTo>
                    <a:cubicBezTo>
                      <a:pt x="412125" y="66120"/>
                      <a:pt x="314759" y="84558"/>
                      <a:pt x="218349" y="74011"/>
                    </a:cubicBezTo>
                    <a:cubicBezTo>
                      <a:pt x="185964" y="71725"/>
                      <a:pt x="-917" y="50580"/>
                      <a:pt x="417" y="97"/>
                    </a:cubicBezTo>
                    <a:close/>
                  </a:path>
                </a:pathLst>
              </a:custGeom>
              <a:solidFill>
                <a:srgbClr val="FFFFFF"/>
              </a:solidFill>
              <a:ln w="19050"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0FFE59C0-20A8-B735-98E0-93D0A624BE53}"/>
                  </a:ext>
                </a:extLst>
              </p:cNvPr>
              <p:cNvSpPr/>
              <p:nvPr/>
            </p:nvSpPr>
            <p:spPr>
              <a:xfrm>
                <a:off x="13668383" y="6254556"/>
                <a:ext cx="519189" cy="455613"/>
              </a:xfrm>
              <a:custGeom>
                <a:avLst/>
                <a:gdLst>
                  <a:gd name="connsiteX0" fmla="*/ 216847 w 519189"/>
                  <a:gd name="connsiteY0" fmla="*/ 455710 h 455613"/>
                  <a:gd name="connsiteX1" fmla="*/ 139314 w 519189"/>
                  <a:gd name="connsiteY1" fmla="*/ 438375 h 455613"/>
                  <a:gd name="connsiteX2" fmla="*/ 19489 w 519189"/>
                  <a:gd name="connsiteY2" fmla="*/ 243493 h 455613"/>
                  <a:gd name="connsiteX3" fmla="*/ 439 w 519189"/>
                  <a:gd name="connsiteY3" fmla="*/ 12798 h 455613"/>
                  <a:gd name="connsiteX4" fmla="*/ 10124 w 519189"/>
                  <a:gd name="connsiteY4" fmla="*/ 193 h 455613"/>
                  <a:gd name="connsiteX5" fmla="*/ 22728 w 519189"/>
                  <a:gd name="connsiteY5" fmla="*/ 9878 h 455613"/>
                  <a:gd name="connsiteX6" fmla="*/ 22728 w 519189"/>
                  <a:gd name="connsiteY6" fmla="*/ 12798 h 455613"/>
                  <a:gd name="connsiteX7" fmla="*/ 228468 w 519189"/>
                  <a:gd name="connsiteY7" fmla="*/ 75092 h 455613"/>
                  <a:gd name="connsiteX8" fmla="*/ 502978 w 519189"/>
                  <a:gd name="connsiteY8" fmla="*/ 23847 h 455613"/>
                  <a:gd name="connsiteX9" fmla="*/ 518064 w 519189"/>
                  <a:gd name="connsiteY9" fmla="*/ 28856 h 455613"/>
                  <a:gd name="connsiteX10" fmla="*/ 519171 w 519189"/>
                  <a:gd name="connsiteY10" fmla="*/ 35277 h 455613"/>
                  <a:gd name="connsiteX11" fmla="*/ 216847 w 519189"/>
                  <a:gd name="connsiteY11" fmla="*/ 455710 h 455613"/>
                  <a:gd name="connsiteX12" fmla="*/ 22918 w 519189"/>
                  <a:gd name="connsiteY12" fmla="*/ 47469 h 455613"/>
                  <a:gd name="connsiteX13" fmla="*/ 41968 w 519189"/>
                  <a:gd name="connsiteY13" fmla="*/ 239302 h 455613"/>
                  <a:gd name="connsiteX14" fmla="*/ 148839 w 519189"/>
                  <a:gd name="connsiteY14" fmla="*/ 417801 h 455613"/>
                  <a:gd name="connsiteX15" fmla="*/ 294000 w 519189"/>
                  <a:gd name="connsiteY15" fmla="*/ 412086 h 455613"/>
                  <a:gd name="connsiteX16" fmla="*/ 494406 w 519189"/>
                  <a:gd name="connsiteY16" fmla="*/ 53375 h 455613"/>
                  <a:gd name="connsiteX17" fmla="*/ 227706 w 519189"/>
                  <a:gd name="connsiteY17" fmla="*/ 97951 h 455613"/>
                  <a:gd name="connsiteX18" fmla="*/ 22918 w 519189"/>
                  <a:gd name="connsiteY18" fmla="*/ 47469 h 45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9189" h="455613">
                    <a:moveTo>
                      <a:pt x="216847" y="455710"/>
                    </a:moveTo>
                    <a:cubicBezTo>
                      <a:pt x="190072" y="455445"/>
                      <a:pt x="163653" y="449538"/>
                      <a:pt x="139314" y="438375"/>
                    </a:cubicBezTo>
                    <a:cubicBezTo>
                      <a:pt x="79497" y="411896"/>
                      <a:pt x="39111" y="346363"/>
                      <a:pt x="19489" y="243493"/>
                    </a:cubicBezTo>
                    <a:cubicBezTo>
                      <a:pt x="4782" y="167515"/>
                      <a:pt x="-1606" y="90160"/>
                      <a:pt x="439" y="12798"/>
                    </a:cubicBezTo>
                    <a:cubicBezTo>
                      <a:pt x="-367" y="6643"/>
                      <a:pt x="3969" y="1000"/>
                      <a:pt x="10124" y="193"/>
                    </a:cubicBezTo>
                    <a:cubicBezTo>
                      <a:pt x="16278" y="-613"/>
                      <a:pt x="21921" y="3723"/>
                      <a:pt x="22728" y="9878"/>
                    </a:cubicBezTo>
                    <a:cubicBezTo>
                      <a:pt x="22855" y="10847"/>
                      <a:pt x="22855" y="11829"/>
                      <a:pt x="22728" y="12798"/>
                    </a:cubicBezTo>
                    <a:cubicBezTo>
                      <a:pt x="22728" y="41563"/>
                      <a:pt x="144076" y="68805"/>
                      <a:pt x="228468" y="75092"/>
                    </a:cubicBezTo>
                    <a:cubicBezTo>
                      <a:pt x="323036" y="85823"/>
                      <a:pt x="418651" y="67974"/>
                      <a:pt x="502978" y="23847"/>
                    </a:cubicBezTo>
                    <a:cubicBezTo>
                      <a:pt x="508527" y="21064"/>
                      <a:pt x="515281" y="23307"/>
                      <a:pt x="518064" y="28856"/>
                    </a:cubicBezTo>
                    <a:cubicBezTo>
                      <a:pt x="519059" y="30840"/>
                      <a:pt x="519444" y="33074"/>
                      <a:pt x="519171" y="35277"/>
                    </a:cubicBezTo>
                    <a:cubicBezTo>
                      <a:pt x="499930" y="193773"/>
                      <a:pt x="385249" y="455710"/>
                      <a:pt x="216847" y="455710"/>
                    </a:cubicBezTo>
                    <a:close/>
                    <a:moveTo>
                      <a:pt x="22918" y="47469"/>
                    </a:moveTo>
                    <a:cubicBezTo>
                      <a:pt x="23348" y="111864"/>
                      <a:pt x="29725" y="176081"/>
                      <a:pt x="41968" y="239302"/>
                    </a:cubicBezTo>
                    <a:cubicBezTo>
                      <a:pt x="61018" y="334552"/>
                      <a:pt x="96261" y="394560"/>
                      <a:pt x="148839" y="417801"/>
                    </a:cubicBezTo>
                    <a:cubicBezTo>
                      <a:pt x="195145" y="440251"/>
                      <a:pt x="249602" y="438107"/>
                      <a:pt x="294000" y="412086"/>
                    </a:cubicBezTo>
                    <a:cubicBezTo>
                      <a:pt x="405442" y="348840"/>
                      <a:pt x="475928" y="158721"/>
                      <a:pt x="494406" y="53375"/>
                    </a:cubicBezTo>
                    <a:cubicBezTo>
                      <a:pt x="411307" y="92510"/>
                      <a:pt x="319015" y="107936"/>
                      <a:pt x="227706" y="97951"/>
                    </a:cubicBezTo>
                    <a:cubicBezTo>
                      <a:pt x="220086" y="97380"/>
                      <a:pt x="78354" y="86521"/>
                      <a:pt x="22918" y="47469"/>
                    </a:cubicBezTo>
                    <a:close/>
                  </a:path>
                </a:pathLst>
              </a:custGeom>
              <a:solidFill>
                <a:srgbClr val="5E503B"/>
              </a:solidFill>
              <a:ln w="19050"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C0A5763B-6105-4AE4-E6CF-EC839C7CA0A4}"/>
                  </a:ext>
                </a:extLst>
              </p:cNvPr>
              <p:cNvSpPr/>
              <p:nvPr/>
            </p:nvSpPr>
            <p:spPr>
              <a:xfrm>
                <a:off x="13864305" y="7480415"/>
                <a:ext cx="34996" cy="66733"/>
              </a:xfrm>
              <a:custGeom>
                <a:avLst/>
                <a:gdLst>
                  <a:gd name="connsiteX0" fmla="*/ 19590 w 34996"/>
                  <a:gd name="connsiteY0" fmla="*/ 2192 h 66733"/>
                  <a:gd name="connsiteX1" fmla="*/ 6983 w 34996"/>
                  <a:gd name="connsiteY1" fmla="*/ 61483 h 66733"/>
                  <a:gd name="connsiteX2" fmla="*/ 7589 w 34996"/>
                  <a:gd name="connsiteY2" fmla="*/ 62390 h 66733"/>
                  <a:gd name="connsiteX3" fmla="*/ 20733 w 34996"/>
                  <a:gd name="connsiteY3" fmla="*/ 65438 h 66733"/>
                  <a:gd name="connsiteX4" fmla="*/ 23781 w 34996"/>
                  <a:gd name="connsiteY4" fmla="*/ 52294 h 66733"/>
                  <a:gd name="connsiteX5" fmla="*/ 29381 w 34996"/>
                  <a:gd name="connsiteY5" fmla="*/ 18540 h 66733"/>
                  <a:gd name="connsiteX6" fmla="*/ 31401 w 34996"/>
                  <a:gd name="connsiteY6" fmla="*/ 17242 h 66733"/>
                  <a:gd name="connsiteX7" fmla="*/ 33020 w 34996"/>
                  <a:gd name="connsiteY7" fmla="*/ 3811 h 66733"/>
                  <a:gd name="connsiteX8" fmla="*/ 19590 w 34996"/>
                  <a:gd name="connsiteY8" fmla="*/ 2192 h 66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996" h="66733">
                    <a:moveTo>
                      <a:pt x="19590" y="2192"/>
                    </a:moveTo>
                    <a:cubicBezTo>
                      <a:pt x="-264" y="15084"/>
                      <a:pt x="-5908" y="41629"/>
                      <a:pt x="6983" y="61483"/>
                    </a:cubicBezTo>
                    <a:cubicBezTo>
                      <a:pt x="7181" y="61788"/>
                      <a:pt x="7383" y="62090"/>
                      <a:pt x="7589" y="62390"/>
                    </a:cubicBezTo>
                    <a:cubicBezTo>
                      <a:pt x="10377" y="66862"/>
                      <a:pt x="16262" y="68226"/>
                      <a:pt x="20733" y="65438"/>
                    </a:cubicBezTo>
                    <a:cubicBezTo>
                      <a:pt x="25204" y="62650"/>
                      <a:pt x="26569" y="56765"/>
                      <a:pt x="23781" y="52294"/>
                    </a:cubicBezTo>
                    <a:cubicBezTo>
                      <a:pt x="16007" y="41427"/>
                      <a:pt x="18514" y="26315"/>
                      <a:pt x="29381" y="18540"/>
                    </a:cubicBezTo>
                    <a:cubicBezTo>
                      <a:pt x="30033" y="18074"/>
                      <a:pt x="30707" y="17641"/>
                      <a:pt x="31401" y="17242"/>
                    </a:cubicBezTo>
                    <a:cubicBezTo>
                      <a:pt x="35557" y="13980"/>
                      <a:pt x="36282" y="7967"/>
                      <a:pt x="33020" y="3811"/>
                    </a:cubicBezTo>
                    <a:cubicBezTo>
                      <a:pt x="29759" y="-344"/>
                      <a:pt x="23746" y="-1069"/>
                      <a:pt x="19590" y="2192"/>
                    </a:cubicBezTo>
                    <a:close/>
                  </a:path>
                </a:pathLst>
              </a:custGeom>
              <a:solidFill>
                <a:srgbClr val="5E503B"/>
              </a:solidFill>
              <a:ln w="19050" cap="flat">
                <a:noFill/>
                <a:prstDash val="solid"/>
                <a:miter/>
              </a:ln>
            </p:spPr>
            <p:txBody>
              <a:bodyPr rtlCol="0" anchor="ctr"/>
              <a:lstStyle/>
              <a:p>
                <a:endParaRPr lang="zh-CN" altLang="en-US"/>
              </a:p>
            </p:txBody>
          </p:sp>
        </p:grpSp>
      </p:grpSp>
      <p:grpSp>
        <p:nvGrpSpPr>
          <p:cNvPr id="49" name="组合 48">
            <a:extLst>
              <a:ext uri="{FF2B5EF4-FFF2-40B4-BE49-F238E27FC236}">
                <a16:creationId xmlns:a16="http://schemas.microsoft.com/office/drawing/2014/main" id="{60D1A770-6453-F5F2-E516-7F2F57D7C8F2}"/>
              </a:ext>
            </a:extLst>
          </p:cNvPr>
          <p:cNvGrpSpPr/>
          <p:nvPr/>
        </p:nvGrpSpPr>
        <p:grpSpPr>
          <a:xfrm>
            <a:off x="5066111" y="745383"/>
            <a:ext cx="2059778" cy="2840170"/>
            <a:chOff x="4739436" y="613536"/>
            <a:chExt cx="2059778" cy="2840170"/>
          </a:xfrm>
        </p:grpSpPr>
        <p:sp>
          <p:nvSpPr>
            <p:cNvPr id="38" name="椭圆 37">
              <a:extLst>
                <a:ext uri="{FF2B5EF4-FFF2-40B4-BE49-F238E27FC236}">
                  <a16:creationId xmlns:a16="http://schemas.microsoft.com/office/drawing/2014/main" id="{4C834092-9C7F-CD38-9FFA-C2ADE3B6F8CA}"/>
                </a:ext>
              </a:extLst>
            </p:cNvPr>
            <p:cNvSpPr/>
            <p:nvPr/>
          </p:nvSpPr>
          <p:spPr>
            <a:xfrm>
              <a:off x="4884062" y="1729053"/>
              <a:ext cx="1724652" cy="1724653"/>
            </a:xfrm>
            <a:prstGeom prst="ellipse">
              <a:avLst/>
            </a:prstGeom>
            <a:solidFill>
              <a:srgbClr val="A7E6D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AF09B10C-6772-E5C3-8EAB-74C027EB6263}"/>
                </a:ext>
              </a:extLst>
            </p:cNvPr>
            <p:cNvGrpSpPr/>
            <p:nvPr/>
          </p:nvGrpSpPr>
          <p:grpSpPr>
            <a:xfrm>
              <a:off x="4739436" y="613536"/>
              <a:ext cx="2059778" cy="2751963"/>
              <a:chOff x="4787575" y="3348389"/>
              <a:chExt cx="2020610" cy="2699632"/>
            </a:xfrm>
          </p:grpSpPr>
          <p:sp>
            <p:nvSpPr>
              <p:cNvPr id="40" name="任意多边形: 形状 39">
                <a:extLst>
                  <a:ext uri="{FF2B5EF4-FFF2-40B4-BE49-F238E27FC236}">
                    <a16:creationId xmlns:a16="http://schemas.microsoft.com/office/drawing/2014/main" id="{AF25B612-24A5-AAA4-A15B-8DC853FD8BD5}"/>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0515B244-B55C-7D5F-5E25-72B515FC1F41}"/>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5659572D-16D2-8AE6-BFD2-817F5069958D}"/>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C1110F10-D839-23C7-8D19-BEFC5809616A}"/>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EA98727A-4DA5-7086-18AE-A7ABDB7BA0A3}"/>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DEBE1652-0DCB-6492-D073-C274B6C148BE}"/>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id="{67469550-D1FE-CA34-5B0A-504752C8C98E}"/>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id="{2C1E6C9E-08DA-BBAB-8F59-A0778EB4A0CB}"/>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48" name="任意多边形: 形状 47">
                <a:extLst>
                  <a:ext uri="{FF2B5EF4-FFF2-40B4-BE49-F238E27FC236}">
                    <a16:creationId xmlns:a16="http://schemas.microsoft.com/office/drawing/2014/main" id="{67054977-6B4C-ACFE-609A-06B556AC2A66}"/>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grpSp>
        <p:nvGrpSpPr>
          <p:cNvPr id="65" name="组合 64">
            <a:extLst>
              <a:ext uri="{FF2B5EF4-FFF2-40B4-BE49-F238E27FC236}">
                <a16:creationId xmlns:a16="http://schemas.microsoft.com/office/drawing/2014/main" id="{2F35D290-1B76-25FA-7008-6A37DABE47EC}"/>
              </a:ext>
            </a:extLst>
          </p:cNvPr>
          <p:cNvGrpSpPr/>
          <p:nvPr/>
        </p:nvGrpSpPr>
        <p:grpSpPr>
          <a:xfrm>
            <a:off x="9164670" y="1005195"/>
            <a:ext cx="1990661" cy="2580358"/>
            <a:chOff x="9067799" y="1098317"/>
            <a:chExt cx="1990661" cy="2580358"/>
          </a:xfrm>
        </p:grpSpPr>
        <p:sp>
          <p:nvSpPr>
            <p:cNvPr id="50" name="椭圆 49">
              <a:extLst>
                <a:ext uri="{FF2B5EF4-FFF2-40B4-BE49-F238E27FC236}">
                  <a16:creationId xmlns:a16="http://schemas.microsoft.com/office/drawing/2014/main" id="{38421B62-A088-6EDC-3D83-11A137B6606E}"/>
                </a:ext>
              </a:extLst>
            </p:cNvPr>
            <p:cNvSpPr/>
            <p:nvPr/>
          </p:nvSpPr>
          <p:spPr>
            <a:xfrm>
              <a:off x="9324031" y="1954022"/>
              <a:ext cx="1724652" cy="1724653"/>
            </a:xfrm>
            <a:prstGeom prst="ellipse">
              <a:avLst/>
            </a:prstGeom>
            <a:solidFill>
              <a:srgbClr val="FEAAA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DC1FDE38-92BC-80CA-A15B-5EFA75547335}"/>
                </a:ext>
              </a:extLst>
            </p:cNvPr>
            <p:cNvGrpSpPr/>
            <p:nvPr/>
          </p:nvGrpSpPr>
          <p:grpSpPr>
            <a:xfrm>
              <a:off x="9067799" y="1098317"/>
              <a:ext cx="1990661" cy="2457683"/>
              <a:chOff x="5855450" y="2213946"/>
              <a:chExt cx="1316762" cy="1625683"/>
            </a:xfrm>
          </p:grpSpPr>
          <p:sp>
            <p:nvSpPr>
              <p:cNvPr id="52" name="任意多边形: 形状 51">
                <a:extLst>
                  <a:ext uri="{FF2B5EF4-FFF2-40B4-BE49-F238E27FC236}">
                    <a16:creationId xmlns:a16="http://schemas.microsoft.com/office/drawing/2014/main" id="{687DEBDD-81B9-0010-9F58-6801AB69375C}"/>
                  </a:ext>
                </a:extLst>
              </p:cNvPr>
              <p:cNvSpPr/>
              <p:nvPr/>
            </p:nvSpPr>
            <p:spPr>
              <a:xfrm>
                <a:off x="5920156" y="2323965"/>
                <a:ext cx="1101808" cy="973528"/>
              </a:xfrm>
              <a:custGeom>
                <a:avLst/>
                <a:gdLst>
                  <a:gd name="connsiteX0" fmla="*/ 961394 w 1101808"/>
                  <a:gd name="connsiteY0" fmla="*/ 149173 h 973528"/>
                  <a:gd name="connsiteX1" fmla="*/ 757559 w 1101808"/>
                  <a:gd name="connsiteY1" fmla="*/ 37540 h 973528"/>
                  <a:gd name="connsiteX2" fmla="*/ 243209 w 1101808"/>
                  <a:gd name="connsiteY2" fmla="*/ 72021 h 973528"/>
                  <a:gd name="connsiteX3" fmla="*/ 131 w 1101808"/>
                  <a:gd name="connsiteY3" fmla="*/ 485596 h 973528"/>
                  <a:gd name="connsiteX4" fmla="*/ 152531 w 1101808"/>
                  <a:gd name="connsiteY4" fmla="*/ 820114 h 973528"/>
                  <a:gd name="connsiteX5" fmla="*/ 1073408 w 1101808"/>
                  <a:gd name="connsiteY5" fmla="*/ 662190 h 973528"/>
                  <a:gd name="connsiteX6" fmla="*/ 961394 w 1101808"/>
                  <a:gd name="connsiteY6" fmla="*/ 149173 h 973528"/>
                  <a:gd name="connsiteX7" fmla="*/ 408944 w 1101808"/>
                  <a:gd name="connsiteY7" fmla="*/ 730770 h 973528"/>
                  <a:gd name="connsiteX8" fmla="*/ 356176 w 1101808"/>
                  <a:gd name="connsiteY8" fmla="*/ 777252 h 973528"/>
                  <a:gd name="connsiteX9" fmla="*/ 286834 w 1101808"/>
                  <a:gd name="connsiteY9" fmla="*/ 740295 h 973528"/>
                  <a:gd name="connsiteX10" fmla="*/ 264355 w 1101808"/>
                  <a:gd name="connsiteY10" fmla="*/ 659713 h 973528"/>
                  <a:gd name="connsiteX11" fmla="*/ 349127 w 1101808"/>
                  <a:gd name="connsiteY11" fmla="*/ 697813 h 973528"/>
                  <a:gd name="connsiteX12" fmla="*/ 433709 w 1101808"/>
                  <a:gd name="connsiteY12" fmla="*/ 675334 h 973528"/>
                  <a:gd name="connsiteX13" fmla="*/ 408563 w 1101808"/>
                  <a:gd name="connsiteY13" fmla="*/ 730770 h 97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1808" h="973528">
                    <a:moveTo>
                      <a:pt x="961394" y="149173"/>
                    </a:moveTo>
                    <a:cubicBezTo>
                      <a:pt x="892624" y="89166"/>
                      <a:pt x="830902" y="64020"/>
                      <a:pt x="757559" y="37540"/>
                    </a:cubicBezTo>
                    <a:cubicBezTo>
                      <a:pt x="592586" y="-16371"/>
                      <a:pt x="396752" y="-18086"/>
                      <a:pt x="243209" y="72021"/>
                    </a:cubicBezTo>
                    <a:cubicBezTo>
                      <a:pt x="112526" y="148221"/>
                      <a:pt x="-1202" y="333577"/>
                      <a:pt x="131" y="485596"/>
                    </a:cubicBezTo>
                    <a:cubicBezTo>
                      <a:pt x="4286" y="612965"/>
                      <a:pt x="59151" y="733396"/>
                      <a:pt x="152531" y="820114"/>
                    </a:cubicBezTo>
                    <a:cubicBezTo>
                      <a:pt x="410278" y="1064526"/>
                      <a:pt x="939297" y="1020711"/>
                      <a:pt x="1073408" y="662190"/>
                    </a:cubicBezTo>
                    <a:cubicBezTo>
                      <a:pt x="1135511" y="497979"/>
                      <a:pt x="1095316" y="268236"/>
                      <a:pt x="961394" y="149173"/>
                    </a:cubicBezTo>
                    <a:close/>
                    <a:moveTo>
                      <a:pt x="408944" y="730770"/>
                    </a:moveTo>
                    <a:cubicBezTo>
                      <a:pt x="398812" y="753097"/>
                      <a:pt x="379604" y="770017"/>
                      <a:pt x="356176" y="777252"/>
                    </a:cubicBezTo>
                    <a:cubicBezTo>
                      <a:pt x="327671" y="780316"/>
                      <a:pt x="300184" y="765666"/>
                      <a:pt x="286834" y="740295"/>
                    </a:cubicBezTo>
                    <a:cubicBezTo>
                      <a:pt x="273901" y="715257"/>
                      <a:pt x="266250" y="687830"/>
                      <a:pt x="264355" y="659713"/>
                    </a:cubicBezTo>
                    <a:cubicBezTo>
                      <a:pt x="280166" y="670381"/>
                      <a:pt x="302455" y="696670"/>
                      <a:pt x="349127" y="697813"/>
                    </a:cubicBezTo>
                    <a:cubicBezTo>
                      <a:pt x="378869" y="698377"/>
                      <a:pt x="408172" y="690589"/>
                      <a:pt x="433709" y="675334"/>
                    </a:cubicBezTo>
                    <a:cubicBezTo>
                      <a:pt x="426556" y="694346"/>
                      <a:pt x="418156" y="712865"/>
                      <a:pt x="408563" y="730770"/>
                    </a:cubicBezTo>
                    <a:close/>
                  </a:path>
                </a:pathLst>
              </a:custGeom>
              <a:solidFill>
                <a:srgbClr val="FFF4EE"/>
              </a:solidFill>
              <a:ln w="1905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E5552530-4B7C-B226-E4CC-DB9A8F96F6D1}"/>
                  </a:ext>
                </a:extLst>
              </p:cNvPr>
              <p:cNvSpPr/>
              <p:nvPr/>
            </p:nvSpPr>
            <p:spPr>
              <a:xfrm>
                <a:off x="5990721" y="3148203"/>
                <a:ext cx="1181491" cy="683172"/>
              </a:xfrm>
              <a:custGeom>
                <a:avLst/>
                <a:gdLst>
                  <a:gd name="connsiteX0" fmla="*/ 1164203 w 1181491"/>
                  <a:gd name="connsiteY0" fmla="*/ 65826 h 683172"/>
                  <a:gd name="connsiteX1" fmla="*/ 1152773 w 1181491"/>
                  <a:gd name="connsiteY1" fmla="*/ 54586 h 683172"/>
                  <a:gd name="connsiteX2" fmla="*/ 897884 w 1181491"/>
                  <a:gd name="connsiteY2" fmla="*/ 103 h 683172"/>
                  <a:gd name="connsiteX3" fmla="*/ 404489 w 1181491"/>
                  <a:gd name="connsiteY3" fmla="*/ 142978 h 683172"/>
                  <a:gd name="connsiteX4" fmla="*/ 419729 w 1181491"/>
                  <a:gd name="connsiteY4" fmla="*/ 194223 h 683172"/>
                  <a:gd name="connsiteX5" fmla="*/ 24251 w 1181491"/>
                  <a:gd name="connsiteY5" fmla="*/ 452541 h 683172"/>
                  <a:gd name="connsiteX6" fmla="*/ 3867 w 1181491"/>
                  <a:gd name="connsiteY6" fmla="*/ 471591 h 683172"/>
                  <a:gd name="connsiteX7" fmla="*/ 22917 w 1181491"/>
                  <a:gd name="connsiteY7" fmla="*/ 526645 h 683172"/>
                  <a:gd name="connsiteX8" fmla="*/ 86925 w 1181491"/>
                  <a:gd name="connsiteY8" fmla="*/ 534456 h 683172"/>
                  <a:gd name="connsiteX9" fmla="*/ 498024 w 1181491"/>
                  <a:gd name="connsiteY9" fmla="*/ 354433 h 683172"/>
                  <a:gd name="connsiteX10" fmla="*/ 558032 w 1181491"/>
                  <a:gd name="connsiteY10" fmla="*/ 430633 h 683172"/>
                  <a:gd name="connsiteX11" fmla="*/ 874262 w 1181491"/>
                  <a:gd name="connsiteY11" fmla="*/ 676188 h 683172"/>
                  <a:gd name="connsiteX12" fmla="*/ 875786 w 1181491"/>
                  <a:gd name="connsiteY12" fmla="*/ 676188 h 683172"/>
                  <a:gd name="connsiteX13" fmla="*/ 948366 w 1181491"/>
                  <a:gd name="connsiteY13" fmla="*/ 674854 h 683172"/>
                  <a:gd name="connsiteX14" fmla="*/ 1001897 w 1181491"/>
                  <a:gd name="connsiteY14" fmla="*/ 626848 h 683172"/>
                  <a:gd name="connsiteX15" fmla="*/ 1164203 w 1181491"/>
                  <a:gd name="connsiteY15" fmla="*/ 65826 h 68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491" h="683172">
                    <a:moveTo>
                      <a:pt x="1164203" y="65826"/>
                    </a:moveTo>
                    <a:cubicBezTo>
                      <a:pt x="1161137" y="61391"/>
                      <a:pt x="1157259" y="57577"/>
                      <a:pt x="1152773" y="54586"/>
                    </a:cubicBezTo>
                    <a:cubicBezTo>
                      <a:pt x="1019423" y="42204"/>
                      <a:pt x="951415" y="21630"/>
                      <a:pt x="897884" y="103"/>
                    </a:cubicBezTo>
                    <a:cubicBezTo>
                      <a:pt x="773488" y="121071"/>
                      <a:pt x="582987" y="167553"/>
                      <a:pt x="404489" y="142978"/>
                    </a:cubicBezTo>
                    <a:cubicBezTo>
                      <a:pt x="408870" y="160314"/>
                      <a:pt x="414014" y="177459"/>
                      <a:pt x="419729" y="194223"/>
                    </a:cubicBezTo>
                    <a:cubicBezTo>
                      <a:pt x="294380" y="289473"/>
                      <a:pt x="155315" y="365673"/>
                      <a:pt x="24251" y="452541"/>
                    </a:cubicBezTo>
                    <a:cubicBezTo>
                      <a:pt x="16024" y="457159"/>
                      <a:pt x="9031" y="463694"/>
                      <a:pt x="3867" y="471591"/>
                    </a:cubicBezTo>
                    <a:cubicBezTo>
                      <a:pt x="-5347" y="492092"/>
                      <a:pt x="3003" y="516223"/>
                      <a:pt x="22917" y="526645"/>
                    </a:cubicBezTo>
                    <a:cubicBezTo>
                      <a:pt x="42916" y="535863"/>
                      <a:pt x="65297" y="538594"/>
                      <a:pt x="86925" y="534456"/>
                    </a:cubicBezTo>
                    <a:cubicBezTo>
                      <a:pt x="237230" y="518835"/>
                      <a:pt x="371151" y="439206"/>
                      <a:pt x="498024" y="354433"/>
                    </a:cubicBezTo>
                    <a:cubicBezTo>
                      <a:pt x="516177" y="381237"/>
                      <a:pt x="536231" y="406702"/>
                      <a:pt x="558032" y="430633"/>
                    </a:cubicBezTo>
                    <a:cubicBezTo>
                      <a:pt x="674999" y="558078"/>
                      <a:pt x="830447" y="660376"/>
                      <a:pt x="874262" y="676188"/>
                    </a:cubicBezTo>
                    <a:lnTo>
                      <a:pt x="875786" y="676188"/>
                    </a:lnTo>
                    <a:cubicBezTo>
                      <a:pt x="899069" y="686083"/>
                      <a:pt x="925463" y="685598"/>
                      <a:pt x="948366" y="674854"/>
                    </a:cubicBezTo>
                    <a:cubicBezTo>
                      <a:pt x="969146" y="662464"/>
                      <a:pt x="987325" y="646161"/>
                      <a:pt x="1001897" y="626848"/>
                    </a:cubicBezTo>
                    <a:cubicBezTo>
                      <a:pt x="1187634" y="408345"/>
                      <a:pt x="1203256" y="135739"/>
                      <a:pt x="1164203" y="65826"/>
                    </a:cubicBezTo>
                    <a:close/>
                  </a:path>
                </a:pathLst>
              </a:custGeom>
              <a:solidFill>
                <a:srgbClr val="FFFDA9"/>
              </a:solidFill>
              <a:ln w="1905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73A84895-7C72-4D54-5E7C-42741B638A8F}"/>
                  </a:ext>
                </a:extLst>
              </p:cNvPr>
              <p:cNvSpPr/>
              <p:nvPr/>
            </p:nvSpPr>
            <p:spPr>
              <a:xfrm>
                <a:off x="6702332" y="3425190"/>
                <a:ext cx="148140" cy="128588"/>
              </a:xfrm>
              <a:custGeom>
                <a:avLst/>
                <a:gdLst>
                  <a:gd name="connsiteX0" fmla="*/ 117703 w 148140"/>
                  <a:gd name="connsiteY0" fmla="*/ 103 h 128588"/>
                  <a:gd name="connsiteX1" fmla="*/ 98653 w 148140"/>
                  <a:gd name="connsiteY1" fmla="*/ 7342 h 128588"/>
                  <a:gd name="connsiteX2" fmla="*/ 16929 w 148140"/>
                  <a:gd name="connsiteY2" fmla="*/ 45442 h 128588"/>
                  <a:gd name="connsiteX3" fmla="*/ 736 w 148140"/>
                  <a:gd name="connsiteY3" fmla="*/ 89067 h 128588"/>
                  <a:gd name="connsiteX4" fmla="*/ 138468 w 148140"/>
                  <a:gd name="connsiteY4" fmla="*/ 127167 h 128588"/>
                  <a:gd name="connsiteX5" fmla="*/ 117703 w 148140"/>
                  <a:gd name="connsiteY5" fmla="*/ 103 h 12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140" h="128588">
                    <a:moveTo>
                      <a:pt x="117703" y="103"/>
                    </a:moveTo>
                    <a:cubicBezTo>
                      <a:pt x="111226" y="2770"/>
                      <a:pt x="104368" y="5247"/>
                      <a:pt x="98653" y="7342"/>
                    </a:cubicBezTo>
                    <a:cubicBezTo>
                      <a:pt x="68755" y="13319"/>
                      <a:pt x="40729" y="26385"/>
                      <a:pt x="16929" y="45442"/>
                    </a:cubicBezTo>
                    <a:cubicBezTo>
                      <a:pt x="4248" y="56133"/>
                      <a:pt x="-1898" y="72691"/>
                      <a:pt x="736" y="89067"/>
                    </a:cubicBezTo>
                    <a:cubicBezTo>
                      <a:pt x="10833" y="131929"/>
                      <a:pt x="95986" y="130596"/>
                      <a:pt x="138468" y="127167"/>
                    </a:cubicBezTo>
                    <a:cubicBezTo>
                      <a:pt x="153708" y="80113"/>
                      <a:pt x="154279" y="27726"/>
                      <a:pt x="117703" y="103"/>
                    </a:cubicBezTo>
                    <a:close/>
                  </a:path>
                </a:pathLst>
              </a:custGeom>
              <a:solidFill>
                <a:srgbClr val="FFF4EE"/>
              </a:solidFill>
              <a:ln w="1905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F458DD22-D410-D97C-009A-78C5CDEBE037}"/>
                  </a:ext>
                </a:extLst>
              </p:cNvPr>
              <p:cNvSpPr/>
              <p:nvPr/>
            </p:nvSpPr>
            <p:spPr>
              <a:xfrm>
                <a:off x="5990034" y="3551491"/>
                <a:ext cx="153367" cy="131736"/>
              </a:xfrm>
              <a:custGeom>
                <a:avLst/>
                <a:gdLst>
                  <a:gd name="connsiteX0" fmla="*/ 99206 w 153367"/>
                  <a:gd name="connsiteY0" fmla="*/ 110 h 131736"/>
                  <a:gd name="connsiteX1" fmla="*/ 3956 w 153367"/>
                  <a:gd name="connsiteY1" fmla="*/ 66975 h 131736"/>
                  <a:gd name="connsiteX2" fmla="*/ 23006 w 153367"/>
                  <a:gd name="connsiteY2" fmla="*/ 122030 h 131736"/>
                  <a:gd name="connsiteX3" fmla="*/ 87014 w 153367"/>
                  <a:gd name="connsiteY3" fmla="*/ 129840 h 131736"/>
                  <a:gd name="connsiteX4" fmla="*/ 151594 w 153367"/>
                  <a:gd name="connsiteY4" fmla="*/ 119173 h 131736"/>
                  <a:gd name="connsiteX5" fmla="*/ 99206 w 153367"/>
                  <a:gd name="connsiteY5" fmla="*/ 110 h 13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367" h="131736">
                    <a:moveTo>
                      <a:pt x="99206" y="110"/>
                    </a:moveTo>
                    <a:cubicBezTo>
                      <a:pt x="14053" y="54212"/>
                      <a:pt x="11957" y="55736"/>
                      <a:pt x="3956" y="66975"/>
                    </a:cubicBezTo>
                    <a:cubicBezTo>
                      <a:pt x="-5466" y="87467"/>
                      <a:pt x="2935" y="111744"/>
                      <a:pt x="23006" y="122030"/>
                    </a:cubicBezTo>
                    <a:cubicBezTo>
                      <a:pt x="42950" y="131439"/>
                      <a:pt x="65393" y="134178"/>
                      <a:pt x="87014" y="129840"/>
                    </a:cubicBezTo>
                    <a:cubicBezTo>
                      <a:pt x="108727" y="127521"/>
                      <a:pt x="130289" y="123959"/>
                      <a:pt x="151594" y="119173"/>
                    </a:cubicBezTo>
                    <a:cubicBezTo>
                      <a:pt x="160061" y="72513"/>
                      <a:pt x="139327" y="25391"/>
                      <a:pt x="99206" y="110"/>
                    </a:cubicBezTo>
                    <a:close/>
                  </a:path>
                </a:pathLst>
              </a:custGeom>
              <a:solidFill>
                <a:srgbClr val="FFF4EE"/>
              </a:solidFill>
              <a:ln w="1905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18C47C7E-1B99-AEB8-81A3-B72ADFA3D4D4}"/>
                  </a:ext>
                </a:extLst>
              </p:cNvPr>
              <p:cNvSpPr/>
              <p:nvPr/>
            </p:nvSpPr>
            <p:spPr>
              <a:xfrm>
                <a:off x="5868647" y="2514600"/>
                <a:ext cx="189252" cy="614362"/>
              </a:xfrm>
              <a:custGeom>
                <a:avLst/>
                <a:gdLst>
                  <a:gd name="connsiteX0" fmla="*/ 126481 w 189252"/>
                  <a:gd name="connsiteY0" fmla="*/ 55504 h 614362"/>
                  <a:gd name="connsiteX1" fmla="*/ 104383 w 189252"/>
                  <a:gd name="connsiteY1" fmla="*/ 68 h 614362"/>
                  <a:gd name="connsiteX2" fmla="*/ 2846 w 189252"/>
                  <a:gd name="connsiteY2" fmla="*/ 406786 h 614362"/>
                  <a:gd name="connsiteX3" fmla="*/ 82475 w 189252"/>
                  <a:gd name="connsiteY3" fmla="*/ 574235 h 614362"/>
                  <a:gd name="connsiteX4" fmla="*/ 189346 w 189252"/>
                  <a:gd name="connsiteY4" fmla="*/ 614431 h 614362"/>
                  <a:gd name="connsiteX5" fmla="*/ 51614 w 189252"/>
                  <a:gd name="connsiteY5" fmla="*/ 294962 h 614362"/>
                  <a:gd name="connsiteX6" fmla="*/ 126481 w 189252"/>
                  <a:gd name="connsiteY6" fmla="*/ 55504 h 61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52" h="614362">
                    <a:moveTo>
                      <a:pt x="126481" y="55504"/>
                    </a:moveTo>
                    <a:cubicBezTo>
                      <a:pt x="116072" y="38388"/>
                      <a:pt x="108603" y="19651"/>
                      <a:pt x="104383" y="68"/>
                    </a:cubicBezTo>
                    <a:cubicBezTo>
                      <a:pt x="25257" y="120143"/>
                      <a:pt x="-10559" y="263610"/>
                      <a:pt x="2846" y="406786"/>
                    </a:cubicBezTo>
                    <a:cubicBezTo>
                      <a:pt x="9455" y="470067"/>
                      <a:pt x="37561" y="529170"/>
                      <a:pt x="82475" y="574235"/>
                    </a:cubicBezTo>
                    <a:cubicBezTo>
                      <a:pt x="112091" y="600075"/>
                      <a:pt x="150042" y="614349"/>
                      <a:pt x="189346" y="614431"/>
                    </a:cubicBezTo>
                    <a:cubicBezTo>
                      <a:pt x="104919" y="529034"/>
                      <a:pt x="55745" y="414977"/>
                      <a:pt x="51614" y="294962"/>
                    </a:cubicBezTo>
                    <a:cubicBezTo>
                      <a:pt x="54495" y="209848"/>
                      <a:pt x="80365" y="127101"/>
                      <a:pt x="126481" y="55504"/>
                    </a:cubicBezTo>
                    <a:close/>
                  </a:path>
                </a:pathLst>
              </a:custGeom>
              <a:solidFill>
                <a:srgbClr val="FEDAF6"/>
              </a:solidFill>
              <a:ln w="1905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0CFE3323-4CB3-7907-E655-544A0332167E}"/>
                  </a:ext>
                </a:extLst>
              </p:cNvPr>
              <p:cNvSpPr/>
              <p:nvPr/>
            </p:nvSpPr>
            <p:spPr>
              <a:xfrm>
                <a:off x="5938075" y="2868369"/>
                <a:ext cx="152712" cy="181491"/>
              </a:xfrm>
              <a:custGeom>
                <a:avLst/>
                <a:gdLst>
                  <a:gd name="connsiteX0" fmla="*/ 112681 w 152712"/>
                  <a:gd name="connsiteY0" fmla="*/ 15685 h 181491"/>
                  <a:gd name="connsiteX1" fmla="*/ 96 w 152712"/>
                  <a:gd name="connsiteY1" fmla="*/ 24829 h 181491"/>
                  <a:gd name="connsiteX2" fmla="*/ 54769 w 152712"/>
                  <a:gd name="connsiteY2" fmla="*/ 181229 h 181491"/>
                  <a:gd name="connsiteX3" fmla="*/ 152475 w 152712"/>
                  <a:gd name="connsiteY3" fmla="*/ 99006 h 181491"/>
                  <a:gd name="connsiteX4" fmla="*/ 111919 w 152712"/>
                  <a:gd name="connsiteY4" fmla="*/ 15685 h 18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12" h="181491">
                    <a:moveTo>
                      <a:pt x="112681" y="15685"/>
                    </a:moveTo>
                    <a:cubicBezTo>
                      <a:pt x="77682" y="-8161"/>
                      <a:pt x="30788" y="-4353"/>
                      <a:pt x="96" y="24829"/>
                    </a:cubicBezTo>
                    <a:cubicBezTo>
                      <a:pt x="6170" y="80446"/>
                      <a:pt x="24870" y="133941"/>
                      <a:pt x="54769" y="181229"/>
                    </a:cubicBezTo>
                    <a:cubicBezTo>
                      <a:pt x="104455" y="185505"/>
                      <a:pt x="148200" y="148692"/>
                      <a:pt x="152475" y="99006"/>
                    </a:cubicBezTo>
                    <a:cubicBezTo>
                      <a:pt x="155325" y="65884"/>
                      <a:pt x="139745" y="33875"/>
                      <a:pt x="111919" y="15685"/>
                    </a:cubicBezTo>
                    <a:close/>
                  </a:path>
                </a:pathLst>
              </a:custGeom>
              <a:solidFill>
                <a:srgbClr val="FFCECC"/>
              </a:solidFill>
              <a:ln w="1905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3D97BC98-021C-0796-9AC1-899760AB4D4D}"/>
                  </a:ext>
                </a:extLst>
              </p:cNvPr>
              <p:cNvSpPr/>
              <p:nvPr/>
            </p:nvSpPr>
            <p:spPr>
              <a:xfrm>
                <a:off x="6458521" y="2899219"/>
                <a:ext cx="181736" cy="181736"/>
              </a:xfrm>
              <a:custGeom>
                <a:avLst/>
                <a:gdLst>
                  <a:gd name="connsiteX0" fmla="*/ 124 w 181736"/>
                  <a:gd name="connsiteY0" fmla="*/ 90945 h 181736"/>
                  <a:gd name="connsiteX1" fmla="*/ 90992 w 181736"/>
                  <a:gd name="connsiteY1" fmla="*/ 181814 h 181736"/>
                  <a:gd name="connsiteX2" fmla="*/ 181861 w 181736"/>
                  <a:gd name="connsiteY2" fmla="*/ 90945 h 181736"/>
                  <a:gd name="connsiteX3" fmla="*/ 90992 w 181736"/>
                  <a:gd name="connsiteY3" fmla="*/ 77 h 181736"/>
                  <a:gd name="connsiteX4" fmla="*/ 124 w 181736"/>
                  <a:gd name="connsiteY4" fmla="*/ 90945 h 181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36" h="181736">
                    <a:moveTo>
                      <a:pt x="124" y="90945"/>
                    </a:moveTo>
                    <a:cubicBezTo>
                      <a:pt x="124" y="141131"/>
                      <a:pt x="40807" y="181814"/>
                      <a:pt x="90992" y="181814"/>
                    </a:cubicBezTo>
                    <a:cubicBezTo>
                      <a:pt x="141178" y="181814"/>
                      <a:pt x="181861" y="141131"/>
                      <a:pt x="181861" y="90945"/>
                    </a:cubicBezTo>
                    <a:cubicBezTo>
                      <a:pt x="181861" y="40760"/>
                      <a:pt x="141177" y="77"/>
                      <a:pt x="90992" y="77"/>
                    </a:cubicBezTo>
                    <a:cubicBezTo>
                      <a:pt x="40807" y="77"/>
                      <a:pt x="124" y="40760"/>
                      <a:pt x="124" y="90945"/>
                    </a:cubicBezTo>
                  </a:path>
                </a:pathLst>
              </a:custGeom>
              <a:solidFill>
                <a:srgbClr val="FFCECC"/>
              </a:solidFill>
              <a:ln w="1905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75EC495B-58F6-4CFF-D4A8-B786CDE236E4}"/>
                  </a:ext>
                </a:extLst>
              </p:cNvPr>
              <p:cNvSpPr/>
              <p:nvPr/>
            </p:nvSpPr>
            <p:spPr>
              <a:xfrm>
                <a:off x="5969927" y="2224917"/>
                <a:ext cx="1147177" cy="950030"/>
              </a:xfrm>
              <a:custGeom>
                <a:avLst/>
                <a:gdLst>
                  <a:gd name="connsiteX0" fmla="*/ 135721 w 1147177"/>
                  <a:gd name="connsiteY0" fmla="*/ 447288 h 950030"/>
                  <a:gd name="connsiteX1" fmla="*/ 781707 w 1147177"/>
                  <a:gd name="connsiteY1" fmla="*/ 487483 h 950030"/>
                  <a:gd name="connsiteX2" fmla="*/ 941727 w 1147177"/>
                  <a:gd name="connsiteY2" fmla="*/ 689794 h 950030"/>
                  <a:gd name="connsiteX3" fmla="*/ 811996 w 1147177"/>
                  <a:gd name="connsiteY3" fmla="*/ 912298 h 950030"/>
                  <a:gd name="connsiteX4" fmla="*/ 1032785 w 1147177"/>
                  <a:gd name="connsiteY4" fmla="*/ 909822 h 950030"/>
                  <a:gd name="connsiteX5" fmla="*/ 1140799 w 1147177"/>
                  <a:gd name="connsiteY5" fmla="*/ 701986 h 950030"/>
                  <a:gd name="connsiteX6" fmla="*/ 823426 w 1147177"/>
                  <a:gd name="connsiteY6" fmla="*/ 80194 h 950030"/>
                  <a:gd name="connsiteX7" fmla="*/ 113242 w 1147177"/>
                  <a:gd name="connsiteY7" fmla="*/ 107245 h 950030"/>
                  <a:gd name="connsiteX8" fmla="*/ 7896 w 1147177"/>
                  <a:gd name="connsiteY8" fmla="*/ 217926 h 950030"/>
                  <a:gd name="connsiteX9" fmla="*/ 135721 w 1147177"/>
                  <a:gd name="connsiteY9" fmla="*/ 447288 h 95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7177" h="950030">
                    <a:moveTo>
                      <a:pt x="135721" y="447288"/>
                    </a:moveTo>
                    <a:cubicBezTo>
                      <a:pt x="394992" y="580638"/>
                      <a:pt x="587206" y="414522"/>
                      <a:pt x="781707" y="487483"/>
                    </a:cubicBezTo>
                    <a:cubicBezTo>
                      <a:pt x="868729" y="519626"/>
                      <a:pt x="930489" y="597709"/>
                      <a:pt x="941727" y="689794"/>
                    </a:cubicBezTo>
                    <a:cubicBezTo>
                      <a:pt x="951438" y="784275"/>
                      <a:pt x="899002" y="874209"/>
                      <a:pt x="811996" y="912298"/>
                    </a:cubicBezTo>
                    <a:cubicBezTo>
                      <a:pt x="870670" y="966972"/>
                      <a:pt x="969920" y="958971"/>
                      <a:pt x="1032785" y="909822"/>
                    </a:cubicBezTo>
                    <a:cubicBezTo>
                      <a:pt x="1095651" y="860673"/>
                      <a:pt x="1128036" y="781044"/>
                      <a:pt x="1140799" y="701986"/>
                    </a:cubicBezTo>
                    <a:cubicBezTo>
                      <a:pt x="1179661" y="456813"/>
                      <a:pt x="1040596" y="198876"/>
                      <a:pt x="823426" y="80194"/>
                    </a:cubicBezTo>
                    <a:cubicBezTo>
                      <a:pt x="606256" y="-38487"/>
                      <a:pt x="325078" y="-21914"/>
                      <a:pt x="113242" y="107245"/>
                    </a:cubicBezTo>
                    <a:cubicBezTo>
                      <a:pt x="68093" y="134677"/>
                      <a:pt x="26564" y="166110"/>
                      <a:pt x="7896" y="217926"/>
                    </a:cubicBezTo>
                    <a:cubicBezTo>
                      <a:pt x="-26204" y="311842"/>
                      <a:pt x="58378" y="407664"/>
                      <a:pt x="135721" y="447288"/>
                    </a:cubicBezTo>
                    <a:close/>
                  </a:path>
                </a:pathLst>
              </a:custGeom>
              <a:solidFill>
                <a:srgbClr val="FEDAF6"/>
              </a:solidFill>
              <a:ln w="1905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68E5A75-7E6C-3370-FBAF-0DD99A988031}"/>
                  </a:ext>
                </a:extLst>
              </p:cNvPr>
              <p:cNvSpPr/>
              <p:nvPr/>
            </p:nvSpPr>
            <p:spPr>
              <a:xfrm>
                <a:off x="5855450" y="2213946"/>
                <a:ext cx="1302404" cy="1625683"/>
              </a:xfrm>
              <a:custGeom>
                <a:avLst/>
                <a:gdLst>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2028 w 1302404"/>
                  <a:gd name="connsiteY66" fmla="*/ 1538859 h 1625683"/>
                  <a:gd name="connsiteX67" fmla="*/ 107131 w 1302404"/>
                  <a:gd name="connsiteY67" fmla="*/ 1502390 h 1625683"/>
                  <a:gd name="connsiteX68" fmla="*/ 139382 w 1302404"/>
                  <a:gd name="connsiteY68" fmla="*/ 1471505 h 1625683"/>
                  <a:gd name="connsiteX69" fmla="*/ 155289 w 1302404"/>
                  <a:gd name="connsiteY69" fmla="*/ 1419760 h 1625683"/>
                  <a:gd name="connsiteX70" fmla="*/ 137287 w 1302404"/>
                  <a:gd name="connsiteY70" fmla="*/ 1400984 h 1625683"/>
                  <a:gd name="connsiteX71" fmla="*/ 117093 w 1302404"/>
                  <a:gd name="connsiteY71" fmla="*/ 1398846 h 1625683"/>
                  <a:gd name="connsiteX72" fmla="*/ 117189 w 1302404"/>
                  <a:gd name="connsiteY72" fmla="*/ 1397552 h 1625683"/>
                  <a:gd name="connsiteX73" fmla="*/ 116684 w 1302404"/>
                  <a:gd name="connsiteY73" fmla="*/ 1381408 h 1625683"/>
                  <a:gd name="connsiteX74" fmla="*/ 144240 w 1302404"/>
                  <a:gd name="connsiteY74" fmla="*/ 1384327 h 1625683"/>
                  <a:gd name="connsiteX75" fmla="*/ 154146 w 1302404"/>
                  <a:gd name="connsiteY75" fmla="*/ 1377850 h 1625683"/>
                  <a:gd name="connsiteX76" fmla="*/ 540670 w 1302404"/>
                  <a:gd name="connsiteY76" fmla="*/ 1126199 h 1625683"/>
                  <a:gd name="connsiteX77" fmla="*/ 529431 w 1302404"/>
                  <a:gd name="connsiteY77" fmla="*/ 1088099 h 1625683"/>
                  <a:gd name="connsiteX78" fmla="*/ 196818 w 1302404"/>
                  <a:gd name="connsiteY78" fmla="*/ 925984 h 1625683"/>
                  <a:gd name="connsiteX79" fmla="*/ 86137 w 1302404"/>
                  <a:gd name="connsiteY79" fmla="*/ 881597 h 1625683"/>
                  <a:gd name="connsiteX80" fmla="*/ 4413 w 1302404"/>
                  <a:gd name="connsiteY80" fmla="*/ 573749 h 1625683"/>
                  <a:gd name="connsiteX81" fmla="*/ 106330 w 1302404"/>
                  <a:gd name="connsiteY81" fmla="*/ 297524 h 1625683"/>
                  <a:gd name="connsiteX82" fmla="*/ 111093 w 1302404"/>
                  <a:gd name="connsiteY82" fmla="*/ 231611 h 1625683"/>
                  <a:gd name="connsiteX83" fmla="*/ 288258 w 1302404"/>
                  <a:gd name="connsiteY83" fmla="*/ 73687 h 1625683"/>
                  <a:gd name="connsiteX84" fmla="*/ 663749 w 1302404"/>
                  <a:gd name="connsiteY84"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7131 w 1302404"/>
                  <a:gd name="connsiteY66" fmla="*/ 1502390 h 1625683"/>
                  <a:gd name="connsiteX67" fmla="*/ 139382 w 1302404"/>
                  <a:gd name="connsiteY67" fmla="*/ 1471505 h 1625683"/>
                  <a:gd name="connsiteX68" fmla="*/ 155289 w 1302404"/>
                  <a:gd name="connsiteY68" fmla="*/ 1419760 h 1625683"/>
                  <a:gd name="connsiteX69" fmla="*/ 137287 w 1302404"/>
                  <a:gd name="connsiteY69" fmla="*/ 1400984 h 1625683"/>
                  <a:gd name="connsiteX70" fmla="*/ 117093 w 1302404"/>
                  <a:gd name="connsiteY70" fmla="*/ 1398846 h 1625683"/>
                  <a:gd name="connsiteX71" fmla="*/ 117189 w 1302404"/>
                  <a:gd name="connsiteY71" fmla="*/ 1397552 h 1625683"/>
                  <a:gd name="connsiteX72" fmla="*/ 116684 w 1302404"/>
                  <a:gd name="connsiteY72" fmla="*/ 1381408 h 1625683"/>
                  <a:gd name="connsiteX73" fmla="*/ 144240 w 1302404"/>
                  <a:gd name="connsiteY73" fmla="*/ 1384327 h 1625683"/>
                  <a:gd name="connsiteX74" fmla="*/ 154146 w 1302404"/>
                  <a:gd name="connsiteY74" fmla="*/ 1377850 h 1625683"/>
                  <a:gd name="connsiteX75" fmla="*/ 540670 w 1302404"/>
                  <a:gd name="connsiteY75" fmla="*/ 1126199 h 1625683"/>
                  <a:gd name="connsiteX76" fmla="*/ 529431 w 1302404"/>
                  <a:gd name="connsiteY76" fmla="*/ 1088099 h 1625683"/>
                  <a:gd name="connsiteX77" fmla="*/ 196818 w 1302404"/>
                  <a:gd name="connsiteY77" fmla="*/ 925984 h 1625683"/>
                  <a:gd name="connsiteX78" fmla="*/ 86137 w 1302404"/>
                  <a:gd name="connsiteY78" fmla="*/ 881597 h 1625683"/>
                  <a:gd name="connsiteX79" fmla="*/ 4413 w 1302404"/>
                  <a:gd name="connsiteY79" fmla="*/ 573749 h 1625683"/>
                  <a:gd name="connsiteX80" fmla="*/ 106330 w 1302404"/>
                  <a:gd name="connsiteY80" fmla="*/ 297524 h 1625683"/>
                  <a:gd name="connsiteX81" fmla="*/ 111093 w 1302404"/>
                  <a:gd name="connsiteY81" fmla="*/ 231611 h 1625683"/>
                  <a:gd name="connsiteX82" fmla="*/ 288258 w 1302404"/>
                  <a:gd name="connsiteY82" fmla="*/ 73687 h 1625683"/>
                  <a:gd name="connsiteX83" fmla="*/ 663749 w 1302404"/>
                  <a:gd name="connsiteY83"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07131 w 1302404"/>
                  <a:gd name="connsiteY65" fmla="*/ 1502390 h 1625683"/>
                  <a:gd name="connsiteX66" fmla="*/ 139382 w 1302404"/>
                  <a:gd name="connsiteY66" fmla="*/ 1471505 h 1625683"/>
                  <a:gd name="connsiteX67" fmla="*/ 155289 w 1302404"/>
                  <a:gd name="connsiteY67" fmla="*/ 1419760 h 1625683"/>
                  <a:gd name="connsiteX68" fmla="*/ 137287 w 1302404"/>
                  <a:gd name="connsiteY68" fmla="*/ 1400984 h 1625683"/>
                  <a:gd name="connsiteX69" fmla="*/ 117093 w 1302404"/>
                  <a:gd name="connsiteY69" fmla="*/ 1398846 h 1625683"/>
                  <a:gd name="connsiteX70" fmla="*/ 117189 w 1302404"/>
                  <a:gd name="connsiteY70" fmla="*/ 1397552 h 1625683"/>
                  <a:gd name="connsiteX71" fmla="*/ 116684 w 1302404"/>
                  <a:gd name="connsiteY71" fmla="*/ 1381408 h 1625683"/>
                  <a:gd name="connsiteX72" fmla="*/ 144240 w 1302404"/>
                  <a:gd name="connsiteY72" fmla="*/ 1384327 h 1625683"/>
                  <a:gd name="connsiteX73" fmla="*/ 154146 w 1302404"/>
                  <a:gd name="connsiteY73" fmla="*/ 1377850 h 1625683"/>
                  <a:gd name="connsiteX74" fmla="*/ 540670 w 1302404"/>
                  <a:gd name="connsiteY74" fmla="*/ 1126199 h 1625683"/>
                  <a:gd name="connsiteX75" fmla="*/ 529431 w 1302404"/>
                  <a:gd name="connsiteY75" fmla="*/ 1088099 h 1625683"/>
                  <a:gd name="connsiteX76" fmla="*/ 196818 w 1302404"/>
                  <a:gd name="connsiteY76" fmla="*/ 925984 h 1625683"/>
                  <a:gd name="connsiteX77" fmla="*/ 86137 w 1302404"/>
                  <a:gd name="connsiteY77" fmla="*/ 881597 h 1625683"/>
                  <a:gd name="connsiteX78" fmla="*/ 4413 w 1302404"/>
                  <a:gd name="connsiteY78" fmla="*/ 573749 h 1625683"/>
                  <a:gd name="connsiteX79" fmla="*/ 106330 w 1302404"/>
                  <a:gd name="connsiteY79" fmla="*/ 297524 h 1625683"/>
                  <a:gd name="connsiteX80" fmla="*/ 111093 w 1302404"/>
                  <a:gd name="connsiteY80" fmla="*/ 231611 h 1625683"/>
                  <a:gd name="connsiteX81" fmla="*/ 288258 w 1302404"/>
                  <a:gd name="connsiteY81" fmla="*/ 73687 h 1625683"/>
                  <a:gd name="connsiteX82" fmla="*/ 663749 w 1302404"/>
                  <a:gd name="connsiteY82"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9382 w 1302404"/>
                  <a:gd name="connsiteY65" fmla="*/ 1471505 h 1625683"/>
                  <a:gd name="connsiteX66" fmla="*/ 155289 w 1302404"/>
                  <a:gd name="connsiteY66" fmla="*/ 1419760 h 1625683"/>
                  <a:gd name="connsiteX67" fmla="*/ 137287 w 1302404"/>
                  <a:gd name="connsiteY67" fmla="*/ 1400984 h 1625683"/>
                  <a:gd name="connsiteX68" fmla="*/ 117093 w 1302404"/>
                  <a:gd name="connsiteY68" fmla="*/ 1398846 h 1625683"/>
                  <a:gd name="connsiteX69" fmla="*/ 117189 w 1302404"/>
                  <a:gd name="connsiteY69" fmla="*/ 1397552 h 1625683"/>
                  <a:gd name="connsiteX70" fmla="*/ 116684 w 1302404"/>
                  <a:gd name="connsiteY70" fmla="*/ 1381408 h 1625683"/>
                  <a:gd name="connsiteX71" fmla="*/ 144240 w 1302404"/>
                  <a:gd name="connsiteY71" fmla="*/ 1384327 h 1625683"/>
                  <a:gd name="connsiteX72" fmla="*/ 154146 w 1302404"/>
                  <a:gd name="connsiteY72" fmla="*/ 1377850 h 1625683"/>
                  <a:gd name="connsiteX73" fmla="*/ 540670 w 1302404"/>
                  <a:gd name="connsiteY73" fmla="*/ 1126199 h 1625683"/>
                  <a:gd name="connsiteX74" fmla="*/ 529431 w 1302404"/>
                  <a:gd name="connsiteY74" fmla="*/ 1088099 h 1625683"/>
                  <a:gd name="connsiteX75" fmla="*/ 196818 w 1302404"/>
                  <a:gd name="connsiteY75" fmla="*/ 925984 h 1625683"/>
                  <a:gd name="connsiteX76" fmla="*/ 86137 w 1302404"/>
                  <a:gd name="connsiteY76" fmla="*/ 881597 h 1625683"/>
                  <a:gd name="connsiteX77" fmla="*/ 4413 w 1302404"/>
                  <a:gd name="connsiteY77" fmla="*/ 573749 h 1625683"/>
                  <a:gd name="connsiteX78" fmla="*/ 106330 w 1302404"/>
                  <a:gd name="connsiteY78" fmla="*/ 297524 h 1625683"/>
                  <a:gd name="connsiteX79" fmla="*/ 111093 w 1302404"/>
                  <a:gd name="connsiteY79" fmla="*/ 231611 h 1625683"/>
                  <a:gd name="connsiteX80" fmla="*/ 288258 w 1302404"/>
                  <a:gd name="connsiteY80" fmla="*/ 73687 h 1625683"/>
                  <a:gd name="connsiteX81" fmla="*/ 663749 w 1302404"/>
                  <a:gd name="connsiteY81"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16684 w 1302404"/>
                  <a:gd name="connsiteY69" fmla="*/ 1381408 h 1625683"/>
                  <a:gd name="connsiteX70" fmla="*/ 144240 w 1302404"/>
                  <a:gd name="connsiteY70" fmla="*/ 1384327 h 1625683"/>
                  <a:gd name="connsiteX71" fmla="*/ 154146 w 1302404"/>
                  <a:gd name="connsiteY71" fmla="*/ 1377850 h 1625683"/>
                  <a:gd name="connsiteX72" fmla="*/ 540670 w 1302404"/>
                  <a:gd name="connsiteY72" fmla="*/ 1126199 h 1625683"/>
                  <a:gd name="connsiteX73" fmla="*/ 529431 w 1302404"/>
                  <a:gd name="connsiteY73" fmla="*/ 1088099 h 1625683"/>
                  <a:gd name="connsiteX74" fmla="*/ 196818 w 1302404"/>
                  <a:gd name="connsiteY74" fmla="*/ 925984 h 1625683"/>
                  <a:gd name="connsiteX75" fmla="*/ 86137 w 1302404"/>
                  <a:gd name="connsiteY75" fmla="*/ 881597 h 1625683"/>
                  <a:gd name="connsiteX76" fmla="*/ 4413 w 1302404"/>
                  <a:gd name="connsiteY76" fmla="*/ 573749 h 1625683"/>
                  <a:gd name="connsiteX77" fmla="*/ 106330 w 1302404"/>
                  <a:gd name="connsiteY77" fmla="*/ 297524 h 1625683"/>
                  <a:gd name="connsiteX78" fmla="*/ 111093 w 1302404"/>
                  <a:gd name="connsiteY78" fmla="*/ 231611 h 1625683"/>
                  <a:gd name="connsiteX79" fmla="*/ 288258 w 1302404"/>
                  <a:gd name="connsiteY79" fmla="*/ 73687 h 1625683"/>
                  <a:gd name="connsiteX80" fmla="*/ 663749 w 1302404"/>
                  <a:gd name="connsiteY80"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44240 w 1302404"/>
                  <a:gd name="connsiteY69" fmla="*/ 1384327 h 1625683"/>
                  <a:gd name="connsiteX70" fmla="*/ 154146 w 1302404"/>
                  <a:gd name="connsiteY70" fmla="*/ 1377850 h 1625683"/>
                  <a:gd name="connsiteX71" fmla="*/ 540670 w 1302404"/>
                  <a:gd name="connsiteY71" fmla="*/ 1126199 h 1625683"/>
                  <a:gd name="connsiteX72" fmla="*/ 529431 w 1302404"/>
                  <a:gd name="connsiteY72" fmla="*/ 1088099 h 1625683"/>
                  <a:gd name="connsiteX73" fmla="*/ 196818 w 1302404"/>
                  <a:gd name="connsiteY73" fmla="*/ 925984 h 1625683"/>
                  <a:gd name="connsiteX74" fmla="*/ 86137 w 1302404"/>
                  <a:gd name="connsiteY74" fmla="*/ 881597 h 1625683"/>
                  <a:gd name="connsiteX75" fmla="*/ 4413 w 1302404"/>
                  <a:gd name="connsiteY75" fmla="*/ 573749 h 1625683"/>
                  <a:gd name="connsiteX76" fmla="*/ 106330 w 1302404"/>
                  <a:gd name="connsiteY76" fmla="*/ 297524 h 1625683"/>
                  <a:gd name="connsiteX77" fmla="*/ 111093 w 1302404"/>
                  <a:gd name="connsiteY77" fmla="*/ 231611 h 1625683"/>
                  <a:gd name="connsiteX78" fmla="*/ 288258 w 1302404"/>
                  <a:gd name="connsiteY78" fmla="*/ 73687 h 1625683"/>
                  <a:gd name="connsiteX79" fmla="*/ 663749 w 1302404"/>
                  <a:gd name="connsiteY79"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44240 w 1302404"/>
                  <a:gd name="connsiteY68" fmla="*/ 1384327 h 1625683"/>
                  <a:gd name="connsiteX69" fmla="*/ 154146 w 1302404"/>
                  <a:gd name="connsiteY69" fmla="*/ 1377850 h 1625683"/>
                  <a:gd name="connsiteX70" fmla="*/ 540670 w 1302404"/>
                  <a:gd name="connsiteY70" fmla="*/ 1126199 h 1625683"/>
                  <a:gd name="connsiteX71" fmla="*/ 529431 w 1302404"/>
                  <a:gd name="connsiteY71" fmla="*/ 1088099 h 1625683"/>
                  <a:gd name="connsiteX72" fmla="*/ 196818 w 1302404"/>
                  <a:gd name="connsiteY72" fmla="*/ 925984 h 1625683"/>
                  <a:gd name="connsiteX73" fmla="*/ 86137 w 1302404"/>
                  <a:gd name="connsiteY73" fmla="*/ 881597 h 1625683"/>
                  <a:gd name="connsiteX74" fmla="*/ 4413 w 1302404"/>
                  <a:gd name="connsiteY74" fmla="*/ 573749 h 1625683"/>
                  <a:gd name="connsiteX75" fmla="*/ 106330 w 1302404"/>
                  <a:gd name="connsiteY75" fmla="*/ 297524 h 1625683"/>
                  <a:gd name="connsiteX76" fmla="*/ 111093 w 1302404"/>
                  <a:gd name="connsiteY76" fmla="*/ 231611 h 1625683"/>
                  <a:gd name="connsiteX77" fmla="*/ 288258 w 1302404"/>
                  <a:gd name="connsiteY77" fmla="*/ 73687 h 1625683"/>
                  <a:gd name="connsiteX78" fmla="*/ 663749 w 1302404"/>
                  <a:gd name="connsiteY78"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44240 w 1302404"/>
                  <a:gd name="connsiteY67" fmla="*/ 1384327 h 1625683"/>
                  <a:gd name="connsiteX68" fmla="*/ 154146 w 1302404"/>
                  <a:gd name="connsiteY68" fmla="*/ 1377850 h 1625683"/>
                  <a:gd name="connsiteX69" fmla="*/ 540670 w 1302404"/>
                  <a:gd name="connsiteY69" fmla="*/ 1126199 h 1625683"/>
                  <a:gd name="connsiteX70" fmla="*/ 529431 w 1302404"/>
                  <a:gd name="connsiteY70" fmla="*/ 1088099 h 1625683"/>
                  <a:gd name="connsiteX71" fmla="*/ 196818 w 1302404"/>
                  <a:gd name="connsiteY71" fmla="*/ 925984 h 1625683"/>
                  <a:gd name="connsiteX72" fmla="*/ 86137 w 1302404"/>
                  <a:gd name="connsiteY72" fmla="*/ 881597 h 1625683"/>
                  <a:gd name="connsiteX73" fmla="*/ 4413 w 1302404"/>
                  <a:gd name="connsiteY73" fmla="*/ 573749 h 1625683"/>
                  <a:gd name="connsiteX74" fmla="*/ 106330 w 1302404"/>
                  <a:gd name="connsiteY74" fmla="*/ 297524 h 1625683"/>
                  <a:gd name="connsiteX75" fmla="*/ 111093 w 1302404"/>
                  <a:gd name="connsiteY75" fmla="*/ 231611 h 1625683"/>
                  <a:gd name="connsiteX76" fmla="*/ 288258 w 1302404"/>
                  <a:gd name="connsiteY76" fmla="*/ 73687 h 1625683"/>
                  <a:gd name="connsiteX77" fmla="*/ 663749 w 1302404"/>
                  <a:gd name="connsiteY77"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154146 w 1302404"/>
                  <a:gd name="connsiteY67" fmla="*/ 1377850 h 1625683"/>
                  <a:gd name="connsiteX68" fmla="*/ 540670 w 1302404"/>
                  <a:gd name="connsiteY68" fmla="*/ 1126199 h 1625683"/>
                  <a:gd name="connsiteX69" fmla="*/ 529431 w 1302404"/>
                  <a:gd name="connsiteY69" fmla="*/ 1088099 h 1625683"/>
                  <a:gd name="connsiteX70" fmla="*/ 196818 w 1302404"/>
                  <a:gd name="connsiteY70" fmla="*/ 925984 h 1625683"/>
                  <a:gd name="connsiteX71" fmla="*/ 86137 w 1302404"/>
                  <a:gd name="connsiteY71" fmla="*/ 881597 h 1625683"/>
                  <a:gd name="connsiteX72" fmla="*/ 4413 w 1302404"/>
                  <a:gd name="connsiteY72" fmla="*/ 573749 h 1625683"/>
                  <a:gd name="connsiteX73" fmla="*/ 106330 w 1302404"/>
                  <a:gd name="connsiteY73" fmla="*/ 297524 h 1625683"/>
                  <a:gd name="connsiteX74" fmla="*/ 111093 w 1302404"/>
                  <a:gd name="connsiteY74" fmla="*/ 231611 h 1625683"/>
                  <a:gd name="connsiteX75" fmla="*/ 288258 w 1302404"/>
                  <a:gd name="connsiteY75" fmla="*/ 73687 h 1625683"/>
                  <a:gd name="connsiteX76" fmla="*/ 663749 w 1302404"/>
                  <a:gd name="connsiteY76"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74910 w 1302404"/>
                  <a:gd name="connsiteY2" fmla="*/ 1454812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302404" h="1625683">
                    <a:moveTo>
                      <a:pt x="237013" y="1352894"/>
                    </a:moveTo>
                    <a:cubicBezTo>
                      <a:pt x="221964" y="1362800"/>
                      <a:pt x="206914" y="1371944"/>
                      <a:pt x="191865" y="1381850"/>
                    </a:cubicBezTo>
                    <a:cubicBezTo>
                      <a:pt x="181515" y="1398836"/>
                      <a:pt x="157128" y="1402810"/>
                      <a:pt x="164409" y="1433810"/>
                    </a:cubicBezTo>
                    <a:cubicBezTo>
                      <a:pt x="171690" y="1464810"/>
                      <a:pt x="247872" y="1455193"/>
                      <a:pt x="279304" y="1448525"/>
                    </a:cubicBezTo>
                    <a:lnTo>
                      <a:pt x="277590" y="1448525"/>
                    </a:lnTo>
                    <a:cubicBezTo>
                      <a:pt x="280168" y="1411988"/>
                      <a:pt x="265080" y="1376428"/>
                      <a:pt x="237013" y="1352894"/>
                    </a:cubicBezTo>
                    <a:close/>
                    <a:moveTo>
                      <a:pt x="550386" y="1147916"/>
                    </a:moveTo>
                    <a:cubicBezTo>
                      <a:pt x="446754" y="1223735"/>
                      <a:pt x="382365" y="1260502"/>
                      <a:pt x="256254" y="1339750"/>
                    </a:cubicBezTo>
                    <a:cubicBezTo>
                      <a:pt x="286880" y="1365199"/>
                      <a:pt x="303688" y="1403617"/>
                      <a:pt x="301593" y="1443382"/>
                    </a:cubicBezTo>
                    <a:cubicBezTo>
                      <a:pt x="417607" y="1413854"/>
                      <a:pt x="521620" y="1350799"/>
                      <a:pt x="621061" y="1284886"/>
                    </a:cubicBezTo>
                    <a:lnTo>
                      <a:pt x="619347" y="1284886"/>
                    </a:lnTo>
                    <a:cubicBezTo>
                      <a:pt x="591273" y="1241973"/>
                      <a:pt x="568140" y="1196025"/>
                      <a:pt x="550386" y="1147916"/>
                    </a:cubicBezTo>
                    <a:close/>
                    <a:moveTo>
                      <a:pt x="139858" y="376963"/>
                    </a:moveTo>
                    <a:cubicBezTo>
                      <a:pt x="115864" y="421106"/>
                      <a:pt x="98288" y="468446"/>
                      <a:pt x="87661" y="517552"/>
                    </a:cubicBezTo>
                    <a:cubicBezTo>
                      <a:pt x="71633" y="592716"/>
                      <a:pt x="78263" y="670946"/>
                      <a:pt x="106711" y="742342"/>
                    </a:cubicBezTo>
                    <a:lnTo>
                      <a:pt x="104425" y="742342"/>
                    </a:lnTo>
                    <a:cubicBezTo>
                      <a:pt x="233584" y="1081813"/>
                      <a:pt x="702976" y="1170395"/>
                      <a:pt x="980154" y="965608"/>
                    </a:cubicBezTo>
                    <a:cubicBezTo>
                      <a:pt x="957387" y="959134"/>
                      <a:pt x="936404" y="947535"/>
                      <a:pt x="918813" y="931699"/>
                    </a:cubicBezTo>
                    <a:cubicBezTo>
                      <a:pt x="917272" y="930239"/>
                      <a:pt x="916176" y="928373"/>
                      <a:pt x="915652" y="926317"/>
                    </a:cubicBezTo>
                    <a:cubicBezTo>
                      <a:pt x="914118" y="920302"/>
                      <a:pt x="917750" y="914183"/>
                      <a:pt x="923765" y="912649"/>
                    </a:cubicBezTo>
                    <a:cubicBezTo>
                      <a:pt x="995754" y="879658"/>
                      <a:pt x="1042997" y="808904"/>
                      <a:pt x="1045876" y="729769"/>
                    </a:cubicBezTo>
                    <a:cubicBezTo>
                      <a:pt x="1046565" y="659736"/>
                      <a:pt x="1015113" y="593251"/>
                      <a:pt x="960532" y="549365"/>
                    </a:cubicBezTo>
                    <a:cubicBezTo>
                      <a:pt x="897858" y="496025"/>
                      <a:pt x="815943" y="485929"/>
                      <a:pt x="737076" y="492215"/>
                    </a:cubicBezTo>
                    <a:cubicBezTo>
                      <a:pt x="632491" y="500407"/>
                      <a:pt x="529812" y="533744"/>
                      <a:pt x="411130" y="519457"/>
                    </a:cubicBezTo>
                    <a:cubicBezTo>
                      <a:pt x="309975" y="507265"/>
                      <a:pt x="197961" y="460783"/>
                      <a:pt x="139858" y="376963"/>
                    </a:cubicBezTo>
                    <a:close/>
                    <a:moveTo>
                      <a:pt x="115855" y="328385"/>
                    </a:moveTo>
                    <a:cubicBezTo>
                      <a:pt x="66714" y="412291"/>
                      <a:pt x="36179" y="505778"/>
                      <a:pt x="26320" y="602515"/>
                    </a:cubicBezTo>
                    <a:cubicBezTo>
                      <a:pt x="18700" y="697765"/>
                      <a:pt x="35464" y="821780"/>
                      <a:pt x="121570" y="878930"/>
                    </a:cubicBezTo>
                    <a:lnTo>
                      <a:pt x="119856" y="878930"/>
                    </a:lnTo>
                    <a:cubicBezTo>
                      <a:pt x="136032" y="890027"/>
                      <a:pt x="154318" y="897679"/>
                      <a:pt x="173577" y="901409"/>
                    </a:cubicBezTo>
                    <a:cubicBezTo>
                      <a:pt x="105692" y="823338"/>
                      <a:pt x="64044" y="725916"/>
                      <a:pt x="54514" y="622898"/>
                    </a:cubicBezTo>
                    <a:cubicBezTo>
                      <a:pt x="54315" y="621700"/>
                      <a:pt x="54315" y="620477"/>
                      <a:pt x="54514" y="619279"/>
                    </a:cubicBezTo>
                    <a:cubicBezTo>
                      <a:pt x="47085" y="527077"/>
                      <a:pt x="78708" y="434494"/>
                      <a:pt x="126333" y="355627"/>
                    </a:cubicBezTo>
                    <a:cubicBezTo>
                      <a:pt x="122201" y="346805"/>
                      <a:pt x="118700" y="337702"/>
                      <a:pt x="115855" y="328385"/>
                    </a:cubicBezTo>
                    <a:close/>
                    <a:moveTo>
                      <a:pt x="612700" y="23235"/>
                    </a:moveTo>
                    <a:cubicBezTo>
                      <a:pt x="492716" y="23420"/>
                      <a:pt x="373951" y="53023"/>
                      <a:pt x="267112" y="110263"/>
                    </a:cubicBezTo>
                    <a:cubicBezTo>
                      <a:pt x="202533" y="144743"/>
                      <a:pt x="126333" y="193892"/>
                      <a:pt x="126333" y="275998"/>
                    </a:cubicBezTo>
                    <a:cubicBezTo>
                      <a:pt x="127666" y="403633"/>
                      <a:pt x="284829" y="481357"/>
                      <a:pt x="416655" y="497168"/>
                    </a:cubicBezTo>
                    <a:cubicBezTo>
                      <a:pt x="568864" y="515837"/>
                      <a:pt x="689451" y="455068"/>
                      <a:pt x="828325" y="470308"/>
                    </a:cubicBezTo>
                    <a:cubicBezTo>
                      <a:pt x="980725" y="484595"/>
                      <a:pt x="1102264" y="624803"/>
                      <a:pt x="1064164" y="779299"/>
                    </a:cubicBezTo>
                    <a:cubicBezTo>
                      <a:pt x="1048644" y="842784"/>
                      <a:pt x="1006694" y="896591"/>
                      <a:pt x="948912" y="927127"/>
                    </a:cubicBezTo>
                    <a:lnTo>
                      <a:pt x="946626" y="927127"/>
                    </a:lnTo>
                    <a:cubicBezTo>
                      <a:pt x="1007014" y="969037"/>
                      <a:pt x="1111027" y="957226"/>
                      <a:pt x="1172940" y="881407"/>
                    </a:cubicBezTo>
                    <a:cubicBezTo>
                      <a:pt x="1222279" y="822161"/>
                      <a:pt x="1243996" y="743294"/>
                      <a:pt x="1249140" y="667094"/>
                    </a:cubicBezTo>
                    <a:cubicBezTo>
                      <a:pt x="1266094" y="353912"/>
                      <a:pt x="1037494" y="84164"/>
                      <a:pt x="732694" y="32920"/>
                    </a:cubicBezTo>
                    <a:cubicBezTo>
                      <a:pt x="692825" y="26379"/>
                      <a:pt x="652695" y="23173"/>
                      <a:pt x="612700" y="23235"/>
                    </a:cubicBezTo>
                    <a:close/>
                    <a:moveTo>
                      <a:pt x="663749" y="1673"/>
                    </a:moveTo>
                    <a:cubicBezTo>
                      <a:pt x="706600" y="4530"/>
                      <a:pt x="749360" y="11056"/>
                      <a:pt x="791559" y="21299"/>
                    </a:cubicBezTo>
                    <a:cubicBezTo>
                      <a:pt x="1110265" y="103214"/>
                      <a:pt x="1329531" y="422873"/>
                      <a:pt x="1259236" y="752057"/>
                    </a:cubicBezTo>
                    <a:cubicBezTo>
                      <a:pt x="1239424" y="834544"/>
                      <a:pt x="1194847" y="914554"/>
                      <a:pt x="1118647" y="950939"/>
                    </a:cubicBezTo>
                    <a:cubicBezTo>
                      <a:pt x="1174640" y="965290"/>
                      <a:pt x="1232302" y="972082"/>
                      <a:pt x="1290097" y="971132"/>
                    </a:cubicBezTo>
                    <a:cubicBezTo>
                      <a:pt x="1291766" y="970973"/>
                      <a:pt x="1293449" y="971190"/>
                      <a:pt x="1295023" y="971765"/>
                    </a:cubicBezTo>
                    <a:cubicBezTo>
                      <a:pt x="1300853" y="973898"/>
                      <a:pt x="1303850" y="980352"/>
                      <a:pt x="1301718" y="986182"/>
                    </a:cubicBezTo>
                    <a:cubicBezTo>
                      <a:pt x="1301720" y="986310"/>
                      <a:pt x="1301720" y="986438"/>
                      <a:pt x="1301718" y="986566"/>
                    </a:cubicBezTo>
                    <a:cubicBezTo>
                      <a:pt x="1301612" y="992667"/>
                      <a:pt x="1296580" y="997527"/>
                      <a:pt x="1290479" y="997421"/>
                    </a:cubicBezTo>
                    <a:cubicBezTo>
                      <a:pt x="1220282" y="998531"/>
                      <a:pt x="1150346" y="988631"/>
                      <a:pt x="1083214" y="968084"/>
                    </a:cubicBezTo>
                    <a:cubicBezTo>
                      <a:pt x="1058991" y="974791"/>
                      <a:pt x="1033707" y="976796"/>
                      <a:pt x="1008729" y="973990"/>
                    </a:cubicBezTo>
                    <a:cubicBezTo>
                      <a:pt x="894429" y="1066192"/>
                      <a:pt x="729456" y="1115150"/>
                      <a:pt x="553624" y="1094957"/>
                    </a:cubicBezTo>
                    <a:cubicBezTo>
                      <a:pt x="617251" y="1323938"/>
                      <a:pt x="809275" y="1488340"/>
                      <a:pt x="1017301" y="1605116"/>
                    </a:cubicBezTo>
                    <a:cubicBezTo>
                      <a:pt x="1029874" y="1611784"/>
                      <a:pt x="1018444" y="1631215"/>
                      <a:pt x="1005681" y="1624166"/>
                    </a:cubicBezTo>
                    <a:cubicBezTo>
                      <a:pt x="861282" y="1543394"/>
                      <a:pt x="727932" y="1442239"/>
                      <a:pt x="632682" y="1307174"/>
                    </a:cubicBezTo>
                    <a:cubicBezTo>
                      <a:pt x="572594" y="1347048"/>
                      <a:pt x="510261" y="1383430"/>
                      <a:pt x="445992" y="1416140"/>
                    </a:cubicBezTo>
                    <a:cubicBezTo>
                      <a:pt x="376199" y="1451483"/>
                      <a:pt x="300771" y="1474369"/>
                      <a:pt x="223107" y="1483768"/>
                    </a:cubicBezTo>
                    <a:cubicBezTo>
                      <a:pt x="203251" y="1486658"/>
                      <a:pt x="183000" y="1485030"/>
                      <a:pt x="163861" y="1479005"/>
                    </a:cubicBezTo>
                    <a:cubicBezTo>
                      <a:pt x="152558" y="1468337"/>
                      <a:pt x="141934" y="1463892"/>
                      <a:pt x="135338" y="1437612"/>
                    </a:cubicBezTo>
                    <a:cubicBezTo>
                      <a:pt x="128742" y="1411332"/>
                      <a:pt x="135664" y="1409103"/>
                      <a:pt x="149490" y="1384327"/>
                    </a:cubicBezTo>
                    <a:cubicBezTo>
                      <a:pt x="163316" y="1359551"/>
                      <a:pt x="476471" y="1175570"/>
                      <a:pt x="540670" y="1126199"/>
                    </a:cubicBezTo>
                    <a:cubicBezTo>
                      <a:pt x="536670" y="1113055"/>
                      <a:pt x="532860" y="1100672"/>
                      <a:pt x="529431" y="1088099"/>
                    </a:cubicBezTo>
                    <a:cubicBezTo>
                      <a:pt x="403976" y="1071350"/>
                      <a:pt x="287301" y="1014482"/>
                      <a:pt x="196818" y="925984"/>
                    </a:cubicBezTo>
                    <a:cubicBezTo>
                      <a:pt x="155802" y="924908"/>
                      <a:pt x="116531" y="909160"/>
                      <a:pt x="86137" y="881597"/>
                    </a:cubicBezTo>
                    <a:cubicBezTo>
                      <a:pt x="4413" y="807683"/>
                      <a:pt x="-8732" y="677381"/>
                      <a:pt x="4413" y="573749"/>
                    </a:cubicBezTo>
                    <a:cubicBezTo>
                      <a:pt x="18561" y="475526"/>
                      <a:pt x="53291" y="381398"/>
                      <a:pt x="106330" y="297524"/>
                    </a:cubicBezTo>
                    <a:cubicBezTo>
                      <a:pt x="102522" y="275493"/>
                      <a:pt x="104157" y="252866"/>
                      <a:pt x="111093" y="231611"/>
                    </a:cubicBezTo>
                    <a:cubicBezTo>
                      <a:pt x="135858" y="151982"/>
                      <a:pt x="218344" y="106834"/>
                      <a:pt x="288258" y="73687"/>
                    </a:cubicBezTo>
                    <a:cubicBezTo>
                      <a:pt x="405813" y="17544"/>
                      <a:pt x="535194" y="-6899"/>
                      <a:pt x="663749" y="1673"/>
                    </a:cubicBezTo>
                    <a:close/>
                  </a:path>
                </a:pathLst>
              </a:custGeom>
              <a:solidFill>
                <a:srgbClr val="5E503B"/>
              </a:solidFill>
              <a:ln w="19050" cap="flat">
                <a:no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041A61F2-5361-663A-BDBE-E5B60DE6D1FA}"/>
                  </a:ext>
                </a:extLst>
              </p:cNvPr>
              <p:cNvSpPr/>
              <p:nvPr/>
            </p:nvSpPr>
            <p:spPr>
              <a:xfrm>
                <a:off x="6690955" y="3260979"/>
                <a:ext cx="364593" cy="303436"/>
              </a:xfrm>
              <a:custGeom>
                <a:avLst/>
                <a:gdLst>
                  <a:gd name="connsiteX0" fmla="*/ 341874 w 364593"/>
                  <a:gd name="connsiteY0" fmla="*/ 28674 h 303436"/>
                  <a:gd name="connsiteX1" fmla="*/ 329111 w 364593"/>
                  <a:gd name="connsiteY1" fmla="*/ 125448 h 303436"/>
                  <a:gd name="connsiteX2" fmla="*/ 308346 w 364593"/>
                  <a:gd name="connsiteY2" fmla="*/ 202982 h 303436"/>
                  <a:gd name="connsiteX3" fmla="*/ 164519 w 364593"/>
                  <a:gd name="connsiteY3" fmla="*/ 277658 h 303436"/>
                  <a:gd name="connsiteX4" fmla="*/ 148326 w 364593"/>
                  <a:gd name="connsiteY4" fmla="*/ 167930 h 303436"/>
                  <a:gd name="connsiteX5" fmla="*/ 204143 w 364593"/>
                  <a:gd name="connsiteY5" fmla="*/ 11339 h 303436"/>
                  <a:gd name="connsiteX6" fmla="*/ 192903 w 364593"/>
                  <a:gd name="connsiteY6" fmla="*/ 99 h 303436"/>
                  <a:gd name="connsiteX7" fmla="*/ 181664 w 364593"/>
                  <a:gd name="connsiteY7" fmla="*/ 11339 h 303436"/>
                  <a:gd name="connsiteX8" fmla="*/ 174996 w 364593"/>
                  <a:gd name="connsiteY8" fmla="*/ 108303 h 303436"/>
                  <a:gd name="connsiteX9" fmla="*/ 105845 w 364593"/>
                  <a:gd name="connsiteY9" fmla="*/ 160881 h 303436"/>
                  <a:gd name="connsiteX10" fmla="*/ 26216 w 364593"/>
                  <a:gd name="connsiteY10" fmla="*/ 195362 h 303436"/>
                  <a:gd name="connsiteX11" fmla="*/ 3737 w 364593"/>
                  <a:gd name="connsiteY11" fmla="*/ 264894 h 303436"/>
                  <a:gd name="connsiteX12" fmla="*/ 60887 w 364593"/>
                  <a:gd name="connsiteY12" fmla="*/ 299374 h 303436"/>
                  <a:gd name="connsiteX13" fmla="*/ 157471 w 364593"/>
                  <a:gd name="connsiteY13" fmla="*/ 300899 h 303436"/>
                  <a:gd name="connsiteX14" fmla="*/ 315395 w 364593"/>
                  <a:gd name="connsiteY14" fmla="*/ 235176 h 303436"/>
                  <a:gd name="connsiteX15" fmla="*/ 347780 w 364593"/>
                  <a:gd name="connsiteY15" fmla="*/ 146784 h 303436"/>
                  <a:gd name="connsiteX16" fmla="*/ 364734 w 364593"/>
                  <a:gd name="connsiteY16" fmla="*/ 28484 h 303436"/>
                  <a:gd name="connsiteX17" fmla="*/ 353209 w 364593"/>
                  <a:gd name="connsiteY17" fmla="*/ 17149 h 303436"/>
                  <a:gd name="connsiteX18" fmla="*/ 341874 w 364593"/>
                  <a:gd name="connsiteY18" fmla="*/ 28674 h 303436"/>
                  <a:gd name="connsiteX19" fmla="*/ 22406 w 364593"/>
                  <a:gd name="connsiteY19" fmla="*/ 251559 h 303436"/>
                  <a:gd name="connsiteX20" fmla="*/ 79556 w 364593"/>
                  <a:gd name="connsiteY20" fmla="*/ 192885 h 303436"/>
                  <a:gd name="connsiteX21" fmla="*/ 126800 w 364593"/>
                  <a:gd name="connsiteY21" fmla="*/ 177264 h 303436"/>
                  <a:gd name="connsiteX22" fmla="*/ 140706 w 364593"/>
                  <a:gd name="connsiteY22" fmla="*/ 279944 h 303436"/>
                  <a:gd name="connsiteX23" fmla="*/ 22406 w 364593"/>
                  <a:gd name="connsiteY23" fmla="*/ 251559 h 30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4593" h="303436">
                    <a:moveTo>
                      <a:pt x="341874" y="28674"/>
                    </a:moveTo>
                    <a:cubicBezTo>
                      <a:pt x="339721" y="61175"/>
                      <a:pt x="335457" y="93501"/>
                      <a:pt x="329111" y="125448"/>
                    </a:cubicBezTo>
                    <a:cubicBezTo>
                      <a:pt x="325476" y="152063"/>
                      <a:pt x="318500" y="178113"/>
                      <a:pt x="308346" y="202982"/>
                    </a:cubicBezTo>
                    <a:cubicBezTo>
                      <a:pt x="281867" y="258608"/>
                      <a:pt x="223955" y="270038"/>
                      <a:pt x="164519" y="277658"/>
                    </a:cubicBezTo>
                    <a:cubicBezTo>
                      <a:pt x="174425" y="239558"/>
                      <a:pt x="173853" y="197457"/>
                      <a:pt x="148326" y="167930"/>
                    </a:cubicBezTo>
                    <a:cubicBezTo>
                      <a:pt x="208524" y="140498"/>
                      <a:pt x="205476" y="70965"/>
                      <a:pt x="204143" y="11339"/>
                    </a:cubicBezTo>
                    <a:cubicBezTo>
                      <a:pt x="204143" y="5131"/>
                      <a:pt x="199111" y="99"/>
                      <a:pt x="192903" y="99"/>
                    </a:cubicBezTo>
                    <a:cubicBezTo>
                      <a:pt x="186696" y="99"/>
                      <a:pt x="181664" y="5131"/>
                      <a:pt x="181664" y="11339"/>
                    </a:cubicBezTo>
                    <a:cubicBezTo>
                      <a:pt x="185560" y="43792"/>
                      <a:pt x="183298" y="76689"/>
                      <a:pt x="174996" y="108303"/>
                    </a:cubicBezTo>
                    <a:cubicBezTo>
                      <a:pt x="161270" y="135540"/>
                      <a:pt x="135761" y="154936"/>
                      <a:pt x="105845" y="160881"/>
                    </a:cubicBezTo>
                    <a:cubicBezTo>
                      <a:pt x="77328" y="167135"/>
                      <a:pt x="50289" y="178844"/>
                      <a:pt x="26216" y="195362"/>
                    </a:cubicBezTo>
                    <a:cubicBezTo>
                      <a:pt x="3677" y="210651"/>
                      <a:pt x="-5586" y="239304"/>
                      <a:pt x="3737" y="264894"/>
                    </a:cubicBezTo>
                    <a:cubicBezTo>
                      <a:pt x="16326" y="284713"/>
                      <a:pt x="37484" y="297479"/>
                      <a:pt x="60887" y="299374"/>
                    </a:cubicBezTo>
                    <a:cubicBezTo>
                      <a:pt x="92855" y="304355"/>
                      <a:pt x="125361" y="304867"/>
                      <a:pt x="157471" y="300899"/>
                    </a:cubicBezTo>
                    <a:cubicBezTo>
                      <a:pt x="216335" y="295565"/>
                      <a:pt x="277485" y="285659"/>
                      <a:pt x="315395" y="235176"/>
                    </a:cubicBezTo>
                    <a:cubicBezTo>
                      <a:pt x="332349" y="208349"/>
                      <a:pt x="343390" y="178215"/>
                      <a:pt x="347780" y="146784"/>
                    </a:cubicBezTo>
                    <a:cubicBezTo>
                      <a:pt x="356372" y="107828"/>
                      <a:pt x="362040" y="68285"/>
                      <a:pt x="364734" y="28484"/>
                    </a:cubicBezTo>
                    <a:cubicBezTo>
                      <a:pt x="364682" y="22171"/>
                      <a:pt x="359521" y="17096"/>
                      <a:pt x="353209" y="17149"/>
                    </a:cubicBezTo>
                    <a:cubicBezTo>
                      <a:pt x="346896" y="17201"/>
                      <a:pt x="341822" y="22361"/>
                      <a:pt x="341874" y="28674"/>
                    </a:cubicBezTo>
                    <a:close/>
                    <a:moveTo>
                      <a:pt x="22406" y="251559"/>
                    </a:moveTo>
                    <a:cubicBezTo>
                      <a:pt x="13452" y="220698"/>
                      <a:pt x="57077" y="200696"/>
                      <a:pt x="79556" y="192885"/>
                    </a:cubicBezTo>
                    <a:cubicBezTo>
                      <a:pt x="95576" y="188540"/>
                      <a:pt x="111347" y="183325"/>
                      <a:pt x="126800" y="177264"/>
                    </a:cubicBezTo>
                    <a:cubicBezTo>
                      <a:pt x="155375" y="201839"/>
                      <a:pt x="151184" y="246416"/>
                      <a:pt x="140706" y="279944"/>
                    </a:cubicBezTo>
                    <a:cubicBezTo>
                      <a:pt x="106797" y="282420"/>
                      <a:pt x="31931" y="283944"/>
                      <a:pt x="22406" y="251559"/>
                    </a:cubicBezTo>
                    <a:close/>
                  </a:path>
                </a:pathLst>
              </a:custGeom>
              <a:solidFill>
                <a:srgbClr val="5E503B"/>
              </a:solidFill>
              <a:ln w="19050" cap="flat">
                <a:no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848C463-E707-AEC4-9D59-73289242C0E1}"/>
                  </a:ext>
                </a:extLst>
              </p:cNvPr>
              <p:cNvSpPr/>
              <p:nvPr/>
            </p:nvSpPr>
            <p:spPr>
              <a:xfrm>
                <a:off x="6030468" y="2848733"/>
                <a:ext cx="94107" cy="94107"/>
              </a:xfrm>
              <a:custGeom>
                <a:avLst/>
                <a:gdLst>
                  <a:gd name="connsiteX0" fmla="*/ 46581 w 94107"/>
                  <a:gd name="connsiteY0" fmla="*/ 75 h 94107"/>
                  <a:gd name="connsiteX1" fmla="*/ 103 w 94107"/>
                  <a:gd name="connsiteY1" fmla="*/ 47697 h 94107"/>
                  <a:gd name="connsiteX2" fmla="*/ 47725 w 94107"/>
                  <a:gd name="connsiteY2" fmla="*/ 94176 h 94107"/>
                  <a:gd name="connsiteX3" fmla="*/ 94206 w 94107"/>
                  <a:gd name="connsiteY3" fmla="*/ 46938 h 94107"/>
                  <a:gd name="connsiteX4" fmla="*/ 46966 w 94107"/>
                  <a:gd name="connsiteY4" fmla="*/ 72 h 94107"/>
                  <a:gd name="connsiteX5" fmla="*/ 46581 w 94107"/>
                  <a:gd name="connsiteY5" fmla="*/ 75 h 9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107" h="94107">
                    <a:moveTo>
                      <a:pt x="46581" y="75"/>
                    </a:moveTo>
                    <a:cubicBezTo>
                      <a:pt x="20596" y="391"/>
                      <a:pt x="-213" y="21712"/>
                      <a:pt x="103" y="47697"/>
                    </a:cubicBezTo>
                    <a:cubicBezTo>
                      <a:pt x="418" y="73682"/>
                      <a:pt x="21739" y="94491"/>
                      <a:pt x="47725" y="94176"/>
                    </a:cubicBezTo>
                    <a:cubicBezTo>
                      <a:pt x="73559" y="93861"/>
                      <a:pt x="94308" y="72775"/>
                      <a:pt x="94206" y="46938"/>
                    </a:cubicBezTo>
                    <a:cubicBezTo>
                      <a:pt x="94103" y="20952"/>
                      <a:pt x="72952" y="-31"/>
                      <a:pt x="46966" y="72"/>
                    </a:cubicBezTo>
                    <a:cubicBezTo>
                      <a:pt x="46837" y="73"/>
                      <a:pt x="46709" y="74"/>
                      <a:pt x="46581" y="75"/>
                    </a:cubicBezTo>
                    <a:close/>
                  </a:path>
                </a:pathLst>
              </a:custGeom>
              <a:solidFill>
                <a:srgbClr val="5E503B"/>
              </a:solidFill>
              <a:ln w="19050"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262FB778-1BA0-4315-B55A-73B6818D36CF}"/>
                  </a:ext>
                </a:extLst>
              </p:cNvPr>
              <p:cNvSpPr/>
              <p:nvPr/>
            </p:nvSpPr>
            <p:spPr>
              <a:xfrm>
                <a:off x="6434899" y="2869310"/>
                <a:ext cx="93725" cy="93726"/>
              </a:xfrm>
              <a:custGeom>
                <a:avLst/>
                <a:gdLst>
                  <a:gd name="connsiteX0" fmla="*/ 46793 w 93725"/>
                  <a:gd name="connsiteY0" fmla="*/ 74 h 93726"/>
                  <a:gd name="connsiteX1" fmla="*/ 121 w 93725"/>
                  <a:gd name="connsiteY1" fmla="*/ 47127 h 93726"/>
                  <a:gd name="connsiteX2" fmla="*/ 47174 w 93725"/>
                  <a:gd name="connsiteY2" fmla="*/ 93799 h 93726"/>
                  <a:gd name="connsiteX3" fmla="*/ 93846 w 93725"/>
                  <a:gd name="connsiteY3" fmla="*/ 46937 h 93726"/>
                  <a:gd name="connsiteX4" fmla="*/ 46984 w 93725"/>
                  <a:gd name="connsiteY4" fmla="*/ 73 h 93726"/>
                  <a:gd name="connsiteX5" fmla="*/ 46793 w 93725"/>
                  <a:gd name="connsiteY5" fmla="*/ 74 h 9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25" h="93726">
                    <a:moveTo>
                      <a:pt x="46793" y="74"/>
                    </a:moveTo>
                    <a:cubicBezTo>
                      <a:pt x="20911" y="179"/>
                      <a:pt x="15" y="21245"/>
                      <a:pt x="121" y="47127"/>
                    </a:cubicBezTo>
                    <a:cubicBezTo>
                      <a:pt x="226" y="73008"/>
                      <a:pt x="21292" y="93904"/>
                      <a:pt x="47174" y="93799"/>
                    </a:cubicBezTo>
                    <a:cubicBezTo>
                      <a:pt x="72981" y="93694"/>
                      <a:pt x="93846" y="72744"/>
                      <a:pt x="93846" y="46937"/>
                    </a:cubicBezTo>
                    <a:cubicBezTo>
                      <a:pt x="93846" y="21055"/>
                      <a:pt x="72865" y="73"/>
                      <a:pt x="46984" y="73"/>
                    </a:cubicBezTo>
                    <a:cubicBezTo>
                      <a:pt x="46920" y="73"/>
                      <a:pt x="46856" y="73"/>
                      <a:pt x="46793" y="74"/>
                    </a:cubicBezTo>
                    <a:close/>
                  </a:path>
                </a:pathLst>
              </a:custGeom>
              <a:solidFill>
                <a:srgbClr val="5E503B"/>
              </a:solidFill>
              <a:ln w="19050"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58B188DD-F117-8381-6BD4-38E6C5CE65FC}"/>
                  </a:ext>
                </a:extLst>
              </p:cNvPr>
              <p:cNvSpPr/>
              <p:nvPr/>
            </p:nvSpPr>
            <p:spPr>
              <a:xfrm>
                <a:off x="6173152" y="2974034"/>
                <a:ext cx="192345" cy="140961"/>
              </a:xfrm>
              <a:custGeom>
                <a:avLst/>
                <a:gdLst>
                  <a:gd name="connsiteX0" fmla="*/ 175179 w 192345"/>
                  <a:gd name="connsiteY0" fmla="*/ 16895 h 140961"/>
                  <a:gd name="connsiteX1" fmla="*/ 25255 w 192345"/>
                  <a:gd name="connsiteY1" fmla="*/ 5465 h 140961"/>
                  <a:gd name="connsiteX2" fmla="*/ 109 w 192345"/>
                  <a:gd name="connsiteY2" fmla="*/ 11371 h 140961"/>
                  <a:gd name="connsiteX3" fmla="*/ 22779 w 192345"/>
                  <a:gd name="connsiteY3" fmla="*/ 95000 h 140961"/>
                  <a:gd name="connsiteX4" fmla="*/ 84310 w 192345"/>
                  <a:gd name="connsiteY4" fmla="*/ 140149 h 140961"/>
                  <a:gd name="connsiteX5" fmla="*/ 191752 w 192345"/>
                  <a:gd name="connsiteY5" fmla="*/ 29849 h 140961"/>
                  <a:gd name="connsiteX6" fmla="*/ 175179 w 192345"/>
                  <a:gd name="connsiteY6" fmla="*/ 16895 h 140961"/>
                  <a:gd name="connsiteX7" fmla="*/ 86977 w 192345"/>
                  <a:gd name="connsiteY7" fmla="*/ 118051 h 140961"/>
                  <a:gd name="connsiteX8" fmla="*/ 26970 w 192345"/>
                  <a:gd name="connsiteY8" fmla="*/ 37088 h 140961"/>
                  <a:gd name="connsiteX9" fmla="*/ 160320 w 192345"/>
                  <a:gd name="connsiteY9" fmla="*/ 48328 h 140961"/>
                  <a:gd name="connsiteX10" fmla="*/ 86977 w 192345"/>
                  <a:gd name="connsiteY10" fmla="*/ 117289 h 14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45" h="140961">
                    <a:moveTo>
                      <a:pt x="175179" y="16895"/>
                    </a:moveTo>
                    <a:cubicBezTo>
                      <a:pt x="127744" y="43184"/>
                      <a:pt x="65070" y="47566"/>
                      <a:pt x="25255" y="5465"/>
                    </a:cubicBezTo>
                    <a:cubicBezTo>
                      <a:pt x="17064" y="-3298"/>
                      <a:pt x="109" y="-1393"/>
                      <a:pt x="109" y="11371"/>
                    </a:cubicBezTo>
                    <a:cubicBezTo>
                      <a:pt x="1971" y="40487"/>
                      <a:pt x="9681" y="68930"/>
                      <a:pt x="22779" y="95000"/>
                    </a:cubicBezTo>
                    <a:cubicBezTo>
                      <a:pt x="34948" y="118974"/>
                      <a:pt x="57790" y="135734"/>
                      <a:pt x="84310" y="140149"/>
                    </a:cubicBezTo>
                    <a:cubicBezTo>
                      <a:pt x="146032" y="150055"/>
                      <a:pt x="174416" y="75188"/>
                      <a:pt x="191752" y="29849"/>
                    </a:cubicBezTo>
                    <a:cubicBezTo>
                      <a:pt x="195562" y="19372"/>
                      <a:pt x="182989" y="11942"/>
                      <a:pt x="175179" y="16895"/>
                    </a:cubicBezTo>
                    <a:close/>
                    <a:moveTo>
                      <a:pt x="86977" y="118051"/>
                    </a:moveTo>
                    <a:cubicBezTo>
                      <a:pt x="48877" y="112336"/>
                      <a:pt x="34208" y="73093"/>
                      <a:pt x="26970" y="37088"/>
                    </a:cubicBezTo>
                    <a:cubicBezTo>
                      <a:pt x="66960" y="62260"/>
                      <a:pt x="116680" y="66450"/>
                      <a:pt x="160320" y="48328"/>
                    </a:cubicBezTo>
                    <a:cubicBezTo>
                      <a:pt x="146032" y="81475"/>
                      <a:pt x="124315" y="122813"/>
                      <a:pt x="86977" y="11728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66" name="文本框 65">
            <a:extLst>
              <a:ext uri="{FF2B5EF4-FFF2-40B4-BE49-F238E27FC236}">
                <a16:creationId xmlns:a16="http://schemas.microsoft.com/office/drawing/2014/main" id="{DA91004D-1350-88B2-9280-4A25DF9D5C2C}"/>
              </a:ext>
            </a:extLst>
          </p:cNvPr>
          <p:cNvSpPr txBox="1"/>
          <p:nvPr/>
        </p:nvSpPr>
        <p:spPr>
          <a:xfrm>
            <a:off x="177800" y="4139574"/>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A7E6D0"/>
                </a:solidFill>
                <a:latin typeface="Jumble" panose="02000503000000020004" pitchFamily="2" charset="0"/>
              </a:rPr>
              <a:t>PowerPointTemplet</a:t>
            </a:r>
            <a:endParaRPr lang="zh-CN" altLang="en-US" sz="2800" b="1">
              <a:ln w="25400">
                <a:solidFill>
                  <a:srgbClr val="003333"/>
                </a:solidFill>
              </a:ln>
              <a:solidFill>
                <a:srgbClr val="A7E6D0"/>
              </a:solidFill>
              <a:latin typeface="Jumble" panose="02000503000000020004" pitchFamily="2" charset="0"/>
            </a:endParaRPr>
          </a:p>
        </p:txBody>
      </p:sp>
      <p:sp>
        <p:nvSpPr>
          <p:cNvPr id="68" name="文本框 67">
            <a:extLst>
              <a:ext uri="{FF2B5EF4-FFF2-40B4-BE49-F238E27FC236}">
                <a16:creationId xmlns:a16="http://schemas.microsoft.com/office/drawing/2014/main" id="{13FD2297-2ADC-034C-10B3-AB40AFE9ECAE}"/>
              </a:ext>
            </a:extLst>
          </p:cNvPr>
          <p:cNvSpPr txBox="1"/>
          <p:nvPr/>
        </p:nvSpPr>
        <p:spPr>
          <a:xfrm>
            <a:off x="4241800" y="4139574"/>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DEECC1"/>
                </a:solidFill>
                <a:latin typeface="Jumble" panose="02000503000000020004" pitchFamily="2" charset="0"/>
              </a:rPr>
              <a:t>PowerPointTemplet</a:t>
            </a:r>
            <a:endParaRPr lang="zh-CN" altLang="en-US" sz="2800" b="1">
              <a:ln w="25400">
                <a:solidFill>
                  <a:srgbClr val="003333"/>
                </a:solidFill>
              </a:ln>
              <a:solidFill>
                <a:srgbClr val="DEECC1"/>
              </a:solidFill>
              <a:latin typeface="Jumble" panose="02000503000000020004" pitchFamily="2" charset="0"/>
            </a:endParaRPr>
          </a:p>
        </p:txBody>
      </p:sp>
      <p:sp>
        <p:nvSpPr>
          <p:cNvPr id="69" name="文本框 68">
            <a:extLst>
              <a:ext uri="{FF2B5EF4-FFF2-40B4-BE49-F238E27FC236}">
                <a16:creationId xmlns:a16="http://schemas.microsoft.com/office/drawing/2014/main" id="{8C3822A0-7BED-994C-7478-5F1FBB95927E}"/>
              </a:ext>
            </a:extLst>
          </p:cNvPr>
          <p:cNvSpPr txBox="1"/>
          <p:nvPr/>
        </p:nvSpPr>
        <p:spPr>
          <a:xfrm>
            <a:off x="8305800" y="4139574"/>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FEAAA6"/>
                </a:solidFill>
                <a:latin typeface="Jumble" panose="02000503000000020004" pitchFamily="2" charset="0"/>
              </a:rPr>
              <a:t>PowerPointTemplet</a:t>
            </a:r>
            <a:endParaRPr lang="zh-CN" altLang="en-US" sz="2800" b="1">
              <a:ln w="25400">
                <a:solidFill>
                  <a:srgbClr val="003333"/>
                </a:solidFill>
              </a:ln>
              <a:solidFill>
                <a:srgbClr val="FEAAA6"/>
              </a:solidFill>
              <a:latin typeface="Jumble" panose="02000503000000020004" pitchFamily="2" charset="0"/>
            </a:endParaRPr>
          </a:p>
        </p:txBody>
      </p:sp>
      <p:sp>
        <p:nvSpPr>
          <p:cNvPr id="70" name="文本框 69">
            <a:extLst>
              <a:ext uri="{FF2B5EF4-FFF2-40B4-BE49-F238E27FC236}">
                <a16:creationId xmlns:a16="http://schemas.microsoft.com/office/drawing/2014/main" id="{18DE4D4D-E116-201F-8417-F045CB98469F}"/>
              </a:ext>
            </a:extLst>
          </p:cNvPr>
          <p:cNvSpPr txBox="1"/>
          <p:nvPr/>
        </p:nvSpPr>
        <p:spPr>
          <a:xfrm>
            <a:off x="404569" y="4571874"/>
            <a:ext cx="3195539" cy="986745"/>
          </a:xfrm>
          <a:prstGeom prst="rect">
            <a:avLst/>
          </a:prstGeom>
          <a:noFill/>
        </p:spPr>
        <p:txBody>
          <a:bodyPr wrap="square" rtlCol="0">
            <a:spAutoFit/>
          </a:bodyPr>
          <a:lstStyle/>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commodo magna eros quis urna. Nunc viverra imperdiet enim.</a:t>
            </a:r>
          </a:p>
          <a:p>
            <a:pPr algn="ct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p:txBody>
      </p:sp>
      <p:sp>
        <p:nvSpPr>
          <p:cNvPr id="71" name="文本框 70">
            <a:extLst>
              <a:ext uri="{FF2B5EF4-FFF2-40B4-BE49-F238E27FC236}">
                <a16:creationId xmlns:a16="http://schemas.microsoft.com/office/drawing/2014/main" id="{DEBFE72E-EDEA-D4F6-F67F-CC7CEFFE9E7B}"/>
              </a:ext>
            </a:extLst>
          </p:cNvPr>
          <p:cNvSpPr txBox="1"/>
          <p:nvPr/>
        </p:nvSpPr>
        <p:spPr>
          <a:xfrm>
            <a:off x="4498230" y="4571874"/>
            <a:ext cx="3195539" cy="1540743"/>
          </a:xfrm>
          <a:prstGeom prst="rect">
            <a:avLst/>
          </a:prstGeom>
          <a:noFill/>
        </p:spPr>
        <p:txBody>
          <a:bodyPr wrap="square" rtlCol="0">
            <a:spAutoFit/>
          </a:bodyPr>
          <a:lstStyle/>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gn="ct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p:txBody>
      </p:sp>
      <p:sp>
        <p:nvSpPr>
          <p:cNvPr id="72" name="文本框 71">
            <a:extLst>
              <a:ext uri="{FF2B5EF4-FFF2-40B4-BE49-F238E27FC236}">
                <a16:creationId xmlns:a16="http://schemas.microsoft.com/office/drawing/2014/main" id="{D7E524A0-445E-26B6-70CE-6FE93DE4C3B6}"/>
              </a:ext>
            </a:extLst>
          </p:cNvPr>
          <p:cNvSpPr txBox="1"/>
          <p:nvPr/>
        </p:nvSpPr>
        <p:spPr>
          <a:xfrm>
            <a:off x="8591892" y="4571874"/>
            <a:ext cx="3195539" cy="1356077"/>
          </a:xfrm>
          <a:prstGeom prst="rect">
            <a:avLst/>
          </a:prstGeom>
          <a:noFill/>
        </p:spPr>
        <p:txBody>
          <a:bodyPr wrap="square" rtlCol="0">
            <a:spAutoFit/>
          </a:bodyPr>
          <a:lstStyle/>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a:p>
            <a:pPr algn="ct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 libero, sit amet commodo magna Lorem ipsum dolor sit amet, consectetuer adipiscing elit. Maecenas porttitor congue massa</a:t>
            </a:r>
          </a:p>
        </p:txBody>
      </p:sp>
    </p:spTree>
    <p:extLst>
      <p:ext uri="{BB962C8B-B14F-4D97-AF65-F5344CB8AC3E}">
        <p14:creationId xmlns:p14="http://schemas.microsoft.com/office/powerpoint/2010/main" val="27337944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DEECC1"/>
        </a:solidFill>
        <a:effectLst/>
      </p:bgPr>
    </p:bg>
    <p:spTree>
      <p:nvGrpSpPr>
        <p:cNvPr id="1" name=""/>
        <p:cNvGrpSpPr/>
        <p:nvPr/>
      </p:nvGrpSpPr>
      <p:grpSpPr>
        <a:xfrm>
          <a:off x="0" y="0"/>
          <a:ext cx="0" cy="0"/>
          <a:chOff x="0" y="0"/>
          <a:chExt cx="0" cy="0"/>
        </a:xfrm>
      </p:grpSpPr>
      <p:sp>
        <p:nvSpPr>
          <p:cNvPr id="50" name="矩形 49">
            <a:extLst>
              <a:ext uri="{FF2B5EF4-FFF2-40B4-BE49-F238E27FC236}">
                <a16:creationId xmlns:a16="http://schemas.microsoft.com/office/drawing/2014/main" id="{85DACF93-1DB7-8796-C7E3-4ABCE7835D07}"/>
              </a:ext>
            </a:extLst>
          </p:cNvPr>
          <p:cNvSpPr/>
          <p:nvPr/>
        </p:nvSpPr>
        <p:spPr>
          <a:xfrm>
            <a:off x="0" y="0"/>
            <a:ext cx="12192000" cy="6858000"/>
          </a:xfrm>
          <a:prstGeom prst="rect">
            <a:avLst/>
          </a:prstGeom>
          <a:solidFill>
            <a:srgbClr val="DEEC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id="{83368D67-DB2C-BE42-6039-5850E868BDBC}"/>
              </a:ext>
            </a:extLst>
          </p:cNvPr>
          <p:cNvGrpSpPr/>
          <p:nvPr/>
        </p:nvGrpSpPr>
        <p:grpSpPr>
          <a:xfrm>
            <a:off x="833202" y="825500"/>
            <a:ext cx="10525597" cy="5207000"/>
            <a:chOff x="833202" y="825502"/>
            <a:chExt cx="10525597" cy="5207000"/>
          </a:xfrm>
        </p:grpSpPr>
        <p:sp>
          <p:nvSpPr>
            <p:cNvPr id="3" name="PA-图片 47">
              <a:extLst>
                <a:ext uri="{FF2B5EF4-FFF2-40B4-BE49-F238E27FC236}">
                  <a16:creationId xmlns:a16="http://schemas.microsoft.com/office/drawing/2014/main" id="{C93EEA03-F71D-FB15-527E-DEFA1B52CBB7}"/>
                </a:ext>
              </a:extLst>
            </p:cNvPr>
            <p:cNvSpPr/>
            <p:nvPr>
              <p:custDataLst>
                <p:tags r:id="rId1"/>
              </p:custDataLst>
            </p:nvPr>
          </p:nvSpPr>
          <p:spPr>
            <a:xfrm>
              <a:off x="833202" y="825502"/>
              <a:ext cx="10525597" cy="5207000"/>
            </a:xfrm>
            <a:custGeom>
              <a:avLst/>
              <a:gdLst/>
              <a:ahLst/>
              <a:cxnLst/>
              <a:rect l="0" t="0" r="0" b="0"/>
              <a:pathLst>
                <a:path w="10525597" h="5207000">
                  <a:moveTo>
                    <a:pt x="0" y="0"/>
                  </a:moveTo>
                  <a:lnTo>
                    <a:pt x="10525596" y="0"/>
                  </a:lnTo>
                  <a:lnTo>
                    <a:pt x="10525596" y="5206999"/>
                  </a:lnTo>
                  <a:lnTo>
                    <a:pt x="0" y="5206999"/>
                  </a:lnTo>
                  <a:close/>
                </a:path>
              </a:pathLst>
            </a:custGeom>
            <a:solidFill>
              <a:srgbClr val="C8D9A7"/>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E4EFA307-BD32-6DE5-56B8-6496BEB30609}"/>
                </a:ext>
              </a:extLst>
            </p:cNvPr>
            <p:cNvPicPr>
              <a:picLocks noChangeAspect="1"/>
            </p:cNvPicPr>
            <p:nvPr/>
          </p:nvPicPr>
          <p:blipFill>
            <a:blip r:embed="rId3"/>
            <a:srcRect l="188" t="5095" r="188" b="5095"/>
            <a:stretch>
              <a:fillRect/>
            </a:stretch>
          </p:blipFill>
          <p:spPr>
            <a:xfrm>
              <a:off x="833202" y="825502"/>
              <a:ext cx="10525596" cy="5206999"/>
            </a:xfrm>
            <a:custGeom>
              <a:avLst/>
              <a:gdLst>
                <a:gd name="connsiteX0" fmla="*/ 0 w 10525596"/>
                <a:gd name="connsiteY0" fmla="*/ 0 h 5206999"/>
                <a:gd name="connsiteX1" fmla="*/ 10525596 w 10525596"/>
                <a:gd name="connsiteY1" fmla="*/ 0 h 5206999"/>
                <a:gd name="connsiteX2" fmla="*/ 10525596 w 10525596"/>
                <a:gd name="connsiteY2" fmla="*/ 5206999 h 5206999"/>
                <a:gd name="connsiteX3" fmla="*/ 0 w 10525596"/>
                <a:gd name="connsiteY3" fmla="*/ 5206999 h 5206999"/>
              </a:gdLst>
              <a:ahLst/>
              <a:cxnLst>
                <a:cxn ang="0">
                  <a:pos x="connsiteX0" y="connsiteY0"/>
                </a:cxn>
                <a:cxn ang="0">
                  <a:pos x="connsiteX1" y="connsiteY1"/>
                </a:cxn>
                <a:cxn ang="0">
                  <a:pos x="connsiteX2" y="connsiteY2"/>
                </a:cxn>
                <a:cxn ang="0">
                  <a:pos x="connsiteX3" y="connsiteY3"/>
                </a:cxn>
              </a:cxnLst>
              <a:rect l="l" t="t" r="r" b="b"/>
              <a:pathLst>
                <a:path w="10525596" h="5206999">
                  <a:moveTo>
                    <a:pt x="0" y="0"/>
                  </a:moveTo>
                  <a:lnTo>
                    <a:pt x="10525596" y="0"/>
                  </a:lnTo>
                  <a:lnTo>
                    <a:pt x="10525596" y="5206999"/>
                  </a:lnTo>
                  <a:lnTo>
                    <a:pt x="0" y="5206999"/>
                  </a:lnTo>
                  <a:close/>
                </a:path>
              </a:pathLst>
            </a:custGeom>
          </p:spPr>
        </p:pic>
      </p:grpSp>
      <p:sp>
        <p:nvSpPr>
          <p:cNvPr id="12" name="矩形: 圆角 11">
            <a:extLst>
              <a:ext uri="{FF2B5EF4-FFF2-40B4-BE49-F238E27FC236}">
                <a16:creationId xmlns:a16="http://schemas.microsoft.com/office/drawing/2014/main" id="{156643C6-E24C-1233-4DD0-2D267C3D577D}"/>
              </a:ext>
            </a:extLst>
          </p:cNvPr>
          <p:cNvSpPr/>
          <p:nvPr/>
        </p:nvSpPr>
        <p:spPr>
          <a:xfrm>
            <a:off x="1339850" y="1266940"/>
            <a:ext cx="9512300" cy="4324120"/>
          </a:xfrm>
          <a:prstGeom prst="round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716A39B0-13A1-030D-BDED-A7510A8EEF3A}"/>
              </a:ext>
            </a:extLst>
          </p:cNvPr>
          <p:cNvSpPr txBox="1"/>
          <p:nvPr/>
        </p:nvSpPr>
        <p:spPr>
          <a:xfrm>
            <a:off x="3103084" y="1396374"/>
            <a:ext cx="5985832" cy="441472"/>
          </a:xfrm>
          <a:prstGeom prst="rect">
            <a:avLst/>
          </a:prstGeom>
          <a:noFill/>
        </p:spPr>
        <p:txBody>
          <a:bodyPr wrap="square" rtlCol="0">
            <a:prstTxWarp prst="textArchUp">
              <a:avLst/>
            </a:prstTxWarp>
            <a:spAutoFit/>
          </a:bodyPr>
          <a:lstStyle/>
          <a:p>
            <a:pPr algn="ctr"/>
            <a:r>
              <a:rPr lang="en-US" altLang="zh-CN" sz="5400" b="1">
                <a:ln w="31750">
                  <a:solidFill>
                    <a:srgbClr val="003333"/>
                  </a:solidFill>
                </a:ln>
                <a:solidFill>
                  <a:srgbClr val="A7E6D0"/>
                </a:solidFill>
                <a:latin typeface="Jumble" panose="02000503000000020004" pitchFamily="2" charset="0"/>
              </a:rPr>
              <a:t>PowerPointTemplet</a:t>
            </a:r>
            <a:endParaRPr lang="zh-CN" altLang="en-US" sz="5400" b="1">
              <a:ln w="31750">
                <a:solidFill>
                  <a:srgbClr val="003333"/>
                </a:solidFill>
              </a:ln>
              <a:solidFill>
                <a:srgbClr val="A7E6D0"/>
              </a:solidFill>
              <a:latin typeface="Jumble" panose="02000503000000020004" pitchFamily="2" charset="0"/>
            </a:endParaRPr>
          </a:p>
        </p:txBody>
      </p:sp>
      <p:grpSp>
        <p:nvGrpSpPr>
          <p:cNvPr id="13" name="组合 12">
            <a:extLst>
              <a:ext uri="{FF2B5EF4-FFF2-40B4-BE49-F238E27FC236}">
                <a16:creationId xmlns:a16="http://schemas.microsoft.com/office/drawing/2014/main" id="{D1B8BA77-588D-8B0F-4E8A-6403F5959FAA}"/>
              </a:ext>
            </a:extLst>
          </p:cNvPr>
          <p:cNvGrpSpPr/>
          <p:nvPr/>
        </p:nvGrpSpPr>
        <p:grpSpPr>
          <a:xfrm>
            <a:off x="5505306" y="2033541"/>
            <a:ext cx="1181388" cy="1181388"/>
            <a:chOff x="6377049" y="2778936"/>
            <a:chExt cx="1769423" cy="1769423"/>
          </a:xfrm>
        </p:grpSpPr>
        <p:sp>
          <p:nvSpPr>
            <p:cNvPr id="14" name="椭圆 13">
              <a:extLst>
                <a:ext uri="{FF2B5EF4-FFF2-40B4-BE49-F238E27FC236}">
                  <a16:creationId xmlns:a16="http://schemas.microsoft.com/office/drawing/2014/main" id="{6959CE8A-9976-A31B-CBA0-5D61B956E80D}"/>
                </a:ext>
              </a:extLst>
            </p:cNvPr>
            <p:cNvSpPr/>
            <p:nvPr/>
          </p:nvSpPr>
          <p:spPr>
            <a:xfrm>
              <a:off x="6377049" y="2778936"/>
              <a:ext cx="1769423" cy="1769423"/>
            </a:xfrm>
            <a:prstGeom prst="ellipse">
              <a:avLst/>
            </a:prstGeom>
            <a:solidFill>
              <a:srgbClr val="FEAAA6"/>
            </a:solidFill>
            <a:ln w="381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id="{CA7C1339-69C8-33C7-2AD0-DA8CBBD7A266}"/>
                </a:ext>
              </a:extLst>
            </p:cNvPr>
            <p:cNvGrpSpPr/>
            <p:nvPr/>
          </p:nvGrpSpPr>
          <p:grpSpPr>
            <a:xfrm>
              <a:off x="6633634" y="2907871"/>
              <a:ext cx="1202266" cy="1606283"/>
              <a:chOff x="4787575" y="3348389"/>
              <a:chExt cx="2020610" cy="2699632"/>
            </a:xfrm>
          </p:grpSpPr>
          <p:sp>
            <p:nvSpPr>
              <p:cNvPr id="16" name="任意多边形: 形状 15">
                <a:extLst>
                  <a:ext uri="{FF2B5EF4-FFF2-40B4-BE49-F238E27FC236}">
                    <a16:creationId xmlns:a16="http://schemas.microsoft.com/office/drawing/2014/main" id="{0C07C4E3-449C-ECE3-F228-B7DCA8AA2B8F}"/>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2A773269-4033-0165-49B6-2363F9F916B0}"/>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52339004-A31B-A541-7572-BF2F63BE62C3}"/>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EFF8589D-55E0-09E5-4DE4-14143A85B177}"/>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63F05754-FE5B-89CB-4B47-CDCDB3981133}"/>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B055B70E-5984-4C50-F2DD-F8B9D9C9F608}"/>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9823E021-1B12-3F8A-4B35-B4D23308608B}"/>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16963D3F-3662-2941-D30B-07BF9536D102}"/>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84DCB983-F1D3-B164-434B-75CABDD3809F}"/>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sp>
        <p:nvSpPr>
          <p:cNvPr id="25" name="文本框 24">
            <a:extLst>
              <a:ext uri="{FF2B5EF4-FFF2-40B4-BE49-F238E27FC236}">
                <a16:creationId xmlns:a16="http://schemas.microsoft.com/office/drawing/2014/main" id="{77518FAE-9389-054B-866D-C1B010EE4F07}"/>
              </a:ext>
            </a:extLst>
          </p:cNvPr>
          <p:cNvSpPr txBox="1"/>
          <p:nvPr/>
        </p:nvSpPr>
        <p:spPr>
          <a:xfrm>
            <a:off x="4089470" y="1639186"/>
            <a:ext cx="4005926" cy="276999"/>
          </a:xfrm>
          <a:prstGeom prst="rect">
            <a:avLst/>
          </a:prstGeom>
          <a:noFill/>
        </p:spPr>
        <p:txBody>
          <a:bodyPr wrap="square" rtlCol="0">
            <a:spAutoFit/>
          </a:bodyPr>
          <a:lstStyle/>
          <a:p>
            <a:pPr algn="ctr"/>
            <a:r>
              <a:rPr lang="fr-FR" altLang="zh-CN"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 Malesuada Fames</a:t>
            </a:r>
            <a:endParaRPr lang="zh-CN" altLang="en-US" sz="12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6" name="文本框 25">
            <a:extLst>
              <a:ext uri="{FF2B5EF4-FFF2-40B4-BE49-F238E27FC236}">
                <a16:creationId xmlns:a16="http://schemas.microsoft.com/office/drawing/2014/main" id="{42D73460-AF93-A28F-D7CC-A2030CDAE283}"/>
              </a:ext>
            </a:extLst>
          </p:cNvPr>
          <p:cNvSpPr txBox="1"/>
          <p:nvPr/>
        </p:nvSpPr>
        <p:spPr>
          <a:xfrm>
            <a:off x="1890458" y="3338764"/>
            <a:ext cx="8411084" cy="1929503"/>
          </a:xfrm>
          <a:prstGeom prst="rect">
            <a:avLst/>
          </a:prstGeom>
          <a:noFill/>
        </p:spPr>
        <p:txBody>
          <a:bodyPr wrap="square" rtlCol="0">
            <a:spAutoFit/>
          </a:bodyPr>
          <a:lstStyle/>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Maecenas porttitor congue massa. Fusce posuere, magna sed pulvinar ultricies, purus lectus malesuada libero, sit amet commodo magna eros quis urna. Nunc viverra imperdiet enim.</a:t>
            </a:r>
          </a:p>
          <a:p>
            <a:pPr algn="ctr">
              <a:lnSpc>
                <a:spcPct val="150000"/>
              </a:lnSpc>
            </a:pPr>
            <a:endPar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a:t>
            </a:r>
          </a:p>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posuere, magna sed pulvinar ultricies, purus lectus malesuada libero, sit amet commodo magna eros quis urna. </a:t>
            </a:r>
          </a:p>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Nunc viverra imperdiet enim.</a:t>
            </a:r>
          </a:p>
          <a:p>
            <a:pPr algn="ctr">
              <a:lnSpc>
                <a:spcPct val="150000"/>
              </a:lnSpc>
            </a:pPr>
            <a:endPar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a:t>
            </a:r>
          </a:p>
          <a:p>
            <a:pPr algn="ctr">
              <a:lnSpc>
                <a:spcPct val="150000"/>
              </a:lnSpc>
            </a:pPr>
            <a:r>
              <a:rPr lang="fr-FR" altLang="zh-CN" sz="9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Proin pharetra nonummy pede. Fusce posuere, magna sed pulvinar ultricies, purus lectus malesuada libero, sit amet commodo magna</a:t>
            </a:r>
          </a:p>
        </p:txBody>
      </p:sp>
      <p:grpSp>
        <p:nvGrpSpPr>
          <p:cNvPr id="27" name="组合 26">
            <a:extLst>
              <a:ext uri="{FF2B5EF4-FFF2-40B4-BE49-F238E27FC236}">
                <a16:creationId xmlns:a16="http://schemas.microsoft.com/office/drawing/2014/main" id="{3ABBF173-BCE7-246D-B34D-861AA1888AC1}"/>
              </a:ext>
            </a:extLst>
          </p:cNvPr>
          <p:cNvGrpSpPr/>
          <p:nvPr/>
        </p:nvGrpSpPr>
        <p:grpSpPr>
          <a:xfrm rot="20670399">
            <a:off x="9451961" y="3934247"/>
            <a:ext cx="504274" cy="929664"/>
            <a:chOff x="130977" y="3561247"/>
            <a:chExt cx="1401730" cy="2584189"/>
          </a:xfrm>
        </p:grpSpPr>
        <p:sp>
          <p:nvSpPr>
            <p:cNvPr id="28" name="任意多边形: 形状 27">
              <a:extLst>
                <a:ext uri="{FF2B5EF4-FFF2-40B4-BE49-F238E27FC236}">
                  <a16:creationId xmlns:a16="http://schemas.microsoft.com/office/drawing/2014/main" id="{8F605D49-E88E-D75E-BB84-316186F5228A}"/>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29" name="图形 156">
              <a:extLst>
                <a:ext uri="{FF2B5EF4-FFF2-40B4-BE49-F238E27FC236}">
                  <a16:creationId xmlns:a16="http://schemas.microsoft.com/office/drawing/2014/main" id="{A71BC64A-6E37-7095-7778-42251E15DE8E}"/>
                </a:ext>
              </a:extLst>
            </p:cNvPr>
            <p:cNvGrpSpPr/>
            <p:nvPr/>
          </p:nvGrpSpPr>
          <p:grpSpPr>
            <a:xfrm>
              <a:off x="266154" y="3703146"/>
              <a:ext cx="1131376" cy="2342723"/>
              <a:chOff x="1490445" y="4025732"/>
              <a:chExt cx="401725" cy="831846"/>
            </a:xfrm>
            <a:solidFill>
              <a:srgbClr val="C8D9A7"/>
            </a:solidFill>
          </p:grpSpPr>
          <p:sp>
            <p:nvSpPr>
              <p:cNvPr id="30" name="任意多边形: 形状 29">
                <a:extLst>
                  <a:ext uri="{FF2B5EF4-FFF2-40B4-BE49-F238E27FC236}">
                    <a16:creationId xmlns:a16="http://schemas.microsoft.com/office/drawing/2014/main" id="{236864B4-84AB-C6AC-5D04-80F2CD19C825}"/>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D3EF9D42-E02F-D086-4B85-2536E26587AE}"/>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B9980E38-4419-F20C-0CE1-07415986AE24}"/>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C15A9EF3-0155-F89C-992B-C4010CA81C84}"/>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id="{74A5473D-9633-4264-4350-322103D08EBD}"/>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FD0E18D5-632F-F933-F7E0-16D9C82B0B74}"/>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B693CA1D-98EC-36A1-D352-B674F9C892CB}"/>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E4247F50-D849-BD3F-0FBB-3526806B8B4B}"/>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15ABB0FE-AF80-D507-4C83-E60C42B911DF}"/>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F08A5D05-4077-DBF7-D5A2-32CE1B9EF03F}"/>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id="{51E17025-2405-DC3A-C08D-630132D689EC}"/>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889860C3-C191-CF91-2E77-D1C065C474FD}"/>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42" name="组合 41">
            <a:extLst>
              <a:ext uri="{FF2B5EF4-FFF2-40B4-BE49-F238E27FC236}">
                <a16:creationId xmlns:a16="http://schemas.microsoft.com/office/drawing/2014/main" id="{7291E478-6822-5903-342E-C85719BE7121}"/>
              </a:ext>
            </a:extLst>
          </p:cNvPr>
          <p:cNvGrpSpPr/>
          <p:nvPr/>
        </p:nvGrpSpPr>
        <p:grpSpPr>
          <a:xfrm>
            <a:off x="7718112" y="1906488"/>
            <a:ext cx="754568" cy="739888"/>
            <a:chOff x="7456122" y="2421369"/>
            <a:chExt cx="754568" cy="739888"/>
          </a:xfrm>
        </p:grpSpPr>
        <p:sp>
          <p:nvSpPr>
            <p:cNvPr id="43" name="任意多边形: 形状 42">
              <a:extLst>
                <a:ext uri="{FF2B5EF4-FFF2-40B4-BE49-F238E27FC236}">
                  <a16:creationId xmlns:a16="http://schemas.microsoft.com/office/drawing/2014/main" id="{646227B7-A0E1-46AA-77A9-369767786083}"/>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63500" sx="102000" sy="102000" algn="ctr" rotWithShape="0">
                <a:prstClr val="black">
                  <a:alpha val="40000"/>
                </a:prstClr>
              </a:outerShdw>
            </a:effectLst>
          </p:spPr>
          <p:txBody>
            <a:bodyPr rtlCol="0" anchor="ctr"/>
            <a:lstStyle/>
            <a:p>
              <a:endParaRPr lang="zh-CN" altLang="en-US"/>
            </a:p>
          </p:txBody>
        </p:sp>
        <p:sp>
          <p:nvSpPr>
            <p:cNvPr id="44" name="任意多边形: 形状 43">
              <a:extLst>
                <a:ext uri="{FF2B5EF4-FFF2-40B4-BE49-F238E27FC236}">
                  <a16:creationId xmlns:a16="http://schemas.microsoft.com/office/drawing/2014/main" id="{D103CD24-D4A0-0D67-9B4F-380E241F9C9B}"/>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grpSp>
        <p:nvGrpSpPr>
          <p:cNvPr id="45" name="组合 44">
            <a:extLst>
              <a:ext uri="{FF2B5EF4-FFF2-40B4-BE49-F238E27FC236}">
                <a16:creationId xmlns:a16="http://schemas.microsoft.com/office/drawing/2014/main" id="{F92DC59F-8692-DEB7-15B9-05B977391FAC}"/>
              </a:ext>
            </a:extLst>
          </p:cNvPr>
          <p:cNvGrpSpPr/>
          <p:nvPr/>
        </p:nvGrpSpPr>
        <p:grpSpPr>
          <a:xfrm>
            <a:off x="3606925" y="2316187"/>
            <a:ext cx="966998" cy="970233"/>
            <a:chOff x="733814" y="3075572"/>
            <a:chExt cx="1683921" cy="1689555"/>
          </a:xfrm>
        </p:grpSpPr>
        <p:sp>
          <p:nvSpPr>
            <p:cNvPr id="46" name="任意多边形: 形状 45">
              <a:extLst>
                <a:ext uri="{FF2B5EF4-FFF2-40B4-BE49-F238E27FC236}">
                  <a16:creationId xmlns:a16="http://schemas.microsoft.com/office/drawing/2014/main" id="{D1D6EC69-AC75-1D38-E7A8-2ACDA5C519DF}"/>
                </a:ext>
              </a:extLst>
            </p:cNvPr>
            <p:cNvSpPr/>
            <p:nvPr/>
          </p:nvSpPr>
          <p:spPr>
            <a:xfrm>
              <a:off x="733814" y="3075572"/>
              <a:ext cx="1683921" cy="1689555"/>
            </a:xfrm>
            <a:custGeom>
              <a:avLst/>
              <a:gdLst>
                <a:gd name="connsiteX0" fmla="*/ 428596 w 1844159"/>
                <a:gd name="connsiteY0" fmla="*/ 1571831 h 1583351"/>
                <a:gd name="connsiteX1" fmla="*/ 767263 w 1844159"/>
                <a:gd name="connsiteY1" fmla="*/ 1521031 h 1583351"/>
                <a:gd name="connsiteX2" fmla="*/ 834996 w 1844159"/>
                <a:gd name="connsiteY2" fmla="*/ 1300898 h 1583351"/>
                <a:gd name="connsiteX3" fmla="*/ 1101696 w 1844159"/>
                <a:gd name="connsiteY3" fmla="*/ 1444831 h 1583351"/>
                <a:gd name="connsiteX4" fmla="*/ 1525030 w 1844159"/>
                <a:gd name="connsiteY4" fmla="*/ 1453298 h 1583351"/>
                <a:gd name="connsiteX5" fmla="*/ 1736696 w 1844159"/>
                <a:gd name="connsiteY5" fmla="*/ 1305131 h 1583351"/>
                <a:gd name="connsiteX6" fmla="*/ 1652030 w 1844159"/>
                <a:gd name="connsiteY6" fmla="*/ 1068064 h 1583351"/>
                <a:gd name="connsiteX7" fmla="*/ 1406496 w 1844159"/>
                <a:gd name="connsiteY7" fmla="*/ 805598 h 1583351"/>
                <a:gd name="connsiteX8" fmla="*/ 1410730 w 1844159"/>
                <a:gd name="connsiteY8" fmla="*/ 759031 h 1583351"/>
                <a:gd name="connsiteX9" fmla="*/ 1715530 w 1844159"/>
                <a:gd name="connsiteY9" fmla="*/ 623564 h 1583351"/>
                <a:gd name="connsiteX10" fmla="*/ 1829830 w 1844159"/>
                <a:gd name="connsiteY10" fmla="*/ 170598 h 1583351"/>
                <a:gd name="connsiteX11" fmla="*/ 1410730 w 1844159"/>
                <a:gd name="connsiteY11" fmla="*/ 9731 h 1583351"/>
                <a:gd name="connsiteX12" fmla="*/ 1135563 w 1844159"/>
                <a:gd name="connsiteY12" fmla="*/ 56298 h 1583351"/>
                <a:gd name="connsiteX13" fmla="*/ 1012796 w 1844159"/>
                <a:gd name="connsiteY13" fmla="*/ 369564 h 1583351"/>
                <a:gd name="connsiteX14" fmla="*/ 809596 w 1844159"/>
                <a:gd name="connsiteY14" fmla="*/ 179064 h 1583351"/>
                <a:gd name="connsiteX15" fmla="*/ 441296 w 1844159"/>
                <a:gd name="connsiteY15" fmla="*/ 18198 h 1583351"/>
                <a:gd name="connsiteX16" fmla="*/ 293130 w 1844159"/>
                <a:gd name="connsiteY16" fmla="*/ 221398 h 1583351"/>
                <a:gd name="connsiteX17" fmla="*/ 271963 w 1844159"/>
                <a:gd name="connsiteY17" fmla="*/ 699764 h 1583351"/>
                <a:gd name="connsiteX18" fmla="*/ 420130 w 1844159"/>
                <a:gd name="connsiteY18" fmla="*/ 869098 h 1583351"/>
                <a:gd name="connsiteX19" fmla="*/ 64530 w 1844159"/>
                <a:gd name="connsiteY19" fmla="*/ 957998 h 1583351"/>
                <a:gd name="connsiteX20" fmla="*/ 34896 w 1844159"/>
                <a:gd name="connsiteY20" fmla="*/ 1334764 h 1583351"/>
                <a:gd name="connsiteX21" fmla="*/ 428596 w 1844159"/>
                <a:gd name="connsiteY21" fmla="*/ 1571831 h 1583351"/>
                <a:gd name="connsiteX0" fmla="*/ 428596 w 1843623"/>
                <a:gd name="connsiteY0" fmla="*/ 1621132 h 1632652"/>
                <a:gd name="connsiteX1" fmla="*/ 767263 w 1843623"/>
                <a:gd name="connsiteY1" fmla="*/ 1570332 h 1632652"/>
                <a:gd name="connsiteX2" fmla="*/ 834996 w 1843623"/>
                <a:gd name="connsiteY2" fmla="*/ 1350199 h 1632652"/>
                <a:gd name="connsiteX3" fmla="*/ 1101696 w 1843623"/>
                <a:gd name="connsiteY3" fmla="*/ 1494132 h 1632652"/>
                <a:gd name="connsiteX4" fmla="*/ 1525030 w 1843623"/>
                <a:gd name="connsiteY4" fmla="*/ 1502599 h 1632652"/>
                <a:gd name="connsiteX5" fmla="*/ 1736696 w 1843623"/>
                <a:gd name="connsiteY5" fmla="*/ 1354432 h 1632652"/>
                <a:gd name="connsiteX6" fmla="*/ 1652030 w 1843623"/>
                <a:gd name="connsiteY6" fmla="*/ 1117365 h 1632652"/>
                <a:gd name="connsiteX7" fmla="*/ 1406496 w 1843623"/>
                <a:gd name="connsiteY7" fmla="*/ 854899 h 1632652"/>
                <a:gd name="connsiteX8" fmla="*/ 1410730 w 1843623"/>
                <a:gd name="connsiteY8" fmla="*/ 808332 h 1632652"/>
                <a:gd name="connsiteX9" fmla="*/ 1715530 w 1843623"/>
                <a:gd name="connsiteY9" fmla="*/ 672865 h 1632652"/>
                <a:gd name="connsiteX10" fmla="*/ 1829830 w 1843623"/>
                <a:gd name="connsiteY10" fmla="*/ 219899 h 1632652"/>
                <a:gd name="connsiteX11" fmla="*/ 1419197 w 1843623"/>
                <a:gd name="connsiteY11" fmla="*/ 3998 h 1632652"/>
                <a:gd name="connsiteX12" fmla="*/ 1135563 w 1843623"/>
                <a:gd name="connsiteY12" fmla="*/ 105599 h 1632652"/>
                <a:gd name="connsiteX13" fmla="*/ 1012796 w 1843623"/>
                <a:gd name="connsiteY13" fmla="*/ 418865 h 1632652"/>
                <a:gd name="connsiteX14" fmla="*/ 809596 w 1843623"/>
                <a:gd name="connsiteY14" fmla="*/ 228365 h 1632652"/>
                <a:gd name="connsiteX15" fmla="*/ 441296 w 1843623"/>
                <a:gd name="connsiteY15" fmla="*/ 67499 h 1632652"/>
                <a:gd name="connsiteX16" fmla="*/ 293130 w 1843623"/>
                <a:gd name="connsiteY16" fmla="*/ 270699 h 1632652"/>
                <a:gd name="connsiteX17" fmla="*/ 271963 w 1843623"/>
                <a:gd name="connsiteY17" fmla="*/ 749065 h 1632652"/>
                <a:gd name="connsiteX18" fmla="*/ 420130 w 1843623"/>
                <a:gd name="connsiteY18" fmla="*/ 918399 h 1632652"/>
                <a:gd name="connsiteX19" fmla="*/ 64530 w 1843623"/>
                <a:gd name="connsiteY19" fmla="*/ 1007299 h 1632652"/>
                <a:gd name="connsiteX20" fmla="*/ 34896 w 1843623"/>
                <a:gd name="connsiteY20" fmla="*/ 1384065 h 1632652"/>
                <a:gd name="connsiteX21" fmla="*/ 428596 w 1843623"/>
                <a:gd name="connsiteY21" fmla="*/ 1621132 h 1632652"/>
                <a:gd name="connsiteX0" fmla="*/ 428596 w 1791791"/>
                <a:gd name="connsiteY0" fmla="*/ 1622275 h 1633795"/>
                <a:gd name="connsiteX1" fmla="*/ 767263 w 1791791"/>
                <a:gd name="connsiteY1" fmla="*/ 1571475 h 1633795"/>
                <a:gd name="connsiteX2" fmla="*/ 834996 w 1791791"/>
                <a:gd name="connsiteY2" fmla="*/ 1351342 h 1633795"/>
                <a:gd name="connsiteX3" fmla="*/ 1101696 w 1791791"/>
                <a:gd name="connsiteY3" fmla="*/ 1495275 h 1633795"/>
                <a:gd name="connsiteX4" fmla="*/ 1525030 w 1791791"/>
                <a:gd name="connsiteY4" fmla="*/ 1503742 h 1633795"/>
                <a:gd name="connsiteX5" fmla="*/ 1736696 w 1791791"/>
                <a:gd name="connsiteY5" fmla="*/ 1355575 h 1633795"/>
                <a:gd name="connsiteX6" fmla="*/ 1652030 w 1791791"/>
                <a:gd name="connsiteY6" fmla="*/ 1118508 h 1633795"/>
                <a:gd name="connsiteX7" fmla="*/ 1406496 w 1791791"/>
                <a:gd name="connsiteY7" fmla="*/ 856042 h 1633795"/>
                <a:gd name="connsiteX8" fmla="*/ 1410730 w 1791791"/>
                <a:gd name="connsiteY8" fmla="*/ 809475 h 1633795"/>
                <a:gd name="connsiteX9" fmla="*/ 1715530 w 1791791"/>
                <a:gd name="connsiteY9" fmla="*/ 674008 h 1633795"/>
                <a:gd name="connsiteX10" fmla="*/ 1770563 w 1791791"/>
                <a:gd name="connsiteY10" fmla="*/ 242209 h 1633795"/>
                <a:gd name="connsiteX11" fmla="*/ 1419197 w 1791791"/>
                <a:gd name="connsiteY11" fmla="*/ 5141 h 1633795"/>
                <a:gd name="connsiteX12" fmla="*/ 1135563 w 1791791"/>
                <a:gd name="connsiteY12" fmla="*/ 106742 h 1633795"/>
                <a:gd name="connsiteX13" fmla="*/ 1012796 w 1791791"/>
                <a:gd name="connsiteY13" fmla="*/ 420008 h 1633795"/>
                <a:gd name="connsiteX14" fmla="*/ 809596 w 1791791"/>
                <a:gd name="connsiteY14" fmla="*/ 229508 h 1633795"/>
                <a:gd name="connsiteX15" fmla="*/ 441296 w 1791791"/>
                <a:gd name="connsiteY15" fmla="*/ 68642 h 1633795"/>
                <a:gd name="connsiteX16" fmla="*/ 293130 w 1791791"/>
                <a:gd name="connsiteY16" fmla="*/ 271842 h 1633795"/>
                <a:gd name="connsiteX17" fmla="*/ 271963 w 1791791"/>
                <a:gd name="connsiteY17" fmla="*/ 750208 h 1633795"/>
                <a:gd name="connsiteX18" fmla="*/ 420130 w 1791791"/>
                <a:gd name="connsiteY18" fmla="*/ 919542 h 1633795"/>
                <a:gd name="connsiteX19" fmla="*/ 64530 w 1791791"/>
                <a:gd name="connsiteY19" fmla="*/ 1008442 h 1633795"/>
                <a:gd name="connsiteX20" fmla="*/ 34896 w 1791791"/>
                <a:gd name="connsiteY20" fmla="*/ 1385208 h 1633795"/>
                <a:gd name="connsiteX21" fmla="*/ 428596 w 1791791"/>
                <a:gd name="connsiteY21" fmla="*/ 1622275 h 1633795"/>
                <a:gd name="connsiteX0" fmla="*/ 428596 w 1787398"/>
                <a:gd name="connsiteY0" fmla="*/ 1622275 h 1633795"/>
                <a:gd name="connsiteX1" fmla="*/ 767263 w 1787398"/>
                <a:gd name="connsiteY1" fmla="*/ 1571475 h 1633795"/>
                <a:gd name="connsiteX2" fmla="*/ 834996 w 1787398"/>
                <a:gd name="connsiteY2" fmla="*/ 1351342 h 1633795"/>
                <a:gd name="connsiteX3" fmla="*/ 1101696 w 1787398"/>
                <a:gd name="connsiteY3" fmla="*/ 1495275 h 1633795"/>
                <a:gd name="connsiteX4" fmla="*/ 1525030 w 1787398"/>
                <a:gd name="connsiteY4" fmla="*/ 1503742 h 1633795"/>
                <a:gd name="connsiteX5" fmla="*/ 1736696 w 1787398"/>
                <a:gd name="connsiteY5" fmla="*/ 1355575 h 1633795"/>
                <a:gd name="connsiteX6" fmla="*/ 1652030 w 1787398"/>
                <a:gd name="connsiteY6" fmla="*/ 1118508 h 1633795"/>
                <a:gd name="connsiteX7" fmla="*/ 1406496 w 1787398"/>
                <a:gd name="connsiteY7" fmla="*/ 856042 h 1633795"/>
                <a:gd name="connsiteX8" fmla="*/ 1410730 w 1787398"/>
                <a:gd name="connsiteY8" fmla="*/ 809475 h 1633795"/>
                <a:gd name="connsiteX9" fmla="*/ 1698596 w 1787398"/>
                <a:gd name="connsiteY9" fmla="*/ 674008 h 1633795"/>
                <a:gd name="connsiteX10" fmla="*/ 1770563 w 1787398"/>
                <a:gd name="connsiteY10" fmla="*/ 242209 h 1633795"/>
                <a:gd name="connsiteX11" fmla="*/ 1419197 w 1787398"/>
                <a:gd name="connsiteY11" fmla="*/ 5141 h 1633795"/>
                <a:gd name="connsiteX12" fmla="*/ 1135563 w 1787398"/>
                <a:gd name="connsiteY12" fmla="*/ 106742 h 1633795"/>
                <a:gd name="connsiteX13" fmla="*/ 1012796 w 1787398"/>
                <a:gd name="connsiteY13" fmla="*/ 420008 h 1633795"/>
                <a:gd name="connsiteX14" fmla="*/ 809596 w 1787398"/>
                <a:gd name="connsiteY14" fmla="*/ 229508 h 1633795"/>
                <a:gd name="connsiteX15" fmla="*/ 441296 w 1787398"/>
                <a:gd name="connsiteY15" fmla="*/ 68642 h 1633795"/>
                <a:gd name="connsiteX16" fmla="*/ 293130 w 1787398"/>
                <a:gd name="connsiteY16" fmla="*/ 271842 h 1633795"/>
                <a:gd name="connsiteX17" fmla="*/ 271963 w 1787398"/>
                <a:gd name="connsiteY17" fmla="*/ 750208 h 1633795"/>
                <a:gd name="connsiteX18" fmla="*/ 420130 w 1787398"/>
                <a:gd name="connsiteY18" fmla="*/ 919542 h 1633795"/>
                <a:gd name="connsiteX19" fmla="*/ 64530 w 1787398"/>
                <a:gd name="connsiteY19" fmla="*/ 1008442 h 1633795"/>
                <a:gd name="connsiteX20" fmla="*/ 34896 w 1787398"/>
                <a:gd name="connsiteY20" fmla="*/ 1385208 h 1633795"/>
                <a:gd name="connsiteX21" fmla="*/ 428596 w 1787398"/>
                <a:gd name="connsiteY21" fmla="*/ 1622275 h 1633795"/>
                <a:gd name="connsiteX0" fmla="*/ 428596 w 1787398"/>
                <a:gd name="connsiteY0" fmla="*/ 1620561 h 1632081"/>
                <a:gd name="connsiteX1" fmla="*/ 767263 w 1787398"/>
                <a:gd name="connsiteY1" fmla="*/ 1569761 h 1632081"/>
                <a:gd name="connsiteX2" fmla="*/ 834996 w 1787398"/>
                <a:gd name="connsiteY2" fmla="*/ 1349628 h 1632081"/>
                <a:gd name="connsiteX3" fmla="*/ 1101696 w 1787398"/>
                <a:gd name="connsiteY3" fmla="*/ 1493561 h 1632081"/>
                <a:gd name="connsiteX4" fmla="*/ 1525030 w 1787398"/>
                <a:gd name="connsiteY4" fmla="*/ 1502028 h 1632081"/>
                <a:gd name="connsiteX5" fmla="*/ 1736696 w 1787398"/>
                <a:gd name="connsiteY5" fmla="*/ 1353861 h 1632081"/>
                <a:gd name="connsiteX6" fmla="*/ 1652030 w 1787398"/>
                <a:gd name="connsiteY6" fmla="*/ 1116794 h 1632081"/>
                <a:gd name="connsiteX7" fmla="*/ 1406496 w 1787398"/>
                <a:gd name="connsiteY7" fmla="*/ 854328 h 1632081"/>
                <a:gd name="connsiteX8" fmla="*/ 1410730 w 1787398"/>
                <a:gd name="connsiteY8" fmla="*/ 807761 h 1632081"/>
                <a:gd name="connsiteX9" fmla="*/ 1698596 w 1787398"/>
                <a:gd name="connsiteY9" fmla="*/ 672294 h 1632081"/>
                <a:gd name="connsiteX10" fmla="*/ 1770563 w 1787398"/>
                <a:gd name="connsiteY10" fmla="*/ 240495 h 1632081"/>
                <a:gd name="connsiteX11" fmla="*/ 1419197 w 1787398"/>
                <a:gd name="connsiteY11" fmla="*/ 3427 h 1632081"/>
                <a:gd name="connsiteX12" fmla="*/ 1122863 w 1787398"/>
                <a:gd name="connsiteY12" fmla="*/ 121961 h 1632081"/>
                <a:gd name="connsiteX13" fmla="*/ 1012796 w 1787398"/>
                <a:gd name="connsiteY13" fmla="*/ 418294 h 1632081"/>
                <a:gd name="connsiteX14" fmla="*/ 809596 w 1787398"/>
                <a:gd name="connsiteY14" fmla="*/ 227794 h 1632081"/>
                <a:gd name="connsiteX15" fmla="*/ 441296 w 1787398"/>
                <a:gd name="connsiteY15" fmla="*/ 66928 h 1632081"/>
                <a:gd name="connsiteX16" fmla="*/ 293130 w 1787398"/>
                <a:gd name="connsiteY16" fmla="*/ 270128 h 1632081"/>
                <a:gd name="connsiteX17" fmla="*/ 271963 w 1787398"/>
                <a:gd name="connsiteY17" fmla="*/ 748494 h 1632081"/>
                <a:gd name="connsiteX18" fmla="*/ 420130 w 1787398"/>
                <a:gd name="connsiteY18" fmla="*/ 917828 h 1632081"/>
                <a:gd name="connsiteX19" fmla="*/ 64530 w 1787398"/>
                <a:gd name="connsiteY19" fmla="*/ 1006728 h 1632081"/>
                <a:gd name="connsiteX20" fmla="*/ 34896 w 1787398"/>
                <a:gd name="connsiteY20" fmla="*/ 1383494 h 1632081"/>
                <a:gd name="connsiteX21" fmla="*/ 428596 w 1787398"/>
                <a:gd name="connsiteY21" fmla="*/ 1620561 h 1632081"/>
                <a:gd name="connsiteX0" fmla="*/ 428596 w 1784427"/>
                <a:gd name="connsiteY0" fmla="*/ 1612391 h 1623911"/>
                <a:gd name="connsiteX1" fmla="*/ 767263 w 1784427"/>
                <a:gd name="connsiteY1" fmla="*/ 1561591 h 1623911"/>
                <a:gd name="connsiteX2" fmla="*/ 834996 w 1784427"/>
                <a:gd name="connsiteY2" fmla="*/ 1341458 h 1623911"/>
                <a:gd name="connsiteX3" fmla="*/ 1101696 w 1784427"/>
                <a:gd name="connsiteY3" fmla="*/ 1485391 h 1623911"/>
                <a:gd name="connsiteX4" fmla="*/ 1525030 w 1784427"/>
                <a:gd name="connsiteY4" fmla="*/ 1493858 h 1623911"/>
                <a:gd name="connsiteX5" fmla="*/ 1736696 w 1784427"/>
                <a:gd name="connsiteY5" fmla="*/ 1345691 h 1623911"/>
                <a:gd name="connsiteX6" fmla="*/ 1652030 w 1784427"/>
                <a:gd name="connsiteY6" fmla="*/ 1108624 h 1623911"/>
                <a:gd name="connsiteX7" fmla="*/ 1406496 w 1784427"/>
                <a:gd name="connsiteY7" fmla="*/ 846158 h 1623911"/>
                <a:gd name="connsiteX8" fmla="*/ 1410730 w 1784427"/>
                <a:gd name="connsiteY8" fmla="*/ 799591 h 1623911"/>
                <a:gd name="connsiteX9" fmla="*/ 1698596 w 1784427"/>
                <a:gd name="connsiteY9" fmla="*/ 664124 h 1623911"/>
                <a:gd name="connsiteX10" fmla="*/ 1770563 w 1784427"/>
                <a:gd name="connsiteY10" fmla="*/ 232325 h 1623911"/>
                <a:gd name="connsiteX11" fmla="*/ 1461530 w 1784427"/>
                <a:gd name="connsiteY11" fmla="*/ 3724 h 1623911"/>
                <a:gd name="connsiteX12" fmla="*/ 1122863 w 1784427"/>
                <a:gd name="connsiteY12" fmla="*/ 113791 h 1623911"/>
                <a:gd name="connsiteX13" fmla="*/ 1012796 w 1784427"/>
                <a:gd name="connsiteY13" fmla="*/ 410124 h 1623911"/>
                <a:gd name="connsiteX14" fmla="*/ 809596 w 1784427"/>
                <a:gd name="connsiteY14" fmla="*/ 219624 h 1623911"/>
                <a:gd name="connsiteX15" fmla="*/ 441296 w 1784427"/>
                <a:gd name="connsiteY15" fmla="*/ 58758 h 1623911"/>
                <a:gd name="connsiteX16" fmla="*/ 293130 w 1784427"/>
                <a:gd name="connsiteY16" fmla="*/ 261958 h 1623911"/>
                <a:gd name="connsiteX17" fmla="*/ 271963 w 1784427"/>
                <a:gd name="connsiteY17" fmla="*/ 740324 h 1623911"/>
                <a:gd name="connsiteX18" fmla="*/ 420130 w 1784427"/>
                <a:gd name="connsiteY18" fmla="*/ 909658 h 1623911"/>
                <a:gd name="connsiteX19" fmla="*/ 64530 w 1784427"/>
                <a:gd name="connsiteY19" fmla="*/ 998558 h 1623911"/>
                <a:gd name="connsiteX20" fmla="*/ 34896 w 1784427"/>
                <a:gd name="connsiteY20" fmla="*/ 1375324 h 1623911"/>
                <a:gd name="connsiteX21" fmla="*/ 428596 w 1784427"/>
                <a:gd name="connsiteY21" fmla="*/ 1612391 h 1623911"/>
                <a:gd name="connsiteX0" fmla="*/ 428596 w 1784427"/>
                <a:gd name="connsiteY0" fmla="*/ 1615049 h 1626569"/>
                <a:gd name="connsiteX1" fmla="*/ 767263 w 1784427"/>
                <a:gd name="connsiteY1" fmla="*/ 1564249 h 1626569"/>
                <a:gd name="connsiteX2" fmla="*/ 834996 w 1784427"/>
                <a:gd name="connsiteY2" fmla="*/ 1344116 h 1626569"/>
                <a:gd name="connsiteX3" fmla="*/ 1101696 w 1784427"/>
                <a:gd name="connsiteY3" fmla="*/ 1488049 h 1626569"/>
                <a:gd name="connsiteX4" fmla="*/ 1525030 w 1784427"/>
                <a:gd name="connsiteY4" fmla="*/ 1496516 h 1626569"/>
                <a:gd name="connsiteX5" fmla="*/ 1736696 w 1784427"/>
                <a:gd name="connsiteY5" fmla="*/ 1348349 h 1626569"/>
                <a:gd name="connsiteX6" fmla="*/ 1652030 w 1784427"/>
                <a:gd name="connsiteY6" fmla="*/ 1111282 h 1626569"/>
                <a:gd name="connsiteX7" fmla="*/ 1406496 w 1784427"/>
                <a:gd name="connsiteY7" fmla="*/ 848816 h 1626569"/>
                <a:gd name="connsiteX8" fmla="*/ 1410730 w 1784427"/>
                <a:gd name="connsiteY8" fmla="*/ 802249 h 1626569"/>
                <a:gd name="connsiteX9" fmla="*/ 1698596 w 1784427"/>
                <a:gd name="connsiteY9" fmla="*/ 666782 h 1626569"/>
                <a:gd name="connsiteX10" fmla="*/ 1770563 w 1784427"/>
                <a:gd name="connsiteY10" fmla="*/ 234983 h 1626569"/>
                <a:gd name="connsiteX11" fmla="*/ 1461530 w 1784427"/>
                <a:gd name="connsiteY11" fmla="*/ 6382 h 1626569"/>
                <a:gd name="connsiteX12" fmla="*/ 1122863 w 1784427"/>
                <a:gd name="connsiteY12" fmla="*/ 116449 h 1626569"/>
                <a:gd name="connsiteX13" fmla="*/ 1012796 w 1784427"/>
                <a:gd name="connsiteY13" fmla="*/ 412782 h 1626569"/>
                <a:gd name="connsiteX14" fmla="*/ 809596 w 1784427"/>
                <a:gd name="connsiteY14" fmla="*/ 222282 h 1626569"/>
                <a:gd name="connsiteX15" fmla="*/ 441296 w 1784427"/>
                <a:gd name="connsiteY15" fmla="*/ 61416 h 1626569"/>
                <a:gd name="connsiteX16" fmla="*/ 293130 w 1784427"/>
                <a:gd name="connsiteY16" fmla="*/ 264616 h 1626569"/>
                <a:gd name="connsiteX17" fmla="*/ 271963 w 1784427"/>
                <a:gd name="connsiteY17" fmla="*/ 742982 h 1626569"/>
                <a:gd name="connsiteX18" fmla="*/ 420130 w 1784427"/>
                <a:gd name="connsiteY18" fmla="*/ 912316 h 1626569"/>
                <a:gd name="connsiteX19" fmla="*/ 64530 w 1784427"/>
                <a:gd name="connsiteY19" fmla="*/ 1001216 h 1626569"/>
                <a:gd name="connsiteX20" fmla="*/ 34896 w 1784427"/>
                <a:gd name="connsiteY20" fmla="*/ 1377982 h 1626569"/>
                <a:gd name="connsiteX21" fmla="*/ 428596 w 1784427"/>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246564 w 1784523"/>
                <a:gd name="connsiteY17" fmla="*/ 671017 h 1626569"/>
                <a:gd name="connsiteX18" fmla="*/ 420130 w 1784523"/>
                <a:gd name="connsiteY18" fmla="*/ 912316 h 1626569"/>
                <a:gd name="connsiteX19" fmla="*/ 64530 w 1784523"/>
                <a:gd name="connsiteY19" fmla="*/ 1001216 h 1626569"/>
                <a:gd name="connsiteX20" fmla="*/ 34896 w 1784523"/>
                <a:gd name="connsiteY20" fmla="*/ 1377982 h 1626569"/>
                <a:gd name="connsiteX21" fmla="*/ 428596 w 1784523"/>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64250 w 1784523"/>
                <a:gd name="connsiteY17" fmla="*/ 95803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38850 w 1784523"/>
                <a:gd name="connsiteY17" fmla="*/ 95295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5626"/>
                <a:gd name="connsiteX1" fmla="*/ 767263 w 1784523"/>
                <a:gd name="connsiteY1" fmla="*/ 1564249 h 1625626"/>
                <a:gd name="connsiteX2" fmla="*/ 855316 w 1784523"/>
                <a:gd name="connsiteY2" fmla="*/ 1384756 h 1625626"/>
                <a:gd name="connsiteX3" fmla="*/ 1101696 w 1784523"/>
                <a:gd name="connsiteY3" fmla="*/ 1488049 h 1625626"/>
                <a:gd name="connsiteX4" fmla="*/ 1525030 w 1784523"/>
                <a:gd name="connsiteY4" fmla="*/ 1496516 h 1625626"/>
                <a:gd name="connsiteX5" fmla="*/ 1736696 w 1784523"/>
                <a:gd name="connsiteY5" fmla="*/ 1348349 h 1625626"/>
                <a:gd name="connsiteX6" fmla="*/ 1652030 w 1784523"/>
                <a:gd name="connsiteY6" fmla="*/ 1111282 h 1625626"/>
                <a:gd name="connsiteX7" fmla="*/ 1406496 w 1784523"/>
                <a:gd name="connsiteY7" fmla="*/ 848816 h 1625626"/>
                <a:gd name="connsiteX8" fmla="*/ 1698596 w 1784523"/>
                <a:gd name="connsiteY8" fmla="*/ 666782 h 1625626"/>
                <a:gd name="connsiteX9" fmla="*/ 1770563 w 1784523"/>
                <a:gd name="connsiteY9" fmla="*/ 234983 h 1625626"/>
                <a:gd name="connsiteX10" fmla="*/ 1461530 w 1784523"/>
                <a:gd name="connsiteY10" fmla="*/ 6382 h 1625626"/>
                <a:gd name="connsiteX11" fmla="*/ 1122863 w 1784523"/>
                <a:gd name="connsiteY11" fmla="*/ 116449 h 1625626"/>
                <a:gd name="connsiteX12" fmla="*/ 1012796 w 1784523"/>
                <a:gd name="connsiteY12" fmla="*/ 412782 h 1625626"/>
                <a:gd name="connsiteX13" fmla="*/ 809596 w 1784523"/>
                <a:gd name="connsiteY13" fmla="*/ 222282 h 1625626"/>
                <a:gd name="connsiteX14" fmla="*/ 441296 w 1784523"/>
                <a:gd name="connsiteY14" fmla="*/ 61416 h 1625626"/>
                <a:gd name="connsiteX15" fmla="*/ 247410 w 1784523"/>
                <a:gd name="connsiteY15" fmla="*/ 259536 h 1625626"/>
                <a:gd name="connsiteX16" fmla="*/ 231746 w 1784523"/>
                <a:gd name="connsiteY16" fmla="*/ 561795 h 1625626"/>
                <a:gd name="connsiteX17" fmla="*/ 338850 w 1784523"/>
                <a:gd name="connsiteY17" fmla="*/ 952956 h 1625626"/>
                <a:gd name="connsiteX18" fmla="*/ 64530 w 1784523"/>
                <a:gd name="connsiteY18" fmla="*/ 1001216 h 1625626"/>
                <a:gd name="connsiteX19" fmla="*/ 34896 w 1784523"/>
                <a:gd name="connsiteY19" fmla="*/ 1377982 h 1625626"/>
                <a:gd name="connsiteX20" fmla="*/ 428596 w 1784523"/>
                <a:gd name="connsiteY20" fmla="*/ 1615049 h 1625626"/>
                <a:gd name="connsiteX0" fmla="*/ 428596 w 1784523"/>
                <a:gd name="connsiteY0" fmla="*/ 1615049 h 1636715"/>
                <a:gd name="connsiteX1" fmla="*/ 762183 w 1784523"/>
                <a:gd name="connsiteY1" fmla="*/ 1599809 h 1636715"/>
                <a:gd name="connsiteX2" fmla="*/ 855316 w 1784523"/>
                <a:gd name="connsiteY2" fmla="*/ 1384756 h 1636715"/>
                <a:gd name="connsiteX3" fmla="*/ 1101696 w 1784523"/>
                <a:gd name="connsiteY3" fmla="*/ 1488049 h 1636715"/>
                <a:gd name="connsiteX4" fmla="*/ 1525030 w 1784523"/>
                <a:gd name="connsiteY4" fmla="*/ 1496516 h 1636715"/>
                <a:gd name="connsiteX5" fmla="*/ 1736696 w 1784523"/>
                <a:gd name="connsiteY5" fmla="*/ 1348349 h 1636715"/>
                <a:gd name="connsiteX6" fmla="*/ 1652030 w 1784523"/>
                <a:gd name="connsiteY6" fmla="*/ 1111282 h 1636715"/>
                <a:gd name="connsiteX7" fmla="*/ 1406496 w 1784523"/>
                <a:gd name="connsiteY7" fmla="*/ 848816 h 1636715"/>
                <a:gd name="connsiteX8" fmla="*/ 1698596 w 1784523"/>
                <a:gd name="connsiteY8" fmla="*/ 666782 h 1636715"/>
                <a:gd name="connsiteX9" fmla="*/ 1770563 w 1784523"/>
                <a:gd name="connsiteY9" fmla="*/ 234983 h 1636715"/>
                <a:gd name="connsiteX10" fmla="*/ 1461530 w 1784523"/>
                <a:gd name="connsiteY10" fmla="*/ 6382 h 1636715"/>
                <a:gd name="connsiteX11" fmla="*/ 1122863 w 1784523"/>
                <a:gd name="connsiteY11" fmla="*/ 116449 h 1636715"/>
                <a:gd name="connsiteX12" fmla="*/ 1012796 w 1784523"/>
                <a:gd name="connsiteY12" fmla="*/ 412782 h 1636715"/>
                <a:gd name="connsiteX13" fmla="*/ 809596 w 1784523"/>
                <a:gd name="connsiteY13" fmla="*/ 222282 h 1636715"/>
                <a:gd name="connsiteX14" fmla="*/ 441296 w 1784523"/>
                <a:gd name="connsiteY14" fmla="*/ 61416 h 1636715"/>
                <a:gd name="connsiteX15" fmla="*/ 247410 w 1784523"/>
                <a:gd name="connsiteY15" fmla="*/ 259536 h 1636715"/>
                <a:gd name="connsiteX16" fmla="*/ 231746 w 1784523"/>
                <a:gd name="connsiteY16" fmla="*/ 561795 h 1636715"/>
                <a:gd name="connsiteX17" fmla="*/ 338850 w 1784523"/>
                <a:gd name="connsiteY17" fmla="*/ 952956 h 1636715"/>
                <a:gd name="connsiteX18" fmla="*/ 64530 w 1784523"/>
                <a:gd name="connsiteY18" fmla="*/ 1001216 h 1636715"/>
                <a:gd name="connsiteX19" fmla="*/ 34896 w 1784523"/>
                <a:gd name="connsiteY19" fmla="*/ 1377982 h 1636715"/>
                <a:gd name="connsiteX20" fmla="*/ 428596 w 1784523"/>
                <a:gd name="connsiteY20" fmla="*/ 1615049 h 1636715"/>
                <a:gd name="connsiteX0" fmla="*/ 428596 w 1784523"/>
                <a:gd name="connsiteY0" fmla="*/ 1615049 h 1635740"/>
                <a:gd name="connsiteX1" fmla="*/ 762183 w 1784523"/>
                <a:gd name="connsiteY1" fmla="*/ 1599809 h 1635740"/>
                <a:gd name="connsiteX2" fmla="*/ 875636 w 1784523"/>
                <a:gd name="connsiteY2" fmla="*/ 1405076 h 1635740"/>
                <a:gd name="connsiteX3" fmla="*/ 1101696 w 1784523"/>
                <a:gd name="connsiteY3" fmla="*/ 1488049 h 1635740"/>
                <a:gd name="connsiteX4" fmla="*/ 1525030 w 1784523"/>
                <a:gd name="connsiteY4" fmla="*/ 1496516 h 1635740"/>
                <a:gd name="connsiteX5" fmla="*/ 1736696 w 1784523"/>
                <a:gd name="connsiteY5" fmla="*/ 1348349 h 1635740"/>
                <a:gd name="connsiteX6" fmla="*/ 1652030 w 1784523"/>
                <a:gd name="connsiteY6" fmla="*/ 1111282 h 1635740"/>
                <a:gd name="connsiteX7" fmla="*/ 1406496 w 1784523"/>
                <a:gd name="connsiteY7" fmla="*/ 848816 h 1635740"/>
                <a:gd name="connsiteX8" fmla="*/ 1698596 w 1784523"/>
                <a:gd name="connsiteY8" fmla="*/ 666782 h 1635740"/>
                <a:gd name="connsiteX9" fmla="*/ 1770563 w 1784523"/>
                <a:gd name="connsiteY9" fmla="*/ 234983 h 1635740"/>
                <a:gd name="connsiteX10" fmla="*/ 1461530 w 1784523"/>
                <a:gd name="connsiteY10" fmla="*/ 6382 h 1635740"/>
                <a:gd name="connsiteX11" fmla="*/ 1122863 w 1784523"/>
                <a:gd name="connsiteY11" fmla="*/ 116449 h 1635740"/>
                <a:gd name="connsiteX12" fmla="*/ 1012796 w 1784523"/>
                <a:gd name="connsiteY12" fmla="*/ 412782 h 1635740"/>
                <a:gd name="connsiteX13" fmla="*/ 809596 w 1784523"/>
                <a:gd name="connsiteY13" fmla="*/ 222282 h 1635740"/>
                <a:gd name="connsiteX14" fmla="*/ 441296 w 1784523"/>
                <a:gd name="connsiteY14" fmla="*/ 61416 h 1635740"/>
                <a:gd name="connsiteX15" fmla="*/ 247410 w 1784523"/>
                <a:gd name="connsiteY15" fmla="*/ 259536 h 1635740"/>
                <a:gd name="connsiteX16" fmla="*/ 231746 w 1784523"/>
                <a:gd name="connsiteY16" fmla="*/ 561795 h 1635740"/>
                <a:gd name="connsiteX17" fmla="*/ 338850 w 1784523"/>
                <a:gd name="connsiteY17" fmla="*/ 952956 h 1635740"/>
                <a:gd name="connsiteX18" fmla="*/ 64530 w 1784523"/>
                <a:gd name="connsiteY18" fmla="*/ 1001216 h 1635740"/>
                <a:gd name="connsiteX19" fmla="*/ 34896 w 1784523"/>
                <a:gd name="connsiteY19" fmla="*/ 1377982 h 1635740"/>
                <a:gd name="connsiteX20" fmla="*/ 428596 w 1784523"/>
                <a:gd name="connsiteY20" fmla="*/ 1615049 h 1635740"/>
                <a:gd name="connsiteX0" fmla="*/ 395694 w 1751621"/>
                <a:gd name="connsiteY0" fmla="*/ 1615049 h 1630632"/>
                <a:gd name="connsiteX1" fmla="*/ 729281 w 1751621"/>
                <a:gd name="connsiteY1" fmla="*/ 1599809 h 1630632"/>
                <a:gd name="connsiteX2" fmla="*/ 842734 w 1751621"/>
                <a:gd name="connsiteY2" fmla="*/ 1405076 h 1630632"/>
                <a:gd name="connsiteX3" fmla="*/ 1068794 w 1751621"/>
                <a:gd name="connsiteY3" fmla="*/ 1488049 h 1630632"/>
                <a:gd name="connsiteX4" fmla="*/ 1492128 w 1751621"/>
                <a:gd name="connsiteY4" fmla="*/ 1496516 h 1630632"/>
                <a:gd name="connsiteX5" fmla="*/ 1703794 w 1751621"/>
                <a:gd name="connsiteY5" fmla="*/ 1348349 h 1630632"/>
                <a:gd name="connsiteX6" fmla="*/ 1619128 w 1751621"/>
                <a:gd name="connsiteY6" fmla="*/ 1111282 h 1630632"/>
                <a:gd name="connsiteX7" fmla="*/ 1373594 w 1751621"/>
                <a:gd name="connsiteY7" fmla="*/ 848816 h 1630632"/>
                <a:gd name="connsiteX8" fmla="*/ 1665694 w 1751621"/>
                <a:gd name="connsiteY8" fmla="*/ 666782 h 1630632"/>
                <a:gd name="connsiteX9" fmla="*/ 1737661 w 1751621"/>
                <a:gd name="connsiteY9" fmla="*/ 234983 h 1630632"/>
                <a:gd name="connsiteX10" fmla="*/ 1428628 w 1751621"/>
                <a:gd name="connsiteY10" fmla="*/ 6382 h 1630632"/>
                <a:gd name="connsiteX11" fmla="*/ 1089961 w 1751621"/>
                <a:gd name="connsiteY11" fmla="*/ 116449 h 1630632"/>
                <a:gd name="connsiteX12" fmla="*/ 979894 w 1751621"/>
                <a:gd name="connsiteY12" fmla="*/ 412782 h 1630632"/>
                <a:gd name="connsiteX13" fmla="*/ 776694 w 1751621"/>
                <a:gd name="connsiteY13" fmla="*/ 222282 h 1630632"/>
                <a:gd name="connsiteX14" fmla="*/ 408394 w 1751621"/>
                <a:gd name="connsiteY14" fmla="*/ 61416 h 1630632"/>
                <a:gd name="connsiteX15" fmla="*/ 214508 w 1751621"/>
                <a:gd name="connsiteY15" fmla="*/ 259536 h 1630632"/>
                <a:gd name="connsiteX16" fmla="*/ 198844 w 1751621"/>
                <a:gd name="connsiteY16" fmla="*/ 561795 h 1630632"/>
                <a:gd name="connsiteX17" fmla="*/ 305948 w 1751621"/>
                <a:gd name="connsiteY17" fmla="*/ 952956 h 1630632"/>
                <a:gd name="connsiteX18" fmla="*/ 31628 w 1751621"/>
                <a:gd name="connsiteY18" fmla="*/ 1001216 h 1630632"/>
                <a:gd name="connsiteX19" fmla="*/ 73114 w 1751621"/>
                <a:gd name="connsiteY19" fmla="*/ 1449102 h 1630632"/>
                <a:gd name="connsiteX20" fmla="*/ 395694 w 1751621"/>
                <a:gd name="connsiteY20" fmla="*/ 1615049 h 1630632"/>
                <a:gd name="connsiteX0" fmla="*/ 400640 w 1751487"/>
                <a:gd name="connsiteY0" fmla="*/ 1670929 h 1677497"/>
                <a:gd name="connsiteX1" fmla="*/ 729147 w 1751487"/>
                <a:gd name="connsiteY1" fmla="*/ 1599809 h 1677497"/>
                <a:gd name="connsiteX2" fmla="*/ 842600 w 1751487"/>
                <a:gd name="connsiteY2" fmla="*/ 1405076 h 1677497"/>
                <a:gd name="connsiteX3" fmla="*/ 1068660 w 1751487"/>
                <a:gd name="connsiteY3" fmla="*/ 1488049 h 1677497"/>
                <a:gd name="connsiteX4" fmla="*/ 1491994 w 1751487"/>
                <a:gd name="connsiteY4" fmla="*/ 1496516 h 1677497"/>
                <a:gd name="connsiteX5" fmla="*/ 1703660 w 1751487"/>
                <a:gd name="connsiteY5" fmla="*/ 1348349 h 1677497"/>
                <a:gd name="connsiteX6" fmla="*/ 1618994 w 1751487"/>
                <a:gd name="connsiteY6" fmla="*/ 1111282 h 1677497"/>
                <a:gd name="connsiteX7" fmla="*/ 1373460 w 1751487"/>
                <a:gd name="connsiteY7" fmla="*/ 848816 h 1677497"/>
                <a:gd name="connsiteX8" fmla="*/ 1665560 w 1751487"/>
                <a:gd name="connsiteY8" fmla="*/ 666782 h 1677497"/>
                <a:gd name="connsiteX9" fmla="*/ 1737527 w 1751487"/>
                <a:gd name="connsiteY9" fmla="*/ 234983 h 1677497"/>
                <a:gd name="connsiteX10" fmla="*/ 1428494 w 1751487"/>
                <a:gd name="connsiteY10" fmla="*/ 6382 h 1677497"/>
                <a:gd name="connsiteX11" fmla="*/ 1089827 w 1751487"/>
                <a:gd name="connsiteY11" fmla="*/ 116449 h 1677497"/>
                <a:gd name="connsiteX12" fmla="*/ 979760 w 1751487"/>
                <a:gd name="connsiteY12" fmla="*/ 412782 h 1677497"/>
                <a:gd name="connsiteX13" fmla="*/ 776560 w 1751487"/>
                <a:gd name="connsiteY13" fmla="*/ 222282 h 1677497"/>
                <a:gd name="connsiteX14" fmla="*/ 408260 w 1751487"/>
                <a:gd name="connsiteY14" fmla="*/ 61416 h 1677497"/>
                <a:gd name="connsiteX15" fmla="*/ 214374 w 1751487"/>
                <a:gd name="connsiteY15" fmla="*/ 259536 h 1677497"/>
                <a:gd name="connsiteX16" fmla="*/ 198710 w 1751487"/>
                <a:gd name="connsiteY16" fmla="*/ 561795 h 1677497"/>
                <a:gd name="connsiteX17" fmla="*/ 305814 w 1751487"/>
                <a:gd name="connsiteY17" fmla="*/ 952956 h 1677497"/>
                <a:gd name="connsiteX18" fmla="*/ 31494 w 1751487"/>
                <a:gd name="connsiteY18" fmla="*/ 1001216 h 1677497"/>
                <a:gd name="connsiteX19" fmla="*/ 72980 w 1751487"/>
                <a:gd name="connsiteY19" fmla="*/ 1449102 h 1677497"/>
                <a:gd name="connsiteX20" fmla="*/ 400640 w 1751487"/>
                <a:gd name="connsiteY20" fmla="*/ 1670929 h 1677497"/>
                <a:gd name="connsiteX0" fmla="*/ 364347 w 1715194"/>
                <a:gd name="connsiteY0" fmla="*/ 1670929 h 1677497"/>
                <a:gd name="connsiteX1" fmla="*/ 692854 w 1715194"/>
                <a:gd name="connsiteY1" fmla="*/ 1599809 h 1677497"/>
                <a:gd name="connsiteX2" fmla="*/ 806307 w 1715194"/>
                <a:gd name="connsiteY2" fmla="*/ 1405076 h 1677497"/>
                <a:gd name="connsiteX3" fmla="*/ 1032367 w 1715194"/>
                <a:gd name="connsiteY3" fmla="*/ 1488049 h 1677497"/>
                <a:gd name="connsiteX4" fmla="*/ 1455701 w 1715194"/>
                <a:gd name="connsiteY4" fmla="*/ 1496516 h 1677497"/>
                <a:gd name="connsiteX5" fmla="*/ 1667367 w 1715194"/>
                <a:gd name="connsiteY5" fmla="*/ 1348349 h 1677497"/>
                <a:gd name="connsiteX6" fmla="*/ 1582701 w 1715194"/>
                <a:gd name="connsiteY6" fmla="*/ 1111282 h 1677497"/>
                <a:gd name="connsiteX7" fmla="*/ 1337167 w 1715194"/>
                <a:gd name="connsiteY7" fmla="*/ 848816 h 1677497"/>
                <a:gd name="connsiteX8" fmla="*/ 1629267 w 1715194"/>
                <a:gd name="connsiteY8" fmla="*/ 666782 h 1677497"/>
                <a:gd name="connsiteX9" fmla="*/ 1701234 w 1715194"/>
                <a:gd name="connsiteY9" fmla="*/ 234983 h 1677497"/>
                <a:gd name="connsiteX10" fmla="*/ 1392201 w 1715194"/>
                <a:gd name="connsiteY10" fmla="*/ 6382 h 1677497"/>
                <a:gd name="connsiteX11" fmla="*/ 1053534 w 1715194"/>
                <a:gd name="connsiteY11" fmla="*/ 116449 h 1677497"/>
                <a:gd name="connsiteX12" fmla="*/ 943467 w 1715194"/>
                <a:gd name="connsiteY12" fmla="*/ 412782 h 1677497"/>
                <a:gd name="connsiteX13" fmla="*/ 740267 w 1715194"/>
                <a:gd name="connsiteY13" fmla="*/ 222282 h 1677497"/>
                <a:gd name="connsiteX14" fmla="*/ 371967 w 1715194"/>
                <a:gd name="connsiteY14" fmla="*/ 61416 h 1677497"/>
                <a:gd name="connsiteX15" fmla="*/ 178081 w 1715194"/>
                <a:gd name="connsiteY15" fmla="*/ 259536 h 1677497"/>
                <a:gd name="connsiteX16" fmla="*/ 162417 w 1715194"/>
                <a:gd name="connsiteY16" fmla="*/ 561795 h 1677497"/>
                <a:gd name="connsiteX17" fmla="*/ 269521 w 1715194"/>
                <a:gd name="connsiteY17" fmla="*/ 952956 h 1677497"/>
                <a:gd name="connsiteX18" fmla="*/ 51081 w 1715194"/>
                <a:gd name="connsiteY18" fmla="*/ 1087576 h 1677497"/>
                <a:gd name="connsiteX19" fmla="*/ 36687 w 1715194"/>
                <a:gd name="connsiteY19" fmla="*/ 1449102 h 1677497"/>
                <a:gd name="connsiteX20" fmla="*/ 364347 w 1715194"/>
                <a:gd name="connsiteY20" fmla="*/ 1670929 h 1677497"/>
                <a:gd name="connsiteX0" fmla="*/ 351267 w 1702114"/>
                <a:gd name="connsiteY0" fmla="*/ 1670929 h 1677497"/>
                <a:gd name="connsiteX1" fmla="*/ 679774 w 1702114"/>
                <a:gd name="connsiteY1" fmla="*/ 1599809 h 1677497"/>
                <a:gd name="connsiteX2" fmla="*/ 793227 w 1702114"/>
                <a:gd name="connsiteY2" fmla="*/ 1405076 h 1677497"/>
                <a:gd name="connsiteX3" fmla="*/ 1019287 w 1702114"/>
                <a:gd name="connsiteY3" fmla="*/ 1488049 h 1677497"/>
                <a:gd name="connsiteX4" fmla="*/ 1442621 w 1702114"/>
                <a:gd name="connsiteY4" fmla="*/ 1496516 h 1677497"/>
                <a:gd name="connsiteX5" fmla="*/ 1654287 w 1702114"/>
                <a:gd name="connsiteY5" fmla="*/ 1348349 h 1677497"/>
                <a:gd name="connsiteX6" fmla="*/ 1569621 w 1702114"/>
                <a:gd name="connsiteY6" fmla="*/ 1111282 h 1677497"/>
                <a:gd name="connsiteX7" fmla="*/ 1324087 w 1702114"/>
                <a:gd name="connsiteY7" fmla="*/ 848816 h 1677497"/>
                <a:gd name="connsiteX8" fmla="*/ 1616187 w 1702114"/>
                <a:gd name="connsiteY8" fmla="*/ 666782 h 1677497"/>
                <a:gd name="connsiteX9" fmla="*/ 1688154 w 1702114"/>
                <a:gd name="connsiteY9" fmla="*/ 234983 h 1677497"/>
                <a:gd name="connsiteX10" fmla="*/ 1379121 w 1702114"/>
                <a:gd name="connsiteY10" fmla="*/ 6382 h 1677497"/>
                <a:gd name="connsiteX11" fmla="*/ 1040454 w 1702114"/>
                <a:gd name="connsiteY11" fmla="*/ 116449 h 1677497"/>
                <a:gd name="connsiteX12" fmla="*/ 930387 w 1702114"/>
                <a:gd name="connsiteY12" fmla="*/ 412782 h 1677497"/>
                <a:gd name="connsiteX13" fmla="*/ 727187 w 1702114"/>
                <a:gd name="connsiteY13" fmla="*/ 222282 h 1677497"/>
                <a:gd name="connsiteX14" fmla="*/ 358887 w 1702114"/>
                <a:gd name="connsiteY14" fmla="*/ 61416 h 1677497"/>
                <a:gd name="connsiteX15" fmla="*/ 165001 w 1702114"/>
                <a:gd name="connsiteY15" fmla="*/ 259536 h 1677497"/>
                <a:gd name="connsiteX16" fmla="*/ 149337 w 1702114"/>
                <a:gd name="connsiteY16" fmla="*/ 561795 h 1677497"/>
                <a:gd name="connsiteX17" fmla="*/ 256441 w 1702114"/>
                <a:gd name="connsiteY17" fmla="*/ 952956 h 1677497"/>
                <a:gd name="connsiteX18" fmla="*/ 68481 w 1702114"/>
                <a:gd name="connsiteY18" fmla="*/ 1082496 h 1677497"/>
                <a:gd name="connsiteX19" fmla="*/ 23607 w 1702114"/>
                <a:gd name="connsiteY19" fmla="*/ 1449102 h 1677497"/>
                <a:gd name="connsiteX20" fmla="*/ 351267 w 1702114"/>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35193 w 1694686"/>
                <a:gd name="connsiteY4" fmla="*/ 14965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51939 w 1694686"/>
                <a:gd name="connsiteY5" fmla="*/ 13229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719759 w 1693912"/>
                <a:gd name="connsiteY13" fmla="*/ 222282 h 1677497"/>
                <a:gd name="connsiteX14" fmla="*/ 351459 w 1693912"/>
                <a:gd name="connsiteY14" fmla="*/ 61416 h 1677497"/>
                <a:gd name="connsiteX15" fmla="*/ 157573 w 1693912"/>
                <a:gd name="connsiteY15" fmla="*/ 259536 h 1677497"/>
                <a:gd name="connsiteX16" fmla="*/ 141909 w 1693912"/>
                <a:gd name="connsiteY16" fmla="*/ 561795 h 1677497"/>
                <a:gd name="connsiteX17" fmla="*/ 249013 w 1693912"/>
                <a:gd name="connsiteY17" fmla="*/ 952956 h 1677497"/>
                <a:gd name="connsiteX18" fmla="*/ 86453 w 1693912"/>
                <a:gd name="connsiteY18" fmla="*/ 1072336 h 1677497"/>
                <a:gd name="connsiteX19" fmla="*/ 16179 w 1693912"/>
                <a:gd name="connsiteY19" fmla="*/ 1449102 h 1677497"/>
                <a:gd name="connsiteX20" fmla="*/ 343839 w 1693912"/>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351459 w 1693912"/>
                <a:gd name="connsiteY13" fmla="*/ 6141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88619 w 1693912"/>
                <a:gd name="connsiteY13" fmla="*/ 8173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4429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35582 w 1685655"/>
                <a:gd name="connsiteY0" fmla="*/ 1670929 h 1681341"/>
                <a:gd name="connsiteX1" fmla="*/ 664089 w 1685655"/>
                <a:gd name="connsiteY1" fmla="*/ 1599809 h 1681341"/>
                <a:gd name="connsiteX2" fmla="*/ 777542 w 1685655"/>
                <a:gd name="connsiteY2" fmla="*/ 1405076 h 1681341"/>
                <a:gd name="connsiteX3" fmla="*/ 1013762 w 1685655"/>
                <a:gd name="connsiteY3" fmla="*/ 1513449 h 1681341"/>
                <a:gd name="connsiteX4" fmla="*/ 1442176 w 1685655"/>
                <a:gd name="connsiteY4" fmla="*/ 1547316 h 1681341"/>
                <a:gd name="connsiteX5" fmla="*/ 1643682 w 1685655"/>
                <a:gd name="connsiteY5" fmla="*/ 1322949 h 1681341"/>
                <a:gd name="connsiteX6" fmla="*/ 1553936 w 1685655"/>
                <a:gd name="connsiteY6" fmla="*/ 1111282 h 1681341"/>
                <a:gd name="connsiteX7" fmla="*/ 1343962 w 1685655"/>
                <a:gd name="connsiteY7" fmla="*/ 828496 h 1681341"/>
                <a:gd name="connsiteX8" fmla="*/ 1600502 w 1685655"/>
                <a:gd name="connsiteY8" fmla="*/ 666782 h 1681341"/>
                <a:gd name="connsiteX9" fmla="*/ 1672469 w 1685655"/>
                <a:gd name="connsiteY9" fmla="*/ 234983 h 1681341"/>
                <a:gd name="connsiteX10" fmla="*/ 1363436 w 1685655"/>
                <a:gd name="connsiteY10" fmla="*/ 6382 h 1681341"/>
                <a:gd name="connsiteX11" fmla="*/ 1024769 w 1685655"/>
                <a:gd name="connsiteY11" fmla="*/ 116449 h 1681341"/>
                <a:gd name="connsiteX12" fmla="*/ 914702 w 1685655"/>
                <a:gd name="connsiteY12" fmla="*/ 412782 h 1681341"/>
                <a:gd name="connsiteX13" fmla="*/ 465122 w 1685655"/>
                <a:gd name="connsiteY13" fmla="*/ 41096 h 1681341"/>
                <a:gd name="connsiteX14" fmla="*/ 149316 w 1685655"/>
                <a:gd name="connsiteY14" fmla="*/ 244296 h 1681341"/>
                <a:gd name="connsiteX15" fmla="*/ 133652 w 1685655"/>
                <a:gd name="connsiteY15" fmla="*/ 561795 h 1681341"/>
                <a:gd name="connsiteX16" fmla="*/ 240756 w 1685655"/>
                <a:gd name="connsiteY16" fmla="*/ 952956 h 1681341"/>
                <a:gd name="connsiteX17" fmla="*/ 78196 w 1685655"/>
                <a:gd name="connsiteY17" fmla="*/ 1072336 h 1681341"/>
                <a:gd name="connsiteX18" fmla="*/ 18082 w 1685655"/>
                <a:gd name="connsiteY18" fmla="*/ 1388142 h 1681341"/>
                <a:gd name="connsiteX19" fmla="*/ 335582 w 1685655"/>
                <a:gd name="connsiteY19" fmla="*/ 1670929 h 1681341"/>
                <a:gd name="connsiteX0" fmla="*/ 333354 w 1683427"/>
                <a:gd name="connsiteY0" fmla="*/ 1670929 h 1681341"/>
                <a:gd name="connsiteX1" fmla="*/ 661861 w 1683427"/>
                <a:gd name="connsiteY1" fmla="*/ 1599809 h 1681341"/>
                <a:gd name="connsiteX2" fmla="*/ 775314 w 1683427"/>
                <a:gd name="connsiteY2" fmla="*/ 1405076 h 1681341"/>
                <a:gd name="connsiteX3" fmla="*/ 1011534 w 1683427"/>
                <a:gd name="connsiteY3" fmla="*/ 1513449 h 1681341"/>
                <a:gd name="connsiteX4" fmla="*/ 1439948 w 1683427"/>
                <a:gd name="connsiteY4" fmla="*/ 1547316 h 1681341"/>
                <a:gd name="connsiteX5" fmla="*/ 1641454 w 1683427"/>
                <a:gd name="connsiteY5" fmla="*/ 1322949 h 1681341"/>
                <a:gd name="connsiteX6" fmla="*/ 1551708 w 1683427"/>
                <a:gd name="connsiteY6" fmla="*/ 1111282 h 1681341"/>
                <a:gd name="connsiteX7" fmla="*/ 1341734 w 1683427"/>
                <a:gd name="connsiteY7" fmla="*/ 828496 h 1681341"/>
                <a:gd name="connsiteX8" fmla="*/ 1598274 w 1683427"/>
                <a:gd name="connsiteY8" fmla="*/ 666782 h 1681341"/>
                <a:gd name="connsiteX9" fmla="*/ 1670241 w 1683427"/>
                <a:gd name="connsiteY9" fmla="*/ 234983 h 1681341"/>
                <a:gd name="connsiteX10" fmla="*/ 1361208 w 1683427"/>
                <a:gd name="connsiteY10" fmla="*/ 6382 h 1681341"/>
                <a:gd name="connsiteX11" fmla="*/ 1022541 w 1683427"/>
                <a:gd name="connsiteY11" fmla="*/ 116449 h 1681341"/>
                <a:gd name="connsiteX12" fmla="*/ 912474 w 1683427"/>
                <a:gd name="connsiteY12" fmla="*/ 412782 h 1681341"/>
                <a:gd name="connsiteX13" fmla="*/ 462894 w 1683427"/>
                <a:gd name="connsiteY13" fmla="*/ 41096 h 1681341"/>
                <a:gd name="connsiteX14" fmla="*/ 147088 w 1683427"/>
                <a:gd name="connsiteY14" fmla="*/ 244296 h 1681341"/>
                <a:gd name="connsiteX15" fmla="*/ 131424 w 1683427"/>
                <a:gd name="connsiteY15" fmla="*/ 561795 h 1681341"/>
                <a:gd name="connsiteX16" fmla="*/ 238528 w 1683427"/>
                <a:gd name="connsiteY16" fmla="*/ 952956 h 1681341"/>
                <a:gd name="connsiteX17" fmla="*/ 75968 w 1683427"/>
                <a:gd name="connsiteY17" fmla="*/ 1072336 h 1681341"/>
                <a:gd name="connsiteX18" fmla="*/ 15854 w 1683427"/>
                <a:gd name="connsiteY18" fmla="*/ 1388142 h 1681341"/>
                <a:gd name="connsiteX19" fmla="*/ 333354 w 1683427"/>
                <a:gd name="connsiteY19" fmla="*/ 1670929 h 1681341"/>
                <a:gd name="connsiteX0" fmla="*/ 351937 w 1686770"/>
                <a:gd name="connsiteY0" fmla="*/ 1691249 h 1700049"/>
                <a:gd name="connsiteX1" fmla="*/ 665204 w 1686770"/>
                <a:gd name="connsiteY1" fmla="*/ 1599809 h 1700049"/>
                <a:gd name="connsiteX2" fmla="*/ 778657 w 1686770"/>
                <a:gd name="connsiteY2" fmla="*/ 1405076 h 1700049"/>
                <a:gd name="connsiteX3" fmla="*/ 1014877 w 1686770"/>
                <a:gd name="connsiteY3" fmla="*/ 1513449 h 1700049"/>
                <a:gd name="connsiteX4" fmla="*/ 1443291 w 1686770"/>
                <a:gd name="connsiteY4" fmla="*/ 1547316 h 1700049"/>
                <a:gd name="connsiteX5" fmla="*/ 1644797 w 1686770"/>
                <a:gd name="connsiteY5" fmla="*/ 1322949 h 1700049"/>
                <a:gd name="connsiteX6" fmla="*/ 1555051 w 1686770"/>
                <a:gd name="connsiteY6" fmla="*/ 1111282 h 1700049"/>
                <a:gd name="connsiteX7" fmla="*/ 1345077 w 1686770"/>
                <a:gd name="connsiteY7" fmla="*/ 828496 h 1700049"/>
                <a:gd name="connsiteX8" fmla="*/ 1601617 w 1686770"/>
                <a:gd name="connsiteY8" fmla="*/ 666782 h 1700049"/>
                <a:gd name="connsiteX9" fmla="*/ 1673584 w 1686770"/>
                <a:gd name="connsiteY9" fmla="*/ 234983 h 1700049"/>
                <a:gd name="connsiteX10" fmla="*/ 1364551 w 1686770"/>
                <a:gd name="connsiteY10" fmla="*/ 6382 h 1700049"/>
                <a:gd name="connsiteX11" fmla="*/ 1025884 w 1686770"/>
                <a:gd name="connsiteY11" fmla="*/ 116449 h 1700049"/>
                <a:gd name="connsiteX12" fmla="*/ 915817 w 1686770"/>
                <a:gd name="connsiteY12" fmla="*/ 412782 h 1700049"/>
                <a:gd name="connsiteX13" fmla="*/ 466237 w 1686770"/>
                <a:gd name="connsiteY13" fmla="*/ 41096 h 1700049"/>
                <a:gd name="connsiteX14" fmla="*/ 150431 w 1686770"/>
                <a:gd name="connsiteY14" fmla="*/ 244296 h 1700049"/>
                <a:gd name="connsiteX15" fmla="*/ 134767 w 1686770"/>
                <a:gd name="connsiteY15" fmla="*/ 561795 h 1700049"/>
                <a:gd name="connsiteX16" fmla="*/ 241871 w 1686770"/>
                <a:gd name="connsiteY16" fmla="*/ 952956 h 1700049"/>
                <a:gd name="connsiteX17" fmla="*/ 79311 w 1686770"/>
                <a:gd name="connsiteY17" fmla="*/ 1072336 h 1700049"/>
                <a:gd name="connsiteX18" fmla="*/ 19197 w 1686770"/>
                <a:gd name="connsiteY18" fmla="*/ 1388142 h 1700049"/>
                <a:gd name="connsiteX19" fmla="*/ 351937 w 1686770"/>
                <a:gd name="connsiteY19" fmla="*/ 1691249 h 1700049"/>
                <a:gd name="connsiteX0" fmla="*/ 351937 w 1686770"/>
                <a:gd name="connsiteY0" fmla="*/ 1691249 h 1693624"/>
                <a:gd name="connsiteX1" fmla="*/ 665204 w 1686770"/>
                <a:gd name="connsiteY1" fmla="*/ 1599809 h 1693624"/>
                <a:gd name="connsiteX2" fmla="*/ 778657 w 1686770"/>
                <a:gd name="connsiteY2" fmla="*/ 1405076 h 1693624"/>
                <a:gd name="connsiteX3" fmla="*/ 1014877 w 1686770"/>
                <a:gd name="connsiteY3" fmla="*/ 1513449 h 1693624"/>
                <a:gd name="connsiteX4" fmla="*/ 1443291 w 1686770"/>
                <a:gd name="connsiteY4" fmla="*/ 1547316 h 1693624"/>
                <a:gd name="connsiteX5" fmla="*/ 1644797 w 1686770"/>
                <a:gd name="connsiteY5" fmla="*/ 1322949 h 1693624"/>
                <a:gd name="connsiteX6" fmla="*/ 1555051 w 1686770"/>
                <a:gd name="connsiteY6" fmla="*/ 1111282 h 1693624"/>
                <a:gd name="connsiteX7" fmla="*/ 1345077 w 1686770"/>
                <a:gd name="connsiteY7" fmla="*/ 828496 h 1693624"/>
                <a:gd name="connsiteX8" fmla="*/ 1601617 w 1686770"/>
                <a:gd name="connsiteY8" fmla="*/ 666782 h 1693624"/>
                <a:gd name="connsiteX9" fmla="*/ 1673584 w 1686770"/>
                <a:gd name="connsiteY9" fmla="*/ 234983 h 1693624"/>
                <a:gd name="connsiteX10" fmla="*/ 1364551 w 1686770"/>
                <a:gd name="connsiteY10" fmla="*/ 6382 h 1693624"/>
                <a:gd name="connsiteX11" fmla="*/ 1025884 w 1686770"/>
                <a:gd name="connsiteY11" fmla="*/ 116449 h 1693624"/>
                <a:gd name="connsiteX12" fmla="*/ 915817 w 1686770"/>
                <a:gd name="connsiteY12" fmla="*/ 412782 h 1693624"/>
                <a:gd name="connsiteX13" fmla="*/ 466237 w 1686770"/>
                <a:gd name="connsiteY13" fmla="*/ 41096 h 1693624"/>
                <a:gd name="connsiteX14" fmla="*/ 150431 w 1686770"/>
                <a:gd name="connsiteY14" fmla="*/ 244296 h 1693624"/>
                <a:gd name="connsiteX15" fmla="*/ 134767 w 1686770"/>
                <a:gd name="connsiteY15" fmla="*/ 561795 h 1693624"/>
                <a:gd name="connsiteX16" fmla="*/ 241871 w 1686770"/>
                <a:gd name="connsiteY16" fmla="*/ 952956 h 1693624"/>
                <a:gd name="connsiteX17" fmla="*/ 79311 w 1686770"/>
                <a:gd name="connsiteY17" fmla="*/ 1072336 h 1693624"/>
                <a:gd name="connsiteX18" fmla="*/ 19197 w 1686770"/>
                <a:gd name="connsiteY18" fmla="*/ 1388142 h 1693624"/>
                <a:gd name="connsiteX19" fmla="*/ 351937 w 1686770"/>
                <a:gd name="connsiteY19" fmla="*/ 1691249 h 1693624"/>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50431 w 1686770"/>
                <a:gd name="connsiteY14" fmla="*/ 244296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48676 w 1683509"/>
                <a:gd name="connsiteY0" fmla="*/ 1691249 h 1695100"/>
                <a:gd name="connsiteX1" fmla="*/ 661943 w 1683509"/>
                <a:gd name="connsiteY1" fmla="*/ 1599809 h 1695100"/>
                <a:gd name="connsiteX2" fmla="*/ 775396 w 1683509"/>
                <a:gd name="connsiteY2" fmla="*/ 1405076 h 1695100"/>
                <a:gd name="connsiteX3" fmla="*/ 1011616 w 1683509"/>
                <a:gd name="connsiteY3" fmla="*/ 1513449 h 1695100"/>
                <a:gd name="connsiteX4" fmla="*/ 1440030 w 1683509"/>
                <a:gd name="connsiteY4" fmla="*/ 1547316 h 1695100"/>
                <a:gd name="connsiteX5" fmla="*/ 1641536 w 1683509"/>
                <a:gd name="connsiteY5" fmla="*/ 1344116 h 1695100"/>
                <a:gd name="connsiteX6" fmla="*/ 1551790 w 1683509"/>
                <a:gd name="connsiteY6" fmla="*/ 1111282 h 1695100"/>
                <a:gd name="connsiteX7" fmla="*/ 1341816 w 1683509"/>
                <a:gd name="connsiteY7" fmla="*/ 828496 h 1695100"/>
                <a:gd name="connsiteX8" fmla="*/ 1598356 w 1683509"/>
                <a:gd name="connsiteY8" fmla="*/ 666782 h 1695100"/>
                <a:gd name="connsiteX9" fmla="*/ 1670323 w 1683509"/>
                <a:gd name="connsiteY9" fmla="*/ 234983 h 1695100"/>
                <a:gd name="connsiteX10" fmla="*/ 1361290 w 1683509"/>
                <a:gd name="connsiteY10" fmla="*/ 6382 h 1695100"/>
                <a:gd name="connsiteX11" fmla="*/ 1022623 w 1683509"/>
                <a:gd name="connsiteY11" fmla="*/ 116449 h 1695100"/>
                <a:gd name="connsiteX12" fmla="*/ 912556 w 1683509"/>
                <a:gd name="connsiteY12" fmla="*/ 412782 h 1695100"/>
                <a:gd name="connsiteX13" fmla="*/ 462976 w 1683509"/>
                <a:gd name="connsiteY13" fmla="*/ 41096 h 1695100"/>
                <a:gd name="connsiteX14" fmla="*/ 172570 w 1683509"/>
                <a:gd name="connsiteY14" fmla="*/ 214663 h 1695100"/>
                <a:gd name="connsiteX15" fmla="*/ 135739 w 1683509"/>
                <a:gd name="connsiteY15" fmla="*/ 549095 h 1695100"/>
                <a:gd name="connsiteX16" fmla="*/ 238610 w 1683509"/>
                <a:gd name="connsiteY16" fmla="*/ 952956 h 1695100"/>
                <a:gd name="connsiteX17" fmla="*/ 88750 w 1683509"/>
                <a:gd name="connsiteY17" fmla="*/ 1080802 h 1695100"/>
                <a:gd name="connsiteX18" fmla="*/ 15936 w 1683509"/>
                <a:gd name="connsiteY18" fmla="*/ 1388142 h 1695100"/>
                <a:gd name="connsiteX19" fmla="*/ 348676 w 1683509"/>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89268 h 1695100"/>
                <a:gd name="connsiteX18" fmla="*/ 19197 w 1686770"/>
                <a:gd name="connsiteY18" fmla="*/ 1388142 h 1695100"/>
                <a:gd name="connsiteX19" fmla="*/ 351937 w 1686770"/>
                <a:gd name="connsiteY19" fmla="*/ 1691249 h 1695100"/>
                <a:gd name="connsiteX0" fmla="*/ 351937 w 1686770"/>
                <a:gd name="connsiteY0" fmla="*/ 1691186 h 1695037"/>
                <a:gd name="connsiteX1" fmla="*/ 665204 w 1686770"/>
                <a:gd name="connsiteY1" fmla="*/ 1599746 h 1695037"/>
                <a:gd name="connsiteX2" fmla="*/ 778657 w 1686770"/>
                <a:gd name="connsiteY2" fmla="*/ 1405013 h 1695037"/>
                <a:gd name="connsiteX3" fmla="*/ 1014877 w 1686770"/>
                <a:gd name="connsiteY3" fmla="*/ 1513386 h 1695037"/>
                <a:gd name="connsiteX4" fmla="*/ 1443291 w 1686770"/>
                <a:gd name="connsiteY4" fmla="*/ 1547253 h 1695037"/>
                <a:gd name="connsiteX5" fmla="*/ 1644797 w 1686770"/>
                <a:gd name="connsiteY5" fmla="*/ 1344053 h 1695037"/>
                <a:gd name="connsiteX6" fmla="*/ 1555051 w 1686770"/>
                <a:gd name="connsiteY6" fmla="*/ 1111219 h 1695037"/>
                <a:gd name="connsiteX7" fmla="*/ 1345077 w 1686770"/>
                <a:gd name="connsiteY7" fmla="*/ 828433 h 1695037"/>
                <a:gd name="connsiteX8" fmla="*/ 1601617 w 1686770"/>
                <a:gd name="connsiteY8" fmla="*/ 666719 h 1695037"/>
                <a:gd name="connsiteX9" fmla="*/ 1673584 w 1686770"/>
                <a:gd name="connsiteY9" fmla="*/ 234920 h 1695037"/>
                <a:gd name="connsiteX10" fmla="*/ 1364551 w 1686770"/>
                <a:gd name="connsiteY10" fmla="*/ 6319 h 1695037"/>
                <a:gd name="connsiteX11" fmla="*/ 1025884 w 1686770"/>
                <a:gd name="connsiteY11" fmla="*/ 116386 h 1695037"/>
                <a:gd name="connsiteX12" fmla="*/ 890417 w 1686770"/>
                <a:gd name="connsiteY12" fmla="*/ 406369 h 1695037"/>
                <a:gd name="connsiteX13" fmla="*/ 466237 w 1686770"/>
                <a:gd name="connsiteY13" fmla="*/ 41033 h 1695037"/>
                <a:gd name="connsiteX14" fmla="*/ 175831 w 1686770"/>
                <a:gd name="connsiteY14" fmla="*/ 214600 h 1695037"/>
                <a:gd name="connsiteX15" fmla="*/ 139000 w 1686770"/>
                <a:gd name="connsiteY15" fmla="*/ 549032 h 1695037"/>
                <a:gd name="connsiteX16" fmla="*/ 241871 w 1686770"/>
                <a:gd name="connsiteY16" fmla="*/ 952893 h 1695037"/>
                <a:gd name="connsiteX17" fmla="*/ 79311 w 1686770"/>
                <a:gd name="connsiteY17" fmla="*/ 1089205 h 1695037"/>
                <a:gd name="connsiteX18" fmla="*/ 19197 w 1686770"/>
                <a:gd name="connsiteY18" fmla="*/ 1388079 h 1695037"/>
                <a:gd name="connsiteX19" fmla="*/ 351937 w 1686770"/>
                <a:gd name="connsiteY19" fmla="*/ 1691186 h 1695037"/>
                <a:gd name="connsiteX0" fmla="*/ 351937 w 1686770"/>
                <a:gd name="connsiteY0" fmla="*/ 1688354 h 1692205"/>
                <a:gd name="connsiteX1" fmla="*/ 665204 w 1686770"/>
                <a:gd name="connsiteY1" fmla="*/ 1596914 h 1692205"/>
                <a:gd name="connsiteX2" fmla="*/ 778657 w 1686770"/>
                <a:gd name="connsiteY2" fmla="*/ 1402181 h 1692205"/>
                <a:gd name="connsiteX3" fmla="*/ 1014877 w 1686770"/>
                <a:gd name="connsiteY3" fmla="*/ 1510554 h 1692205"/>
                <a:gd name="connsiteX4" fmla="*/ 1443291 w 1686770"/>
                <a:gd name="connsiteY4" fmla="*/ 1544421 h 1692205"/>
                <a:gd name="connsiteX5" fmla="*/ 1644797 w 1686770"/>
                <a:gd name="connsiteY5" fmla="*/ 1341221 h 1692205"/>
                <a:gd name="connsiteX6" fmla="*/ 1555051 w 1686770"/>
                <a:gd name="connsiteY6" fmla="*/ 1108387 h 1692205"/>
                <a:gd name="connsiteX7" fmla="*/ 1345077 w 1686770"/>
                <a:gd name="connsiteY7" fmla="*/ 825601 h 1692205"/>
                <a:gd name="connsiteX8" fmla="*/ 1601617 w 1686770"/>
                <a:gd name="connsiteY8" fmla="*/ 663887 h 1692205"/>
                <a:gd name="connsiteX9" fmla="*/ 1673584 w 1686770"/>
                <a:gd name="connsiteY9" fmla="*/ 232088 h 1692205"/>
                <a:gd name="connsiteX10" fmla="*/ 1364551 w 1686770"/>
                <a:gd name="connsiteY10" fmla="*/ 3487 h 1692205"/>
                <a:gd name="connsiteX11" fmla="*/ 1032234 w 1686770"/>
                <a:gd name="connsiteY11" fmla="*/ 115671 h 1692205"/>
                <a:gd name="connsiteX12" fmla="*/ 890417 w 1686770"/>
                <a:gd name="connsiteY12" fmla="*/ 403537 h 1692205"/>
                <a:gd name="connsiteX13" fmla="*/ 466237 w 1686770"/>
                <a:gd name="connsiteY13" fmla="*/ 38201 h 1692205"/>
                <a:gd name="connsiteX14" fmla="*/ 175831 w 1686770"/>
                <a:gd name="connsiteY14" fmla="*/ 211768 h 1692205"/>
                <a:gd name="connsiteX15" fmla="*/ 139000 w 1686770"/>
                <a:gd name="connsiteY15" fmla="*/ 546200 h 1692205"/>
                <a:gd name="connsiteX16" fmla="*/ 241871 w 1686770"/>
                <a:gd name="connsiteY16" fmla="*/ 950061 h 1692205"/>
                <a:gd name="connsiteX17" fmla="*/ 79311 w 1686770"/>
                <a:gd name="connsiteY17" fmla="*/ 1086373 h 1692205"/>
                <a:gd name="connsiteX18" fmla="*/ 19197 w 1686770"/>
                <a:gd name="connsiteY18" fmla="*/ 1385247 h 1692205"/>
                <a:gd name="connsiteX19" fmla="*/ 351937 w 1686770"/>
                <a:gd name="connsiteY19" fmla="*/ 1688354 h 1692205"/>
                <a:gd name="connsiteX0" fmla="*/ 351937 w 1684905"/>
                <a:gd name="connsiteY0" fmla="*/ 1689710 h 1693561"/>
                <a:gd name="connsiteX1" fmla="*/ 665204 w 1684905"/>
                <a:gd name="connsiteY1" fmla="*/ 1598270 h 1693561"/>
                <a:gd name="connsiteX2" fmla="*/ 778657 w 1684905"/>
                <a:gd name="connsiteY2" fmla="*/ 1403537 h 1693561"/>
                <a:gd name="connsiteX3" fmla="*/ 1014877 w 1684905"/>
                <a:gd name="connsiteY3" fmla="*/ 1511910 h 1693561"/>
                <a:gd name="connsiteX4" fmla="*/ 1443291 w 1684905"/>
                <a:gd name="connsiteY4" fmla="*/ 1545777 h 1693561"/>
                <a:gd name="connsiteX5" fmla="*/ 1644797 w 1684905"/>
                <a:gd name="connsiteY5" fmla="*/ 1342577 h 1693561"/>
                <a:gd name="connsiteX6" fmla="*/ 1555051 w 1684905"/>
                <a:gd name="connsiteY6" fmla="*/ 1109743 h 1693561"/>
                <a:gd name="connsiteX7" fmla="*/ 1345077 w 1684905"/>
                <a:gd name="connsiteY7" fmla="*/ 826957 h 1693561"/>
                <a:gd name="connsiteX8" fmla="*/ 1601617 w 1684905"/>
                <a:gd name="connsiteY8" fmla="*/ 665243 h 1693561"/>
                <a:gd name="connsiteX9" fmla="*/ 1671467 w 1684905"/>
                <a:gd name="connsiteY9" fmla="*/ 260961 h 1693561"/>
                <a:gd name="connsiteX10" fmla="*/ 1364551 w 1684905"/>
                <a:gd name="connsiteY10" fmla="*/ 4843 h 1693561"/>
                <a:gd name="connsiteX11" fmla="*/ 1032234 w 1684905"/>
                <a:gd name="connsiteY11" fmla="*/ 117027 h 1693561"/>
                <a:gd name="connsiteX12" fmla="*/ 890417 w 1684905"/>
                <a:gd name="connsiteY12" fmla="*/ 404893 h 1693561"/>
                <a:gd name="connsiteX13" fmla="*/ 466237 w 1684905"/>
                <a:gd name="connsiteY13" fmla="*/ 39557 h 1693561"/>
                <a:gd name="connsiteX14" fmla="*/ 175831 w 1684905"/>
                <a:gd name="connsiteY14" fmla="*/ 213124 h 1693561"/>
                <a:gd name="connsiteX15" fmla="*/ 139000 w 1684905"/>
                <a:gd name="connsiteY15" fmla="*/ 547556 h 1693561"/>
                <a:gd name="connsiteX16" fmla="*/ 241871 w 1684905"/>
                <a:gd name="connsiteY16" fmla="*/ 951417 h 1693561"/>
                <a:gd name="connsiteX17" fmla="*/ 79311 w 1684905"/>
                <a:gd name="connsiteY17" fmla="*/ 1087729 h 1693561"/>
                <a:gd name="connsiteX18" fmla="*/ 19197 w 1684905"/>
                <a:gd name="connsiteY18" fmla="*/ 1386603 h 1693561"/>
                <a:gd name="connsiteX19" fmla="*/ 351937 w 1684905"/>
                <a:gd name="connsiteY19" fmla="*/ 1689710 h 1693561"/>
                <a:gd name="connsiteX0" fmla="*/ 351937 w 1684905"/>
                <a:gd name="connsiteY0" fmla="*/ 1689659 h 1693510"/>
                <a:gd name="connsiteX1" fmla="*/ 665204 w 1684905"/>
                <a:gd name="connsiteY1" fmla="*/ 1598219 h 1693510"/>
                <a:gd name="connsiteX2" fmla="*/ 778657 w 1684905"/>
                <a:gd name="connsiteY2" fmla="*/ 1403486 h 1693510"/>
                <a:gd name="connsiteX3" fmla="*/ 1014877 w 1684905"/>
                <a:gd name="connsiteY3" fmla="*/ 1511859 h 1693510"/>
                <a:gd name="connsiteX4" fmla="*/ 1443291 w 1684905"/>
                <a:gd name="connsiteY4" fmla="*/ 1545726 h 1693510"/>
                <a:gd name="connsiteX5" fmla="*/ 1644797 w 1684905"/>
                <a:gd name="connsiteY5" fmla="*/ 1342526 h 1693510"/>
                <a:gd name="connsiteX6" fmla="*/ 1555051 w 1684905"/>
                <a:gd name="connsiteY6" fmla="*/ 1109692 h 1693510"/>
                <a:gd name="connsiteX7" fmla="*/ 1345077 w 1684905"/>
                <a:gd name="connsiteY7" fmla="*/ 826906 h 1693510"/>
                <a:gd name="connsiteX8" fmla="*/ 1601617 w 1684905"/>
                <a:gd name="connsiteY8" fmla="*/ 665192 h 1693510"/>
                <a:gd name="connsiteX9" fmla="*/ 1671467 w 1684905"/>
                <a:gd name="connsiteY9" fmla="*/ 260910 h 1693510"/>
                <a:gd name="connsiteX10" fmla="*/ 1364551 w 1684905"/>
                <a:gd name="connsiteY10" fmla="*/ 4792 h 1693510"/>
                <a:gd name="connsiteX11" fmla="*/ 1032234 w 1684905"/>
                <a:gd name="connsiteY11" fmla="*/ 116976 h 1693510"/>
                <a:gd name="connsiteX12" fmla="*/ 886183 w 1684905"/>
                <a:gd name="connsiteY12" fmla="*/ 398492 h 1693510"/>
                <a:gd name="connsiteX13" fmla="*/ 466237 w 1684905"/>
                <a:gd name="connsiteY13" fmla="*/ 39506 h 1693510"/>
                <a:gd name="connsiteX14" fmla="*/ 175831 w 1684905"/>
                <a:gd name="connsiteY14" fmla="*/ 213073 h 1693510"/>
                <a:gd name="connsiteX15" fmla="*/ 139000 w 1684905"/>
                <a:gd name="connsiteY15" fmla="*/ 547505 h 1693510"/>
                <a:gd name="connsiteX16" fmla="*/ 241871 w 1684905"/>
                <a:gd name="connsiteY16" fmla="*/ 951366 h 1693510"/>
                <a:gd name="connsiteX17" fmla="*/ 79311 w 1684905"/>
                <a:gd name="connsiteY17" fmla="*/ 1087678 h 1693510"/>
                <a:gd name="connsiteX18" fmla="*/ 19197 w 1684905"/>
                <a:gd name="connsiteY18" fmla="*/ 1386552 h 1693510"/>
                <a:gd name="connsiteX19" fmla="*/ 351937 w 1684905"/>
                <a:gd name="connsiteY19" fmla="*/ 1689659 h 1693510"/>
                <a:gd name="connsiteX0" fmla="*/ 351937 w 1684905"/>
                <a:gd name="connsiteY0" fmla="*/ 1689510 h 1693361"/>
                <a:gd name="connsiteX1" fmla="*/ 665204 w 1684905"/>
                <a:gd name="connsiteY1" fmla="*/ 1598070 h 1693361"/>
                <a:gd name="connsiteX2" fmla="*/ 778657 w 1684905"/>
                <a:gd name="connsiteY2" fmla="*/ 1403337 h 1693361"/>
                <a:gd name="connsiteX3" fmla="*/ 1014877 w 1684905"/>
                <a:gd name="connsiteY3" fmla="*/ 1511710 h 1693361"/>
                <a:gd name="connsiteX4" fmla="*/ 1443291 w 1684905"/>
                <a:gd name="connsiteY4" fmla="*/ 1545577 h 1693361"/>
                <a:gd name="connsiteX5" fmla="*/ 1644797 w 1684905"/>
                <a:gd name="connsiteY5" fmla="*/ 1342377 h 1693361"/>
                <a:gd name="connsiteX6" fmla="*/ 1555051 w 1684905"/>
                <a:gd name="connsiteY6" fmla="*/ 1109543 h 1693361"/>
                <a:gd name="connsiteX7" fmla="*/ 1345077 w 1684905"/>
                <a:gd name="connsiteY7" fmla="*/ 826757 h 1693361"/>
                <a:gd name="connsiteX8" fmla="*/ 1601617 w 1684905"/>
                <a:gd name="connsiteY8" fmla="*/ 665043 h 1693361"/>
                <a:gd name="connsiteX9" fmla="*/ 1671467 w 1684905"/>
                <a:gd name="connsiteY9" fmla="*/ 260761 h 1693361"/>
                <a:gd name="connsiteX10" fmla="*/ 1364551 w 1684905"/>
                <a:gd name="connsiteY10" fmla="*/ 4643 h 1693361"/>
                <a:gd name="connsiteX11" fmla="*/ 1032234 w 1684905"/>
                <a:gd name="connsiteY11" fmla="*/ 116827 h 1693361"/>
                <a:gd name="connsiteX12" fmla="*/ 896767 w 1684905"/>
                <a:gd name="connsiteY12" fmla="*/ 379293 h 1693361"/>
                <a:gd name="connsiteX13" fmla="*/ 466237 w 1684905"/>
                <a:gd name="connsiteY13" fmla="*/ 39357 h 1693361"/>
                <a:gd name="connsiteX14" fmla="*/ 175831 w 1684905"/>
                <a:gd name="connsiteY14" fmla="*/ 212924 h 1693361"/>
                <a:gd name="connsiteX15" fmla="*/ 139000 w 1684905"/>
                <a:gd name="connsiteY15" fmla="*/ 547356 h 1693361"/>
                <a:gd name="connsiteX16" fmla="*/ 241871 w 1684905"/>
                <a:gd name="connsiteY16" fmla="*/ 951217 h 1693361"/>
                <a:gd name="connsiteX17" fmla="*/ 79311 w 1684905"/>
                <a:gd name="connsiteY17" fmla="*/ 1087529 h 1693361"/>
                <a:gd name="connsiteX18" fmla="*/ 19197 w 1684905"/>
                <a:gd name="connsiteY18" fmla="*/ 1386403 h 1693361"/>
                <a:gd name="connsiteX19" fmla="*/ 351937 w 1684905"/>
                <a:gd name="connsiteY19" fmla="*/ 1689510 h 1693361"/>
                <a:gd name="connsiteX0" fmla="*/ 351937 w 1684905"/>
                <a:gd name="connsiteY0" fmla="*/ 1690406 h 1694257"/>
                <a:gd name="connsiteX1" fmla="*/ 665204 w 1684905"/>
                <a:gd name="connsiteY1" fmla="*/ 1598966 h 1694257"/>
                <a:gd name="connsiteX2" fmla="*/ 778657 w 1684905"/>
                <a:gd name="connsiteY2" fmla="*/ 1404233 h 1694257"/>
                <a:gd name="connsiteX3" fmla="*/ 1014877 w 1684905"/>
                <a:gd name="connsiteY3" fmla="*/ 1512606 h 1694257"/>
                <a:gd name="connsiteX4" fmla="*/ 1443291 w 1684905"/>
                <a:gd name="connsiteY4" fmla="*/ 1546473 h 1694257"/>
                <a:gd name="connsiteX5" fmla="*/ 1644797 w 1684905"/>
                <a:gd name="connsiteY5" fmla="*/ 1343273 h 1694257"/>
                <a:gd name="connsiteX6" fmla="*/ 1555051 w 1684905"/>
                <a:gd name="connsiteY6" fmla="*/ 1110439 h 1694257"/>
                <a:gd name="connsiteX7" fmla="*/ 1345077 w 1684905"/>
                <a:gd name="connsiteY7" fmla="*/ 827653 h 1694257"/>
                <a:gd name="connsiteX8" fmla="*/ 1601617 w 1684905"/>
                <a:gd name="connsiteY8" fmla="*/ 665939 h 1694257"/>
                <a:gd name="connsiteX9" fmla="*/ 1671467 w 1684905"/>
                <a:gd name="connsiteY9" fmla="*/ 261657 h 1694257"/>
                <a:gd name="connsiteX10" fmla="*/ 1364551 w 1684905"/>
                <a:gd name="connsiteY10" fmla="*/ 5539 h 1694257"/>
                <a:gd name="connsiteX11" fmla="*/ 1023768 w 1684905"/>
                <a:gd name="connsiteY11" fmla="*/ 109257 h 1694257"/>
                <a:gd name="connsiteX12" fmla="*/ 896767 w 1684905"/>
                <a:gd name="connsiteY12" fmla="*/ 380189 h 1694257"/>
                <a:gd name="connsiteX13" fmla="*/ 466237 w 1684905"/>
                <a:gd name="connsiteY13" fmla="*/ 40253 h 1694257"/>
                <a:gd name="connsiteX14" fmla="*/ 175831 w 1684905"/>
                <a:gd name="connsiteY14" fmla="*/ 213820 h 1694257"/>
                <a:gd name="connsiteX15" fmla="*/ 139000 w 1684905"/>
                <a:gd name="connsiteY15" fmla="*/ 548252 h 1694257"/>
                <a:gd name="connsiteX16" fmla="*/ 241871 w 1684905"/>
                <a:gd name="connsiteY16" fmla="*/ 952113 h 1694257"/>
                <a:gd name="connsiteX17" fmla="*/ 79311 w 1684905"/>
                <a:gd name="connsiteY17" fmla="*/ 1088425 h 1694257"/>
                <a:gd name="connsiteX18" fmla="*/ 19197 w 1684905"/>
                <a:gd name="connsiteY18" fmla="*/ 1387299 h 1694257"/>
                <a:gd name="connsiteX19" fmla="*/ 351937 w 1684905"/>
                <a:gd name="connsiteY19" fmla="*/ 1690406 h 1694257"/>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3322 h 1697173"/>
                <a:gd name="connsiteX1" fmla="*/ 665204 w 1684905"/>
                <a:gd name="connsiteY1" fmla="*/ 1601882 h 1697173"/>
                <a:gd name="connsiteX2" fmla="*/ 778657 w 1684905"/>
                <a:gd name="connsiteY2" fmla="*/ 1407149 h 1697173"/>
                <a:gd name="connsiteX3" fmla="*/ 1014877 w 1684905"/>
                <a:gd name="connsiteY3" fmla="*/ 1515522 h 1697173"/>
                <a:gd name="connsiteX4" fmla="*/ 1443291 w 1684905"/>
                <a:gd name="connsiteY4" fmla="*/ 1549389 h 1697173"/>
                <a:gd name="connsiteX5" fmla="*/ 1644797 w 1684905"/>
                <a:gd name="connsiteY5" fmla="*/ 1346189 h 1697173"/>
                <a:gd name="connsiteX6" fmla="*/ 1555051 w 1684905"/>
                <a:gd name="connsiteY6" fmla="*/ 1113355 h 1697173"/>
                <a:gd name="connsiteX7" fmla="*/ 1345077 w 1684905"/>
                <a:gd name="connsiteY7" fmla="*/ 830569 h 1697173"/>
                <a:gd name="connsiteX8" fmla="*/ 1601617 w 1684905"/>
                <a:gd name="connsiteY8" fmla="*/ 668855 h 1697173"/>
                <a:gd name="connsiteX9" fmla="*/ 1671467 w 1684905"/>
                <a:gd name="connsiteY9" fmla="*/ 264573 h 1697173"/>
                <a:gd name="connsiteX10" fmla="*/ 1364551 w 1684905"/>
                <a:gd name="connsiteY10" fmla="*/ 8455 h 1697173"/>
                <a:gd name="connsiteX11" fmla="*/ 1023768 w 1684905"/>
                <a:gd name="connsiteY11" fmla="*/ 112173 h 1697173"/>
                <a:gd name="connsiteX12" fmla="*/ 877717 w 1684905"/>
                <a:gd name="connsiteY12" fmla="*/ 368288 h 1697173"/>
                <a:gd name="connsiteX13" fmla="*/ 466237 w 1684905"/>
                <a:gd name="connsiteY13" fmla="*/ 43169 h 1697173"/>
                <a:gd name="connsiteX14" fmla="*/ 175831 w 1684905"/>
                <a:gd name="connsiteY14" fmla="*/ 216736 h 1697173"/>
                <a:gd name="connsiteX15" fmla="*/ 139000 w 1684905"/>
                <a:gd name="connsiteY15" fmla="*/ 551168 h 1697173"/>
                <a:gd name="connsiteX16" fmla="*/ 241871 w 1684905"/>
                <a:gd name="connsiteY16" fmla="*/ 955029 h 1697173"/>
                <a:gd name="connsiteX17" fmla="*/ 79311 w 1684905"/>
                <a:gd name="connsiteY17" fmla="*/ 1091341 h 1697173"/>
                <a:gd name="connsiteX18" fmla="*/ 19197 w 1684905"/>
                <a:gd name="connsiteY18" fmla="*/ 1390215 h 1697173"/>
                <a:gd name="connsiteX19" fmla="*/ 351937 w 1684905"/>
                <a:gd name="connsiteY19" fmla="*/ 1693322 h 1697173"/>
                <a:gd name="connsiteX0" fmla="*/ 351937 w 1684905"/>
                <a:gd name="connsiteY0" fmla="*/ 1694367 h 1698218"/>
                <a:gd name="connsiteX1" fmla="*/ 665204 w 1684905"/>
                <a:gd name="connsiteY1" fmla="*/ 1602927 h 1698218"/>
                <a:gd name="connsiteX2" fmla="*/ 778657 w 1684905"/>
                <a:gd name="connsiteY2" fmla="*/ 1408194 h 1698218"/>
                <a:gd name="connsiteX3" fmla="*/ 1014877 w 1684905"/>
                <a:gd name="connsiteY3" fmla="*/ 1516567 h 1698218"/>
                <a:gd name="connsiteX4" fmla="*/ 1443291 w 1684905"/>
                <a:gd name="connsiteY4" fmla="*/ 1550434 h 1698218"/>
                <a:gd name="connsiteX5" fmla="*/ 1644797 w 1684905"/>
                <a:gd name="connsiteY5" fmla="*/ 1347234 h 1698218"/>
                <a:gd name="connsiteX6" fmla="*/ 1555051 w 1684905"/>
                <a:gd name="connsiteY6" fmla="*/ 1114400 h 1698218"/>
                <a:gd name="connsiteX7" fmla="*/ 1345077 w 1684905"/>
                <a:gd name="connsiteY7" fmla="*/ 831614 h 1698218"/>
                <a:gd name="connsiteX8" fmla="*/ 1601617 w 1684905"/>
                <a:gd name="connsiteY8" fmla="*/ 669900 h 1698218"/>
                <a:gd name="connsiteX9" fmla="*/ 1671467 w 1684905"/>
                <a:gd name="connsiteY9" fmla="*/ 265618 h 1698218"/>
                <a:gd name="connsiteX10" fmla="*/ 1364551 w 1684905"/>
                <a:gd name="connsiteY10" fmla="*/ 9500 h 1698218"/>
                <a:gd name="connsiteX11" fmla="*/ 1023768 w 1684905"/>
                <a:gd name="connsiteY11" fmla="*/ 113218 h 1698218"/>
                <a:gd name="connsiteX12" fmla="*/ 877717 w 1684905"/>
                <a:gd name="connsiteY12" fmla="*/ 369333 h 1698218"/>
                <a:gd name="connsiteX13" fmla="*/ 466237 w 1684905"/>
                <a:gd name="connsiteY13" fmla="*/ 44214 h 1698218"/>
                <a:gd name="connsiteX14" fmla="*/ 175831 w 1684905"/>
                <a:gd name="connsiteY14" fmla="*/ 217781 h 1698218"/>
                <a:gd name="connsiteX15" fmla="*/ 139000 w 1684905"/>
                <a:gd name="connsiteY15" fmla="*/ 552213 h 1698218"/>
                <a:gd name="connsiteX16" fmla="*/ 241871 w 1684905"/>
                <a:gd name="connsiteY16" fmla="*/ 956074 h 1698218"/>
                <a:gd name="connsiteX17" fmla="*/ 79311 w 1684905"/>
                <a:gd name="connsiteY17" fmla="*/ 1092386 h 1698218"/>
                <a:gd name="connsiteX18" fmla="*/ 19197 w 1684905"/>
                <a:gd name="connsiteY18" fmla="*/ 1391260 h 1698218"/>
                <a:gd name="connsiteX19" fmla="*/ 351937 w 1684905"/>
                <a:gd name="connsiteY19" fmla="*/ 1694367 h 1698218"/>
                <a:gd name="connsiteX0" fmla="*/ 351937 w 1689336"/>
                <a:gd name="connsiteY0" fmla="*/ 1694367 h 1698218"/>
                <a:gd name="connsiteX1" fmla="*/ 665204 w 1689336"/>
                <a:gd name="connsiteY1" fmla="*/ 1602927 h 1698218"/>
                <a:gd name="connsiteX2" fmla="*/ 778657 w 1689336"/>
                <a:gd name="connsiteY2" fmla="*/ 1408194 h 1698218"/>
                <a:gd name="connsiteX3" fmla="*/ 1014877 w 1689336"/>
                <a:gd name="connsiteY3" fmla="*/ 1516567 h 1698218"/>
                <a:gd name="connsiteX4" fmla="*/ 1443291 w 1689336"/>
                <a:gd name="connsiteY4" fmla="*/ 1550434 h 1698218"/>
                <a:gd name="connsiteX5" fmla="*/ 1644797 w 1689336"/>
                <a:gd name="connsiteY5" fmla="*/ 1347234 h 1698218"/>
                <a:gd name="connsiteX6" fmla="*/ 1555051 w 1689336"/>
                <a:gd name="connsiteY6" fmla="*/ 1114400 h 1698218"/>
                <a:gd name="connsiteX7" fmla="*/ 1345077 w 1689336"/>
                <a:gd name="connsiteY7" fmla="*/ 831614 h 1698218"/>
                <a:gd name="connsiteX8" fmla="*/ 1601617 w 1689336"/>
                <a:gd name="connsiteY8" fmla="*/ 669900 h 1698218"/>
                <a:gd name="connsiteX9" fmla="*/ 1671467 w 1689336"/>
                <a:gd name="connsiteY9" fmla="*/ 265618 h 1698218"/>
                <a:gd name="connsiteX10" fmla="*/ 1364551 w 1689336"/>
                <a:gd name="connsiteY10" fmla="*/ 9500 h 1698218"/>
                <a:gd name="connsiteX11" fmla="*/ 1023768 w 1689336"/>
                <a:gd name="connsiteY11" fmla="*/ 113218 h 1698218"/>
                <a:gd name="connsiteX12" fmla="*/ 877717 w 1689336"/>
                <a:gd name="connsiteY12" fmla="*/ 369333 h 1698218"/>
                <a:gd name="connsiteX13" fmla="*/ 466237 w 1689336"/>
                <a:gd name="connsiteY13" fmla="*/ 44214 h 1698218"/>
                <a:gd name="connsiteX14" fmla="*/ 175831 w 1689336"/>
                <a:gd name="connsiteY14" fmla="*/ 217781 h 1698218"/>
                <a:gd name="connsiteX15" fmla="*/ 139000 w 1689336"/>
                <a:gd name="connsiteY15" fmla="*/ 552213 h 1698218"/>
                <a:gd name="connsiteX16" fmla="*/ 241871 w 1689336"/>
                <a:gd name="connsiteY16" fmla="*/ 956074 h 1698218"/>
                <a:gd name="connsiteX17" fmla="*/ 79311 w 1689336"/>
                <a:gd name="connsiteY17" fmla="*/ 1092386 h 1698218"/>
                <a:gd name="connsiteX18" fmla="*/ 19197 w 1689336"/>
                <a:gd name="connsiteY18" fmla="*/ 1391260 h 1698218"/>
                <a:gd name="connsiteX19" fmla="*/ 351937 w 1689336"/>
                <a:gd name="connsiteY19" fmla="*/ 1694367 h 1698218"/>
                <a:gd name="connsiteX0" fmla="*/ 351937 w 1693555"/>
                <a:gd name="connsiteY0" fmla="*/ 1694367 h 1698218"/>
                <a:gd name="connsiteX1" fmla="*/ 665204 w 1693555"/>
                <a:gd name="connsiteY1" fmla="*/ 1602927 h 1698218"/>
                <a:gd name="connsiteX2" fmla="*/ 778657 w 1693555"/>
                <a:gd name="connsiteY2" fmla="*/ 1408194 h 1698218"/>
                <a:gd name="connsiteX3" fmla="*/ 1014877 w 1693555"/>
                <a:gd name="connsiteY3" fmla="*/ 1516567 h 1698218"/>
                <a:gd name="connsiteX4" fmla="*/ 1443291 w 1693555"/>
                <a:gd name="connsiteY4" fmla="*/ 1550434 h 1698218"/>
                <a:gd name="connsiteX5" fmla="*/ 1644797 w 1693555"/>
                <a:gd name="connsiteY5" fmla="*/ 1347234 h 1698218"/>
                <a:gd name="connsiteX6" fmla="*/ 1555051 w 1693555"/>
                <a:gd name="connsiteY6" fmla="*/ 1114400 h 1698218"/>
                <a:gd name="connsiteX7" fmla="*/ 1345077 w 1693555"/>
                <a:gd name="connsiteY7" fmla="*/ 831614 h 1698218"/>
                <a:gd name="connsiteX8" fmla="*/ 1601617 w 1693555"/>
                <a:gd name="connsiteY8" fmla="*/ 669900 h 1698218"/>
                <a:gd name="connsiteX9" fmla="*/ 1671467 w 1693555"/>
                <a:gd name="connsiteY9" fmla="*/ 265618 h 1698218"/>
                <a:gd name="connsiteX10" fmla="*/ 1364551 w 1693555"/>
                <a:gd name="connsiteY10" fmla="*/ 9500 h 1698218"/>
                <a:gd name="connsiteX11" fmla="*/ 1023768 w 1693555"/>
                <a:gd name="connsiteY11" fmla="*/ 113218 h 1698218"/>
                <a:gd name="connsiteX12" fmla="*/ 877717 w 1693555"/>
                <a:gd name="connsiteY12" fmla="*/ 369333 h 1698218"/>
                <a:gd name="connsiteX13" fmla="*/ 466237 w 1693555"/>
                <a:gd name="connsiteY13" fmla="*/ 44214 h 1698218"/>
                <a:gd name="connsiteX14" fmla="*/ 175831 w 1693555"/>
                <a:gd name="connsiteY14" fmla="*/ 217781 h 1698218"/>
                <a:gd name="connsiteX15" fmla="*/ 139000 w 1693555"/>
                <a:gd name="connsiteY15" fmla="*/ 552213 h 1698218"/>
                <a:gd name="connsiteX16" fmla="*/ 241871 w 1693555"/>
                <a:gd name="connsiteY16" fmla="*/ 956074 h 1698218"/>
                <a:gd name="connsiteX17" fmla="*/ 79311 w 1693555"/>
                <a:gd name="connsiteY17" fmla="*/ 1092386 h 1698218"/>
                <a:gd name="connsiteX18" fmla="*/ 19197 w 1693555"/>
                <a:gd name="connsiteY18" fmla="*/ 1391260 h 1698218"/>
                <a:gd name="connsiteX19" fmla="*/ 351937 w 1693555"/>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703063"/>
                <a:gd name="connsiteX1" fmla="*/ 654621 w 1696177"/>
                <a:gd name="connsiteY1" fmla="*/ 1602927 h 1703063"/>
                <a:gd name="connsiteX2" fmla="*/ 768074 w 1696177"/>
                <a:gd name="connsiteY2" fmla="*/ 1416661 h 1703063"/>
                <a:gd name="connsiteX3" fmla="*/ 1014877 w 1696177"/>
                <a:gd name="connsiteY3" fmla="*/ 1516567 h 1703063"/>
                <a:gd name="connsiteX4" fmla="*/ 1443291 w 1696177"/>
                <a:gd name="connsiteY4" fmla="*/ 1550434 h 1703063"/>
                <a:gd name="connsiteX5" fmla="*/ 1644797 w 1696177"/>
                <a:gd name="connsiteY5" fmla="*/ 1347234 h 1703063"/>
                <a:gd name="connsiteX6" fmla="*/ 1565634 w 1696177"/>
                <a:gd name="connsiteY6" fmla="*/ 1116516 h 1703063"/>
                <a:gd name="connsiteX7" fmla="*/ 1345077 w 1696177"/>
                <a:gd name="connsiteY7" fmla="*/ 831614 h 1703063"/>
                <a:gd name="connsiteX8" fmla="*/ 1601617 w 1696177"/>
                <a:gd name="connsiteY8" fmla="*/ 669900 h 1703063"/>
                <a:gd name="connsiteX9" fmla="*/ 1671467 w 1696177"/>
                <a:gd name="connsiteY9" fmla="*/ 265618 h 1703063"/>
                <a:gd name="connsiteX10" fmla="*/ 1364551 w 1696177"/>
                <a:gd name="connsiteY10" fmla="*/ 9500 h 1703063"/>
                <a:gd name="connsiteX11" fmla="*/ 1023768 w 1696177"/>
                <a:gd name="connsiteY11" fmla="*/ 113218 h 1703063"/>
                <a:gd name="connsiteX12" fmla="*/ 877717 w 1696177"/>
                <a:gd name="connsiteY12" fmla="*/ 369333 h 1703063"/>
                <a:gd name="connsiteX13" fmla="*/ 466237 w 1696177"/>
                <a:gd name="connsiteY13" fmla="*/ 44214 h 1703063"/>
                <a:gd name="connsiteX14" fmla="*/ 175831 w 1696177"/>
                <a:gd name="connsiteY14" fmla="*/ 217781 h 1703063"/>
                <a:gd name="connsiteX15" fmla="*/ 139000 w 1696177"/>
                <a:gd name="connsiteY15" fmla="*/ 552213 h 1703063"/>
                <a:gd name="connsiteX16" fmla="*/ 241871 w 1696177"/>
                <a:gd name="connsiteY16" fmla="*/ 956074 h 1703063"/>
                <a:gd name="connsiteX17" fmla="*/ 79311 w 1696177"/>
                <a:gd name="connsiteY17" fmla="*/ 1092386 h 1703063"/>
                <a:gd name="connsiteX18" fmla="*/ 19197 w 1696177"/>
                <a:gd name="connsiteY18" fmla="*/ 1391260 h 1703063"/>
                <a:gd name="connsiteX19" fmla="*/ 351937 w 1696177"/>
                <a:gd name="connsiteY19" fmla="*/ 1694367 h 1703063"/>
                <a:gd name="connsiteX0" fmla="*/ 351937 w 1696177"/>
                <a:gd name="connsiteY0" fmla="*/ 1694367 h 1703723"/>
                <a:gd name="connsiteX1" fmla="*/ 654621 w 1696177"/>
                <a:gd name="connsiteY1" fmla="*/ 1602927 h 1703723"/>
                <a:gd name="connsiteX2" fmla="*/ 768074 w 1696177"/>
                <a:gd name="connsiteY2" fmla="*/ 1416661 h 1703723"/>
                <a:gd name="connsiteX3" fmla="*/ 1014877 w 1696177"/>
                <a:gd name="connsiteY3" fmla="*/ 1516567 h 1703723"/>
                <a:gd name="connsiteX4" fmla="*/ 1443291 w 1696177"/>
                <a:gd name="connsiteY4" fmla="*/ 1550434 h 1703723"/>
                <a:gd name="connsiteX5" fmla="*/ 1644797 w 1696177"/>
                <a:gd name="connsiteY5" fmla="*/ 1347234 h 1703723"/>
                <a:gd name="connsiteX6" fmla="*/ 1565634 w 1696177"/>
                <a:gd name="connsiteY6" fmla="*/ 1116516 h 1703723"/>
                <a:gd name="connsiteX7" fmla="*/ 1345077 w 1696177"/>
                <a:gd name="connsiteY7" fmla="*/ 831614 h 1703723"/>
                <a:gd name="connsiteX8" fmla="*/ 1601617 w 1696177"/>
                <a:gd name="connsiteY8" fmla="*/ 669900 h 1703723"/>
                <a:gd name="connsiteX9" fmla="*/ 1671467 w 1696177"/>
                <a:gd name="connsiteY9" fmla="*/ 265618 h 1703723"/>
                <a:gd name="connsiteX10" fmla="*/ 1364551 w 1696177"/>
                <a:gd name="connsiteY10" fmla="*/ 9500 h 1703723"/>
                <a:gd name="connsiteX11" fmla="*/ 1023768 w 1696177"/>
                <a:gd name="connsiteY11" fmla="*/ 113218 h 1703723"/>
                <a:gd name="connsiteX12" fmla="*/ 877717 w 1696177"/>
                <a:gd name="connsiteY12" fmla="*/ 369333 h 1703723"/>
                <a:gd name="connsiteX13" fmla="*/ 466237 w 1696177"/>
                <a:gd name="connsiteY13" fmla="*/ 44214 h 1703723"/>
                <a:gd name="connsiteX14" fmla="*/ 175831 w 1696177"/>
                <a:gd name="connsiteY14" fmla="*/ 217781 h 1703723"/>
                <a:gd name="connsiteX15" fmla="*/ 139000 w 1696177"/>
                <a:gd name="connsiteY15" fmla="*/ 552213 h 1703723"/>
                <a:gd name="connsiteX16" fmla="*/ 241871 w 1696177"/>
                <a:gd name="connsiteY16" fmla="*/ 956074 h 1703723"/>
                <a:gd name="connsiteX17" fmla="*/ 79311 w 1696177"/>
                <a:gd name="connsiteY17" fmla="*/ 1092386 h 1703723"/>
                <a:gd name="connsiteX18" fmla="*/ 19197 w 1696177"/>
                <a:gd name="connsiteY18" fmla="*/ 1391260 h 1703723"/>
                <a:gd name="connsiteX19" fmla="*/ 351937 w 1696177"/>
                <a:gd name="connsiteY19" fmla="*/ 1694367 h 1703723"/>
                <a:gd name="connsiteX0" fmla="*/ 256548 w 1689688"/>
                <a:gd name="connsiteY0" fmla="*/ 1677433 h 1687404"/>
                <a:gd name="connsiteX1" fmla="*/ 648132 w 1689688"/>
                <a:gd name="connsiteY1" fmla="*/ 1602927 h 1687404"/>
                <a:gd name="connsiteX2" fmla="*/ 761585 w 1689688"/>
                <a:gd name="connsiteY2" fmla="*/ 1416661 h 1687404"/>
                <a:gd name="connsiteX3" fmla="*/ 1008388 w 1689688"/>
                <a:gd name="connsiteY3" fmla="*/ 1516567 h 1687404"/>
                <a:gd name="connsiteX4" fmla="*/ 1436802 w 1689688"/>
                <a:gd name="connsiteY4" fmla="*/ 1550434 h 1687404"/>
                <a:gd name="connsiteX5" fmla="*/ 1638308 w 1689688"/>
                <a:gd name="connsiteY5" fmla="*/ 1347234 h 1687404"/>
                <a:gd name="connsiteX6" fmla="*/ 1559145 w 1689688"/>
                <a:gd name="connsiteY6" fmla="*/ 1116516 h 1687404"/>
                <a:gd name="connsiteX7" fmla="*/ 1338588 w 1689688"/>
                <a:gd name="connsiteY7" fmla="*/ 831614 h 1687404"/>
                <a:gd name="connsiteX8" fmla="*/ 1595128 w 1689688"/>
                <a:gd name="connsiteY8" fmla="*/ 669900 h 1687404"/>
                <a:gd name="connsiteX9" fmla="*/ 1664978 w 1689688"/>
                <a:gd name="connsiteY9" fmla="*/ 265618 h 1687404"/>
                <a:gd name="connsiteX10" fmla="*/ 1358062 w 1689688"/>
                <a:gd name="connsiteY10" fmla="*/ 9500 h 1687404"/>
                <a:gd name="connsiteX11" fmla="*/ 1017279 w 1689688"/>
                <a:gd name="connsiteY11" fmla="*/ 113218 h 1687404"/>
                <a:gd name="connsiteX12" fmla="*/ 871228 w 1689688"/>
                <a:gd name="connsiteY12" fmla="*/ 369333 h 1687404"/>
                <a:gd name="connsiteX13" fmla="*/ 459748 w 1689688"/>
                <a:gd name="connsiteY13" fmla="*/ 44214 h 1687404"/>
                <a:gd name="connsiteX14" fmla="*/ 169342 w 1689688"/>
                <a:gd name="connsiteY14" fmla="*/ 217781 h 1687404"/>
                <a:gd name="connsiteX15" fmla="*/ 132511 w 1689688"/>
                <a:gd name="connsiteY15" fmla="*/ 552213 h 1687404"/>
                <a:gd name="connsiteX16" fmla="*/ 235382 w 1689688"/>
                <a:gd name="connsiteY16" fmla="*/ 956074 h 1687404"/>
                <a:gd name="connsiteX17" fmla="*/ 72822 w 1689688"/>
                <a:gd name="connsiteY17" fmla="*/ 1092386 h 1687404"/>
                <a:gd name="connsiteX18" fmla="*/ 12708 w 1689688"/>
                <a:gd name="connsiteY18" fmla="*/ 1391260 h 1687404"/>
                <a:gd name="connsiteX19" fmla="*/ 256548 w 1689688"/>
                <a:gd name="connsiteY19" fmla="*/ 1677433 h 1687404"/>
                <a:gd name="connsiteX0" fmla="*/ 274712 w 1690919"/>
                <a:gd name="connsiteY0" fmla="*/ 1683783 h 1693236"/>
                <a:gd name="connsiteX1" fmla="*/ 649363 w 1690919"/>
                <a:gd name="connsiteY1" fmla="*/ 1602927 h 1693236"/>
                <a:gd name="connsiteX2" fmla="*/ 762816 w 1690919"/>
                <a:gd name="connsiteY2" fmla="*/ 1416661 h 1693236"/>
                <a:gd name="connsiteX3" fmla="*/ 1009619 w 1690919"/>
                <a:gd name="connsiteY3" fmla="*/ 1516567 h 1693236"/>
                <a:gd name="connsiteX4" fmla="*/ 1438033 w 1690919"/>
                <a:gd name="connsiteY4" fmla="*/ 1550434 h 1693236"/>
                <a:gd name="connsiteX5" fmla="*/ 1639539 w 1690919"/>
                <a:gd name="connsiteY5" fmla="*/ 1347234 h 1693236"/>
                <a:gd name="connsiteX6" fmla="*/ 1560376 w 1690919"/>
                <a:gd name="connsiteY6" fmla="*/ 1116516 h 1693236"/>
                <a:gd name="connsiteX7" fmla="*/ 1339819 w 1690919"/>
                <a:gd name="connsiteY7" fmla="*/ 831614 h 1693236"/>
                <a:gd name="connsiteX8" fmla="*/ 1596359 w 1690919"/>
                <a:gd name="connsiteY8" fmla="*/ 669900 h 1693236"/>
                <a:gd name="connsiteX9" fmla="*/ 1666209 w 1690919"/>
                <a:gd name="connsiteY9" fmla="*/ 265618 h 1693236"/>
                <a:gd name="connsiteX10" fmla="*/ 1359293 w 1690919"/>
                <a:gd name="connsiteY10" fmla="*/ 9500 h 1693236"/>
                <a:gd name="connsiteX11" fmla="*/ 1018510 w 1690919"/>
                <a:gd name="connsiteY11" fmla="*/ 113218 h 1693236"/>
                <a:gd name="connsiteX12" fmla="*/ 872459 w 1690919"/>
                <a:gd name="connsiteY12" fmla="*/ 369333 h 1693236"/>
                <a:gd name="connsiteX13" fmla="*/ 460979 w 1690919"/>
                <a:gd name="connsiteY13" fmla="*/ 44214 h 1693236"/>
                <a:gd name="connsiteX14" fmla="*/ 170573 w 1690919"/>
                <a:gd name="connsiteY14" fmla="*/ 217781 h 1693236"/>
                <a:gd name="connsiteX15" fmla="*/ 133742 w 1690919"/>
                <a:gd name="connsiteY15" fmla="*/ 552213 h 1693236"/>
                <a:gd name="connsiteX16" fmla="*/ 236613 w 1690919"/>
                <a:gd name="connsiteY16" fmla="*/ 956074 h 1693236"/>
                <a:gd name="connsiteX17" fmla="*/ 74053 w 1690919"/>
                <a:gd name="connsiteY17" fmla="*/ 1092386 h 1693236"/>
                <a:gd name="connsiteX18" fmla="*/ 13939 w 1690919"/>
                <a:gd name="connsiteY18" fmla="*/ 1391260 h 1693236"/>
                <a:gd name="connsiteX19" fmla="*/ 274712 w 1690919"/>
                <a:gd name="connsiteY19" fmla="*/ 1683783 h 1693236"/>
                <a:gd name="connsiteX0" fmla="*/ 274712 w 1690919"/>
                <a:gd name="connsiteY0" fmla="*/ 1683783 h 1696463"/>
                <a:gd name="connsiteX1" fmla="*/ 649363 w 1690919"/>
                <a:gd name="connsiteY1" fmla="*/ 1602927 h 1696463"/>
                <a:gd name="connsiteX2" fmla="*/ 762816 w 1690919"/>
                <a:gd name="connsiteY2" fmla="*/ 1416661 h 1696463"/>
                <a:gd name="connsiteX3" fmla="*/ 1009619 w 1690919"/>
                <a:gd name="connsiteY3" fmla="*/ 1516567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696463"/>
                <a:gd name="connsiteX1" fmla="*/ 649363 w 1690919"/>
                <a:gd name="connsiteY1" fmla="*/ 1602927 h 1696463"/>
                <a:gd name="connsiteX2" fmla="*/ 762816 w 1690919"/>
                <a:gd name="connsiteY2" fmla="*/ 1416661 h 1696463"/>
                <a:gd name="connsiteX3" fmla="*/ 1019144 w 1690919"/>
                <a:gd name="connsiteY3" fmla="*/ 1534029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703663"/>
                <a:gd name="connsiteX1" fmla="*/ 649363 w 1690919"/>
                <a:gd name="connsiteY1" fmla="*/ 1602927 h 1703663"/>
                <a:gd name="connsiteX2" fmla="*/ 762816 w 1690919"/>
                <a:gd name="connsiteY2" fmla="*/ 1416661 h 1703663"/>
                <a:gd name="connsiteX3" fmla="*/ 1019144 w 1690919"/>
                <a:gd name="connsiteY3" fmla="*/ 1534029 h 1703663"/>
                <a:gd name="connsiteX4" fmla="*/ 1438033 w 1690919"/>
                <a:gd name="connsiteY4" fmla="*/ 1550434 h 1703663"/>
                <a:gd name="connsiteX5" fmla="*/ 1639539 w 1690919"/>
                <a:gd name="connsiteY5" fmla="*/ 1347234 h 1703663"/>
                <a:gd name="connsiteX6" fmla="*/ 1560376 w 1690919"/>
                <a:gd name="connsiteY6" fmla="*/ 1116516 h 1703663"/>
                <a:gd name="connsiteX7" fmla="*/ 1339819 w 1690919"/>
                <a:gd name="connsiteY7" fmla="*/ 831614 h 1703663"/>
                <a:gd name="connsiteX8" fmla="*/ 1596359 w 1690919"/>
                <a:gd name="connsiteY8" fmla="*/ 669900 h 1703663"/>
                <a:gd name="connsiteX9" fmla="*/ 1666209 w 1690919"/>
                <a:gd name="connsiteY9" fmla="*/ 265618 h 1703663"/>
                <a:gd name="connsiteX10" fmla="*/ 1359293 w 1690919"/>
                <a:gd name="connsiteY10" fmla="*/ 9500 h 1703663"/>
                <a:gd name="connsiteX11" fmla="*/ 1018510 w 1690919"/>
                <a:gd name="connsiteY11" fmla="*/ 113218 h 1703663"/>
                <a:gd name="connsiteX12" fmla="*/ 872459 w 1690919"/>
                <a:gd name="connsiteY12" fmla="*/ 369333 h 1703663"/>
                <a:gd name="connsiteX13" fmla="*/ 460979 w 1690919"/>
                <a:gd name="connsiteY13" fmla="*/ 44214 h 1703663"/>
                <a:gd name="connsiteX14" fmla="*/ 170573 w 1690919"/>
                <a:gd name="connsiteY14" fmla="*/ 217781 h 1703663"/>
                <a:gd name="connsiteX15" fmla="*/ 133742 w 1690919"/>
                <a:gd name="connsiteY15" fmla="*/ 552213 h 1703663"/>
                <a:gd name="connsiteX16" fmla="*/ 236613 w 1690919"/>
                <a:gd name="connsiteY16" fmla="*/ 956074 h 1703663"/>
                <a:gd name="connsiteX17" fmla="*/ 74053 w 1690919"/>
                <a:gd name="connsiteY17" fmla="*/ 1092386 h 1703663"/>
                <a:gd name="connsiteX18" fmla="*/ 13939 w 1690919"/>
                <a:gd name="connsiteY18" fmla="*/ 1391260 h 1703663"/>
                <a:gd name="connsiteX19" fmla="*/ 274712 w 1690919"/>
                <a:gd name="connsiteY19" fmla="*/ 1683783 h 1703663"/>
                <a:gd name="connsiteX0" fmla="*/ 247467 w 1689074"/>
                <a:gd name="connsiteY0" fmla="*/ 1666849 h 1684762"/>
                <a:gd name="connsiteX1" fmla="*/ 647518 w 1689074"/>
                <a:gd name="connsiteY1" fmla="*/ 1602927 h 1684762"/>
                <a:gd name="connsiteX2" fmla="*/ 760971 w 1689074"/>
                <a:gd name="connsiteY2" fmla="*/ 1416661 h 1684762"/>
                <a:gd name="connsiteX3" fmla="*/ 1017299 w 1689074"/>
                <a:gd name="connsiteY3" fmla="*/ 1534029 h 1684762"/>
                <a:gd name="connsiteX4" fmla="*/ 1436188 w 1689074"/>
                <a:gd name="connsiteY4" fmla="*/ 1550434 h 1684762"/>
                <a:gd name="connsiteX5" fmla="*/ 1637694 w 1689074"/>
                <a:gd name="connsiteY5" fmla="*/ 1347234 h 1684762"/>
                <a:gd name="connsiteX6" fmla="*/ 1558531 w 1689074"/>
                <a:gd name="connsiteY6" fmla="*/ 1116516 h 1684762"/>
                <a:gd name="connsiteX7" fmla="*/ 1337974 w 1689074"/>
                <a:gd name="connsiteY7" fmla="*/ 831614 h 1684762"/>
                <a:gd name="connsiteX8" fmla="*/ 1594514 w 1689074"/>
                <a:gd name="connsiteY8" fmla="*/ 669900 h 1684762"/>
                <a:gd name="connsiteX9" fmla="*/ 1664364 w 1689074"/>
                <a:gd name="connsiteY9" fmla="*/ 265618 h 1684762"/>
                <a:gd name="connsiteX10" fmla="*/ 1357448 w 1689074"/>
                <a:gd name="connsiteY10" fmla="*/ 9500 h 1684762"/>
                <a:gd name="connsiteX11" fmla="*/ 1016665 w 1689074"/>
                <a:gd name="connsiteY11" fmla="*/ 113218 h 1684762"/>
                <a:gd name="connsiteX12" fmla="*/ 870614 w 1689074"/>
                <a:gd name="connsiteY12" fmla="*/ 369333 h 1684762"/>
                <a:gd name="connsiteX13" fmla="*/ 459134 w 1689074"/>
                <a:gd name="connsiteY13" fmla="*/ 44214 h 1684762"/>
                <a:gd name="connsiteX14" fmla="*/ 168728 w 1689074"/>
                <a:gd name="connsiteY14" fmla="*/ 217781 h 1684762"/>
                <a:gd name="connsiteX15" fmla="*/ 131897 w 1689074"/>
                <a:gd name="connsiteY15" fmla="*/ 552213 h 1684762"/>
                <a:gd name="connsiteX16" fmla="*/ 234768 w 1689074"/>
                <a:gd name="connsiteY16" fmla="*/ 956074 h 1684762"/>
                <a:gd name="connsiteX17" fmla="*/ 72208 w 1689074"/>
                <a:gd name="connsiteY17" fmla="*/ 1092386 h 1684762"/>
                <a:gd name="connsiteX18" fmla="*/ 12094 w 1689074"/>
                <a:gd name="connsiteY18" fmla="*/ 1391260 h 1684762"/>
                <a:gd name="connsiteX19" fmla="*/ 247467 w 1689074"/>
                <a:gd name="connsiteY19" fmla="*/ 1666849 h 1684762"/>
                <a:gd name="connsiteX0" fmla="*/ 247467 w 1689074"/>
                <a:gd name="connsiteY0" fmla="*/ 1666849 h 1690120"/>
                <a:gd name="connsiteX1" fmla="*/ 647518 w 1689074"/>
                <a:gd name="connsiteY1" fmla="*/ 1602927 h 1690120"/>
                <a:gd name="connsiteX2" fmla="*/ 760971 w 1689074"/>
                <a:gd name="connsiteY2" fmla="*/ 1416661 h 1690120"/>
                <a:gd name="connsiteX3" fmla="*/ 1017299 w 1689074"/>
                <a:gd name="connsiteY3" fmla="*/ 1534029 h 1690120"/>
                <a:gd name="connsiteX4" fmla="*/ 1436188 w 1689074"/>
                <a:gd name="connsiteY4" fmla="*/ 1550434 h 1690120"/>
                <a:gd name="connsiteX5" fmla="*/ 1637694 w 1689074"/>
                <a:gd name="connsiteY5" fmla="*/ 1347234 h 1690120"/>
                <a:gd name="connsiteX6" fmla="*/ 1558531 w 1689074"/>
                <a:gd name="connsiteY6" fmla="*/ 1116516 h 1690120"/>
                <a:gd name="connsiteX7" fmla="*/ 1337974 w 1689074"/>
                <a:gd name="connsiteY7" fmla="*/ 831614 h 1690120"/>
                <a:gd name="connsiteX8" fmla="*/ 1594514 w 1689074"/>
                <a:gd name="connsiteY8" fmla="*/ 669900 h 1690120"/>
                <a:gd name="connsiteX9" fmla="*/ 1664364 w 1689074"/>
                <a:gd name="connsiteY9" fmla="*/ 265618 h 1690120"/>
                <a:gd name="connsiteX10" fmla="*/ 1357448 w 1689074"/>
                <a:gd name="connsiteY10" fmla="*/ 9500 h 1690120"/>
                <a:gd name="connsiteX11" fmla="*/ 1016665 w 1689074"/>
                <a:gd name="connsiteY11" fmla="*/ 113218 h 1690120"/>
                <a:gd name="connsiteX12" fmla="*/ 870614 w 1689074"/>
                <a:gd name="connsiteY12" fmla="*/ 369333 h 1690120"/>
                <a:gd name="connsiteX13" fmla="*/ 459134 w 1689074"/>
                <a:gd name="connsiteY13" fmla="*/ 44214 h 1690120"/>
                <a:gd name="connsiteX14" fmla="*/ 168728 w 1689074"/>
                <a:gd name="connsiteY14" fmla="*/ 217781 h 1690120"/>
                <a:gd name="connsiteX15" fmla="*/ 131897 w 1689074"/>
                <a:gd name="connsiteY15" fmla="*/ 552213 h 1690120"/>
                <a:gd name="connsiteX16" fmla="*/ 234768 w 1689074"/>
                <a:gd name="connsiteY16" fmla="*/ 956074 h 1690120"/>
                <a:gd name="connsiteX17" fmla="*/ 72208 w 1689074"/>
                <a:gd name="connsiteY17" fmla="*/ 1092386 h 1690120"/>
                <a:gd name="connsiteX18" fmla="*/ 12094 w 1689074"/>
                <a:gd name="connsiteY18" fmla="*/ 1391260 h 1690120"/>
                <a:gd name="connsiteX19" fmla="*/ 247467 w 1689074"/>
                <a:gd name="connsiteY19" fmla="*/ 1666849 h 1690120"/>
                <a:gd name="connsiteX0" fmla="*/ 247467 w 1689074"/>
                <a:gd name="connsiteY0" fmla="*/ 1666849 h 1681525"/>
                <a:gd name="connsiteX1" fmla="*/ 617885 w 1689074"/>
                <a:gd name="connsiteY1" fmla="*/ 1619860 h 1681525"/>
                <a:gd name="connsiteX2" fmla="*/ 760971 w 1689074"/>
                <a:gd name="connsiteY2" fmla="*/ 1416661 h 1681525"/>
                <a:gd name="connsiteX3" fmla="*/ 1017299 w 1689074"/>
                <a:gd name="connsiteY3" fmla="*/ 1534029 h 1681525"/>
                <a:gd name="connsiteX4" fmla="*/ 1436188 w 1689074"/>
                <a:gd name="connsiteY4" fmla="*/ 1550434 h 1681525"/>
                <a:gd name="connsiteX5" fmla="*/ 1637694 w 1689074"/>
                <a:gd name="connsiteY5" fmla="*/ 1347234 h 1681525"/>
                <a:gd name="connsiteX6" fmla="*/ 1558531 w 1689074"/>
                <a:gd name="connsiteY6" fmla="*/ 1116516 h 1681525"/>
                <a:gd name="connsiteX7" fmla="*/ 1337974 w 1689074"/>
                <a:gd name="connsiteY7" fmla="*/ 831614 h 1681525"/>
                <a:gd name="connsiteX8" fmla="*/ 1594514 w 1689074"/>
                <a:gd name="connsiteY8" fmla="*/ 669900 h 1681525"/>
                <a:gd name="connsiteX9" fmla="*/ 1664364 w 1689074"/>
                <a:gd name="connsiteY9" fmla="*/ 265618 h 1681525"/>
                <a:gd name="connsiteX10" fmla="*/ 1357448 w 1689074"/>
                <a:gd name="connsiteY10" fmla="*/ 9500 h 1681525"/>
                <a:gd name="connsiteX11" fmla="*/ 1016665 w 1689074"/>
                <a:gd name="connsiteY11" fmla="*/ 113218 h 1681525"/>
                <a:gd name="connsiteX12" fmla="*/ 870614 w 1689074"/>
                <a:gd name="connsiteY12" fmla="*/ 369333 h 1681525"/>
                <a:gd name="connsiteX13" fmla="*/ 459134 w 1689074"/>
                <a:gd name="connsiteY13" fmla="*/ 44214 h 1681525"/>
                <a:gd name="connsiteX14" fmla="*/ 168728 w 1689074"/>
                <a:gd name="connsiteY14" fmla="*/ 217781 h 1681525"/>
                <a:gd name="connsiteX15" fmla="*/ 131897 w 1689074"/>
                <a:gd name="connsiteY15" fmla="*/ 552213 h 1681525"/>
                <a:gd name="connsiteX16" fmla="*/ 234768 w 1689074"/>
                <a:gd name="connsiteY16" fmla="*/ 956074 h 1681525"/>
                <a:gd name="connsiteX17" fmla="*/ 72208 w 1689074"/>
                <a:gd name="connsiteY17" fmla="*/ 1092386 h 1681525"/>
                <a:gd name="connsiteX18" fmla="*/ 12094 w 1689074"/>
                <a:gd name="connsiteY18" fmla="*/ 1391260 h 1681525"/>
                <a:gd name="connsiteX19" fmla="*/ 247467 w 1689074"/>
                <a:gd name="connsiteY19" fmla="*/ 1666849 h 1681525"/>
                <a:gd name="connsiteX0" fmla="*/ 247467 w 1689074"/>
                <a:gd name="connsiteY0" fmla="*/ 1666849 h 1689784"/>
                <a:gd name="connsiteX1" fmla="*/ 617885 w 1689074"/>
                <a:gd name="connsiteY1" fmla="*/ 1619860 h 1689784"/>
                <a:gd name="connsiteX2" fmla="*/ 760971 w 1689074"/>
                <a:gd name="connsiteY2" fmla="*/ 1416661 h 1689784"/>
                <a:gd name="connsiteX3" fmla="*/ 1017299 w 1689074"/>
                <a:gd name="connsiteY3" fmla="*/ 1534029 h 1689784"/>
                <a:gd name="connsiteX4" fmla="*/ 1436188 w 1689074"/>
                <a:gd name="connsiteY4" fmla="*/ 1550434 h 1689784"/>
                <a:gd name="connsiteX5" fmla="*/ 1637694 w 1689074"/>
                <a:gd name="connsiteY5" fmla="*/ 1347234 h 1689784"/>
                <a:gd name="connsiteX6" fmla="*/ 1558531 w 1689074"/>
                <a:gd name="connsiteY6" fmla="*/ 1116516 h 1689784"/>
                <a:gd name="connsiteX7" fmla="*/ 1337974 w 1689074"/>
                <a:gd name="connsiteY7" fmla="*/ 831614 h 1689784"/>
                <a:gd name="connsiteX8" fmla="*/ 1594514 w 1689074"/>
                <a:gd name="connsiteY8" fmla="*/ 669900 h 1689784"/>
                <a:gd name="connsiteX9" fmla="*/ 1664364 w 1689074"/>
                <a:gd name="connsiteY9" fmla="*/ 265618 h 1689784"/>
                <a:gd name="connsiteX10" fmla="*/ 1357448 w 1689074"/>
                <a:gd name="connsiteY10" fmla="*/ 9500 h 1689784"/>
                <a:gd name="connsiteX11" fmla="*/ 1016665 w 1689074"/>
                <a:gd name="connsiteY11" fmla="*/ 113218 h 1689784"/>
                <a:gd name="connsiteX12" fmla="*/ 870614 w 1689074"/>
                <a:gd name="connsiteY12" fmla="*/ 369333 h 1689784"/>
                <a:gd name="connsiteX13" fmla="*/ 459134 w 1689074"/>
                <a:gd name="connsiteY13" fmla="*/ 44214 h 1689784"/>
                <a:gd name="connsiteX14" fmla="*/ 168728 w 1689074"/>
                <a:gd name="connsiteY14" fmla="*/ 217781 h 1689784"/>
                <a:gd name="connsiteX15" fmla="*/ 131897 w 1689074"/>
                <a:gd name="connsiteY15" fmla="*/ 552213 h 1689784"/>
                <a:gd name="connsiteX16" fmla="*/ 234768 w 1689074"/>
                <a:gd name="connsiteY16" fmla="*/ 956074 h 1689784"/>
                <a:gd name="connsiteX17" fmla="*/ 72208 w 1689074"/>
                <a:gd name="connsiteY17" fmla="*/ 1092386 h 1689784"/>
                <a:gd name="connsiteX18" fmla="*/ 12094 w 1689074"/>
                <a:gd name="connsiteY18" fmla="*/ 1391260 h 1689784"/>
                <a:gd name="connsiteX19" fmla="*/ 247467 w 1689074"/>
                <a:gd name="connsiteY19" fmla="*/ 1666849 h 1689784"/>
                <a:gd name="connsiteX0" fmla="*/ 242925 w 1688766"/>
                <a:gd name="connsiteY0" fmla="*/ 1654149 h 1671051"/>
                <a:gd name="connsiteX1" fmla="*/ 617577 w 1688766"/>
                <a:gd name="connsiteY1" fmla="*/ 1619860 h 1671051"/>
                <a:gd name="connsiteX2" fmla="*/ 760663 w 1688766"/>
                <a:gd name="connsiteY2" fmla="*/ 1416661 h 1671051"/>
                <a:gd name="connsiteX3" fmla="*/ 1016991 w 1688766"/>
                <a:gd name="connsiteY3" fmla="*/ 1534029 h 1671051"/>
                <a:gd name="connsiteX4" fmla="*/ 1435880 w 1688766"/>
                <a:gd name="connsiteY4" fmla="*/ 1550434 h 1671051"/>
                <a:gd name="connsiteX5" fmla="*/ 1637386 w 1688766"/>
                <a:gd name="connsiteY5" fmla="*/ 1347234 h 1671051"/>
                <a:gd name="connsiteX6" fmla="*/ 1558223 w 1688766"/>
                <a:gd name="connsiteY6" fmla="*/ 1116516 h 1671051"/>
                <a:gd name="connsiteX7" fmla="*/ 1337666 w 1688766"/>
                <a:gd name="connsiteY7" fmla="*/ 831614 h 1671051"/>
                <a:gd name="connsiteX8" fmla="*/ 1594206 w 1688766"/>
                <a:gd name="connsiteY8" fmla="*/ 669900 h 1671051"/>
                <a:gd name="connsiteX9" fmla="*/ 1664056 w 1688766"/>
                <a:gd name="connsiteY9" fmla="*/ 265618 h 1671051"/>
                <a:gd name="connsiteX10" fmla="*/ 1357140 w 1688766"/>
                <a:gd name="connsiteY10" fmla="*/ 9500 h 1671051"/>
                <a:gd name="connsiteX11" fmla="*/ 1016357 w 1688766"/>
                <a:gd name="connsiteY11" fmla="*/ 113218 h 1671051"/>
                <a:gd name="connsiteX12" fmla="*/ 870306 w 1688766"/>
                <a:gd name="connsiteY12" fmla="*/ 369333 h 1671051"/>
                <a:gd name="connsiteX13" fmla="*/ 458826 w 1688766"/>
                <a:gd name="connsiteY13" fmla="*/ 44214 h 1671051"/>
                <a:gd name="connsiteX14" fmla="*/ 168420 w 1688766"/>
                <a:gd name="connsiteY14" fmla="*/ 217781 h 1671051"/>
                <a:gd name="connsiteX15" fmla="*/ 131589 w 1688766"/>
                <a:gd name="connsiteY15" fmla="*/ 552213 h 1671051"/>
                <a:gd name="connsiteX16" fmla="*/ 234460 w 1688766"/>
                <a:gd name="connsiteY16" fmla="*/ 956074 h 1671051"/>
                <a:gd name="connsiteX17" fmla="*/ 71900 w 1688766"/>
                <a:gd name="connsiteY17" fmla="*/ 1092386 h 1671051"/>
                <a:gd name="connsiteX18" fmla="*/ 11786 w 1688766"/>
                <a:gd name="connsiteY18" fmla="*/ 1391260 h 1671051"/>
                <a:gd name="connsiteX19" fmla="*/ 242925 w 1688766"/>
                <a:gd name="connsiteY19" fmla="*/ 1654149 h 1671051"/>
                <a:gd name="connsiteX0" fmla="*/ 242925 w 1688766"/>
                <a:gd name="connsiteY0" fmla="*/ 1654149 h 1678560"/>
                <a:gd name="connsiteX1" fmla="*/ 617577 w 1688766"/>
                <a:gd name="connsiteY1" fmla="*/ 1619860 h 1678560"/>
                <a:gd name="connsiteX2" fmla="*/ 760663 w 1688766"/>
                <a:gd name="connsiteY2" fmla="*/ 1416661 h 1678560"/>
                <a:gd name="connsiteX3" fmla="*/ 1016991 w 1688766"/>
                <a:gd name="connsiteY3" fmla="*/ 1534029 h 1678560"/>
                <a:gd name="connsiteX4" fmla="*/ 1435880 w 1688766"/>
                <a:gd name="connsiteY4" fmla="*/ 1550434 h 1678560"/>
                <a:gd name="connsiteX5" fmla="*/ 1637386 w 1688766"/>
                <a:gd name="connsiteY5" fmla="*/ 1347234 h 1678560"/>
                <a:gd name="connsiteX6" fmla="*/ 1558223 w 1688766"/>
                <a:gd name="connsiteY6" fmla="*/ 1116516 h 1678560"/>
                <a:gd name="connsiteX7" fmla="*/ 1337666 w 1688766"/>
                <a:gd name="connsiteY7" fmla="*/ 831614 h 1678560"/>
                <a:gd name="connsiteX8" fmla="*/ 1594206 w 1688766"/>
                <a:gd name="connsiteY8" fmla="*/ 669900 h 1678560"/>
                <a:gd name="connsiteX9" fmla="*/ 1664056 w 1688766"/>
                <a:gd name="connsiteY9" fmla="*/ 265618 h 1678560"/>
                <a:gd name="connsiteX10" fmla="*/ 1357140 w 1688766"/>
                <a:gd name="connsiteY10" fmla="*/ 9500 h 1678560"/>
                <a:gd name="connsiteX11" fmla="*/ 1016357 w 1688766"/>
                <a:gd name="connsiteY11" fmla="*/ 113218 h 1678560"/>
                <a:gd name="connsiteX12" fmla="*/ 870306 w 1688766"/>
                <a:gd name="connsiteY12" fmla="*/ 369333 h 1678560"/>
                <a:gd name="connsiteX13" fmla="*/ 458826 w 1688766"/>
                <a:gd name="connsiteY13" fmla="*/ 44214 h 1678560"/>
                <a:gd name="connsiteX14" fmla="*/ 168420 w 1688766"/>
                <a:gd name="connsiteY14" fmla="*/ 217781 h 1678560"/>
                <a:gd name="connsiteX15" fmla="*/ 131589 w 1688766"/>
                <a:gd name="connsiteY15" fmla="*/ 552213 h 1678560"/>
                <a:gd name="connsiteX16" fmla="*/ 234460 w 1688766"/>
                <a:gd name="connsiteY16" fmla="*/ 956074 h 1678560"/>
                <a:gd name="connsiteX17" fmla="*/ 71900 w 1688766"/>
                <a:gd name="connsiteY17" fmla="*/ 1092386 h 1678560"/>
                <a:gd name="connsiteX18" fmla="*/ 11786 w 1688766"/>
                <a:gd name="connsiteY18" fmla="*/ 1391260 h 1678560"/>
                <a:gd name="connsiteX19" fmla="*/ 242925 w 1688766"/>
                <a:gd name="connsiteY19" fmla="*/ 1654149 h 1678560"/>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9491 w 1695332"/>
                <a:gd name="connsiteY0" fmla="*/ 1654149 h 1689555"/>
                <a:gd name="connsiteX1" fmla="*/ 624143 w 1695332"/>
                <a:gd name="connsiteY1" fmla="*/ 1619860 h 1689555"/>
                <a:gd name="connsiteX2" fmla="*/ 767229 w 1695332"/>
                <a:gd name="connsiteY2" fmla="*/ 1416661 h 1689555"/>
                <a:gd name="connsiteX3" fmla="*/ 1046312 w 1695332"/>
                <a:gd name="connsiteY3" fmla="*/ 1545142 h 1689555"/>
                <a:gd name="connsiteX4" fmla="*/ 1436096 w 1695332"/>
                <a:gd name="connsiteY4" fmla="*/ 1563134 h 1689555"/>
                <a:gd name="connsiteX5" fmla="*/ 1643952 w 1695332"/>
                <a:gd name="connsiteY5" fmla="*/ 1347234 h 1689555"/>
                <a:gd name="connsiteX6" fmla="*/ 1564789 w 1695332"/>
                <a:gd name="connsiteY6" fmla="*/ 1116516 h 1689555"/>
                <a:gd name="connsiteX7" fmla="*/ 1344232 w 1695332"/>
                <a:gd name="connsiteY7" fmla="*/ 831614 h 1689555"/>
                <a:gd name="connsiteX8" fmla="*/ 1600772 w 1695332"/>
                <a:gd name="connsiteY8" fmla="*/ 669900 h 1689555"/>
                <a:gd name="connsiteX9" fmla="*/ 1670622 w 1695332"/>
                <a:gd name="connsiteY9" fmla="*/ 265618 h 1689555"/>
                <a:gd name="connsiteX10" fmla="*/ 1363706 w 1695332"/>
                <a:gd name="connsiteY10" fmla="*/ 9500 h 1689555"/>
                <a:gd name="connsiteX11" fmla="*/ 1022923 w 1695332"/>
                <a:gd name="connsiteY11" fmla="*/ 113218 h 1689555"/>
                <a:gd name="connsiteX12" fmla="*/ 876872 w 1695332"/>
                <a:gd name="connsiteY12" fmla="*/ 369333 h 1689555"/>
                <a:gd name="connsiteX13" fmla="*/ 465392 w 1695332"/>
                <a:gd name="connsiteY13" fmla="*/ 44214 h 1689555"/>
                <a:gd name="connsiteX14" fmla="*/ 174986 w 1695332"/>
                <a:gd name="connsiteY14" fmla="*/ 217781 h 1689555"/>
                <a:gd name="connsiteX15" fmla="*/ 138155 w 1695332"/>
                <a:gd name="connsiteY15" fmla="*/ 552213 h 1689555"/>
                <a:gd name="connsiteX16" fmla="*/ 241026 w 1695332"/>
                <a:gd name="connsiteY16" fmla="*/ 956074 h 1689555"/>
                <a:gd name="connsiteX17" fmla="*/ 58146 w 1695332"/>
                <a:gd name="connsiteY17" fmla="*/ 1112706 h 1689555"/>
                <a:gd name="connsiteX18" fmla="*/ 18352 w 1695332"/>
                <a:gd name="connsiteY18" fmla="*/ 1391260 h 1689555"/>
                <a:gd name="connsiteX19" fmla="*/ 249491 w 1695332"/>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54099 w 1699940"/>
                <a:gd name="connsiteY0" fmla="*/ 1654149 h 1689555"/>
                <a:gd name="connsiteX1" fmla="*/ 628751 w 1699940"/>
                <a:gd name="connsiteY1" fmla="*/ 1619860 h 1689555"/>
                <a:gd name="connsiteX2" fmla="*/ 771837 w 1699940"/>
                <a:gd name="connsiteY2" fmla="*/ 1416661 h 1689555"/>
                <a:gd name="connsiteX3" fmla="*/ 1050920 w 1699940"/>
                <a:gd name="connsiteY3" fmla="*/ 1545142 h 1689555"/>
                <a:gd name="connsiteX4" fmla="*/ 1440704 w 1699940"/>
                <a:gd name="connsiteY4" fmla="*/ 1563134 h 1689555"/>
                <a:gd name="connsiteX5" fmla="*/ 1648560 w 1699940"/>
                <a:gd name="connsiteY5" fmla="*/ 1347234 h 1689555"/>
                <a:gd name="connsiteX6" fmla="*/ 1569397 w 1699940"/>
                <a:gd name="connsiteY6" fmla="*/ 1116516 h 1689555"/>
                <a:gd name="connsiteX7" fmla="*/ 1348840 w 1699940"/>
                <a:gd name="connsiteY7" fmla="*/ 831614 h 1689555"/>
                <a:gd name="connsiteX8" fmla="*/ 1605380 w 1699940"/>
                <a:gd name="connsiteY8" fmla="*/ 669900 h 1689555"/>
                <a:gd name="connsiteX9" fmla="*/ 1675230 w 1699940"/>
                <a:gd name="connsiteY9" fmla="*/ 265618 h 1689555"/>
                <a:gd name="connsiteX10" fmla="*/ 1368314 w 1699940"/>
                <a:gd name="connsiteY10" fmla="*/ 9500 h 1689555"/>
                <a:gd name="connsiteX11" fmla="*/ 1027531 w 1699940"/>
                <a:gd name="connsiteY11" fmla="*/ 113218 h 1689555"/>
                <a:gd name="connsiteX12" fmla="*/ 881480 w 1699940"/>
                <a:gd name="connsiteY12" fmla="*/ 369333 h 1689555"/>
                <a:gd name="connsiteX13" fmla="*/ 470000 w 1699940"/>
                <a:gd name="connsiteY13" fmla="*/ 44214 h 1689555"/>
                <a:gd name="connsiteX14" fmla="*/ 179594 w 1699940"/>
                <a:gd name="connsiteY14" fmla="*/ 217781 h 1689555"/>
                <a:gd name="connsiteX15" fmla="*/ 142763 w 1699940"/>
                <a:gd name="connsiteY15" fmla="*/ 552213 h 1689555"/>
                <a:gd name="connsiteX16" fmla="*/ 245634 w 1699940"/>
                <a:gd name="connsiteY16" fmla="*/ 956074 h 1689555"/>
                <a:gd name="connsiteX17" fmla="*/ 62754 w 1699940"/>
                <a:gd name="connsiteY17" fmla="*/ 1112706 h 1689555"/>
                <a:gd name="connsiteX18" fmla="*/ 22960 w 1699940"/>
                <a:gd name="connsiteY18" fmla="*/ 1391260 h 1689555"/>
                <a:gd name="connsiteX19" fmla="*/ 254099 w 1699940"/>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3595 w 1689436"/>
                <a:gd name="connsiteY0" fmla="*/ 1654149 h 1689555"/>
                <a:gd name="connsiteX1" fmla="*/ 618247 w 1689436"/>
                <a:gd name="connsiteY1" fmla="*/ 1619860 h 1689555"/>
                <a:gd name="connsiteX2" fmla="*/ 761333 w 1689436"/>
                <a:gd name="connsiteY2" fmla="*/ 1416661 h 1689555"/>
                <a:gd name="connsiteX3" fmla="*/ 1040416 w 1689436"/>
                <a:gd name="connsiteY3" fmla="*/ 1545142 h 1689555"/>
                <a:gd name="connsiteX4" fmla="*/ 1430200 w 1689436"/>
                <a:gd name="connsiteY4" fmla="*/ 1563134 h 1689555"/>
                <a:gd name="connsiteX5" fmla="*/ 1638056 w 1689436"/>
                <a:gd name="connsiteY5" fmla="*/ 1347234 h 1689555"/>
                <a:gd name="connsiteX6" fmla="*/ 1558893 w 1689436"/>
                <a:gd name="connsiteY6" fmla="*/ 1116516 h 1689555"/>
                <a:gd name="connsiteX7" fmla="*/ 1338336 w 1689436"/>
                <a:gd name="connsiteY7" fmla="*/ 831614 h 1689555"/>
                <a:gd name="connsiteX8" fmla="*/ 1594876 w 1689436"/>
                <a:gd name="connsiteY8" fmla="*/ 669900 h 1689555"/>
                <a:gd name="connsiteX9" fmla="*/ 1664726 w 1689436"/>
                <a:gd name="connsiteY9" fmla="*/ 265618 h 1689555"/>
                <a:gd name="connsiteX10" fmla="*/ 1357810 w 1689436"/>
                <a:gd name="connsiteY10" fmla="*/ 9500 h 1689555"/>
                <a:gd name="connsiteX11" fmla="*/ 1017027 w 1689436"/>
                <a:gd name="connsiteY11" fmla="*/ 113218 h 1689555"/>
                <a:gd name="connsiteX12" fmla="*/ 870976 w 1689436"/>
                <a:gd name="connsiteY12" fmla="*/ 369333 h 1689555"/>
                <a:gd name="connsiteX13" fmla="*/ 459496 w 1689436"/>
                <a:gd name="connsiteY13" fmla="*/ 44214 h 1689555"/>
                <a:gd name="connsiteX14" fmla="*/ 169090 w 1689436"/>
                <a:gd name="connsiteY14" fmla="*/ 217781 h 1689555"/>
                <a:gd name="connsiteX15" fmla="*/ 132259 w 1689436"/>
                <a:gd name="connsiteY15" fmla="*/ 552213 h 1689555"/>
                <a:gd name="connsiteX16" fmla="*/ 235130 w 1689436"/>
                <a:gd name="connsiteY16" fmla="*/ 956074 h 1689555"/>
                <a:gd name="connsiteX17" fmla="*/ 64950 w 1689436"/>
                <a:gd name="connsiteY17" fmla="*/ 1114822 h 1689555"/>
                <a:gd name="connsiteX18" fmla="*/ 12456 w 1689436"/>
                <a:gd name="connsiteY18" fmla="*/ 1391260 h 1689555"/>
                <a:gd name="connsiteX19" fmla="*/ 243595 w 1689436"/>
                <a:gd name="connsiteY19" fmla="*/ 1654149 h 1689555"/>
                <a:gd name="connsiteX0" fmla="*/ 238080 w 1683921"/>
                <a:gd name="connsiteY0" fmla="*/ 1654149 h 1689555"/>
                <a:gd name="connsiteX1" fmla="*/ 612732 w 1683921"/>
                <a:gd name="connsiteY1" fmla="*/ 1619860 h 1689555"/>
                <a:gd name="connsiteX2" fmla="*/ 755818 w 1683921"/>
                <a:gd name="connsiteY2" fmla="*/ 1416661 h 1689555"/>
                <a:gd name="connsiteX3" fmla="*/ 1034901 w 1683921"/>
                <a:gd name="connsiteY3" fmla="*/ 1545142 h 1689555"/>
                <a:gd name="connsiteX4" fmla="*/ 1424685 w 1683921"/>
                <a:gd name="connsiteY4" fmla="*/ 1563134 h 1689555"/>
                <a:gd name="connsiteX5" fmla="*/ 1632541 w 1683921"/>
                <a:gd name="connsiteY5" fmla="*/ 1347234 h 1689555"/>
                <a:gd name="connsiteX6" fmla="*/ 1553378 w 1683921"/>
                <a:gd name="connsiteY6" fmla="*/ 1116516 h 1689555"/>
                <a:gd name="connsiteX7" fmla="*/ 1332821 w 1683921"/>
                <a:gd name="connsiteY7" fmla="*/ 831614 h 1689555"/>
                <a:gd name="connsiteX8" fmla="*/ 1589361 w 1683921"/>
                <a:gd name="connsiteY8" fmla="*/ 669900 h 1689555"/>
                <a:gd name="connsiteX9" fmla="*/ 1659211 w 1683921"/>
                <a:gd name="connsiteY9" fmla="*/ 265618 h 1689555"/>
                <a:gd name="connsiteX10" fmla="*/ 1352295 w 1683921"/>
                <a:gd name="connsiteY10" fmla="*/ 9500 h 1689555"/>
                <a:gd name="connsiteX11" fmla="*/ 1011512 w 1683921"/>
                <a:gd name="connsiteY11" fmla="*/ 113218 h 1689555"/>
                <a:gd name="connsiteX12" fmla="*/ 865461 w 1683921"/>
                <a:gd name="connsiteY12" fmla="*/ 369333 h 1689555"/>
                <a:gd name="connsiteX13" fmla="*/ 453981 w 1683921"/>
                <a:gd name="connsiteY13" fmla="*/ 44214 h 1689555"/>
                <a:gd name="connsiteX14" fmla="*/ 163575 w 1683921"/>
                <a:gd name="connsiteY14" fmla="*/ 217781 h 1689555"/>
                <a:gd name="connsiteX15" fmla="*/ 126744 w 1683921"/>
                <a:gd name="connsiteY15" fmla="*/ 552213 h 1689555"/>
                <a:gd name="connsiteX16" fmla="*/ 229615 w 1683921"/>
                <a:gd name="connsiteY16" fmla="*/ 956074 h 1689555"/>
                <a:gd name="connsiteX17" fmla="*/ 59435 w 1683921"/>
                <a:gd name="connsiteY17" fmla="*/ 1114822 h 1689555"/>
                <a:gd name="connsiteX18" fmla="*/ 6941 w 1683921"/>
                <a:gd name="connsiteY18" fmla="*/ 1391260 h 1689555"/>
                <a:gd name="connsiteX19" fmla="*/ 238080 w 1683921"/>
                <a:gd name="connsiteY19" fmla="*/ 1654149 h 168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3921" h="1689555">
                  <a:moveTo>
                    <a:pt x="238080" y="1654149"/>
                  </a:moveTo>
                  <a:cubicBezTo>
                    <a:pt x="381378" y="1709182"/>
                    <a:pt x="517975" y="1701774"/>
                    <a:pt x="612732" y="1619860"/>
                  </a:cubicBezTo>
                  <a:cubicBezTo>
                    <a:pt x="707489" y="1537946"/>
                    <a:pt x="685457" y="1429114"/>
                    <a:pt x="755818" y="1416661"/>
                  </a:cubicBezTo>
                  <a:cubicBezTo>
                    <a:pt x="826180" y="1404208"/>
                    <a:pt x="948823" y="1514380"/>
                    <a:pt x="1034901" y="1545142"/>
                  </a:cubicBezTo>
                  <a:cubicBezTo>
                    <a:pt x="1120979" y="1575904"/>
                    <a:pt x="1325078" y="1596119"/>
                    <a:pt x="1424685" y="1563134"/>
                  </a:cubicBezTo>
                  <a:cubicBezTo>
                    <a:pt x="1524292" y="1530149"/>
                    <a:pt x="1626967" y="1435957"/>
                    <a:pt x="1632541" y="1347234"/>
                  </a:cubicBezTo>
                  <a:cubicBezTo>
                    <a:pt x="1638115" y="1258511"/>
                    <a:pt x="1622381" y="1204569"/>
                    <a:pt x="1553378" y="1116516"/>
                  </a:cubicBezTo>
                  <a:cubicBezTo>
                    <a:pt x="1484375" y="1028463"/>
                    <a:pt x="1326824" y="906050"/>
                    <a:pt x="1332821" y="831614"/>
                  </a:cubicBezTo>
                  <a:cubicBezTo>
                    <a:pt x="1338818" y="757178"/>
                    <a:pt x="1496863" y="789632"/>
                    <a:pt x="1589361" y="669900"/>
                  </a:cubicBezTo>
                  <a:cubicBezTo>
                    <a:pt x="1681859" y="550168"/>
                    <a:pt x="1709305" y="426485"/>
                    <a:pt x="1659211" y="265618"/>
                  </a:cubicBezTo>
                  <a:cubicBezTo>
                    <a:pt x="1609117" y="104751"/>
                    <a:pt x="1460245" y="34900"/>
                    <a:pt x="1352295" y="9500"/>
                  </a:cubicBezTo>
                  <a:cubicBezTo>
                    <a:pt x="1244345" y="-15900"/>
                    <a:pt x="1090534" y="6679"/>
                    <a:pt x="1011512" y="113218"/>
                  </a:cubicBezTo>
                  <a:cubicBezTo>
                    <a:pt x="932490" y="219757"/>
                    <a:pt x="983783" y="387184"/>
                    <a:pt x="865461" y="369333"/>
                  </a:cubicBezTo>
                  <a:cubicBezTo>
                    <a:pt x="747139" y="351482"/>
                    <a:pt x="570962" y="69473"/>
                    <a:pt x="453981" y="44214"/>
                  </a:cubicBezTo>
                  <a:cubicBezTo>
                    <a:pt x="337000" y="18955"/>
                    <a:pt x="201181" y="88664"/>
                    <a:pt x="163575" y="217781"/>
                  </a:cubicBezTo>
                  <a:cubicBezTo>
                    <a:pt x="125969" y="346898"/>
                    <a:pt x="115737" y="429164"/>
                    <a:pt x="126744" y="552213"/>
                  </a:cubicBezTo>
                  <a:cubicBezTo>
                    <a:pt x="137751" y="675262"/>
                    <a:pt x="240833" y="862306"/>
                    <a:pt x="229615" y="956074"/>
                  </a:cubicBezTo>
                  <a:cubicBezTo>
                    <a:pt x="218397" y="1049842"/>
                    <a:pt x="115703" y="1048323"/>
                    <a:pt x="59435" y="1114822"/>
                  </a:cubicBezTo>
                  <a:cubicBezTo>
                    <a:pt x="3167" y="1181321"/>
                    <a:pt x="-10133" y="1335239"/>
                    <a:pt x="6941" y="1391260"/>
                  </a:cubicBezTo>
                  <a:cubicBezTo>
                    <a:pt x="24015" y="1447281"/>
                    <a:pt x="94782" y="1599116"/>
                    <a:pt x="238080" y="1654149"/>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605DC1B8-8A6E-7420-5B99-A585227EC6A0}"/>
                </a:ext>
              </a:extLst>
            </p:cNvPr>
            <p:cNvGrpSpPr/>
            <p:nvPr/>
          </p:nvGrpSpPr>
          <p:grpSpPr>
            <a:xfrm>
              <a:off x="841972" y="3178488"/>
              <a:ext cx="1481636" cy="1482525"/>
              <a:chOff x="6109366" y="3370212"/>
              <a:chExt cx="2391130" cy="2392564"/>
            </a:xfrm>
            <a:solidFill>
              <a:srgbClr val="C8D9A7"/>
            </a:solidFill>
          </p:grpSpPr>
          <p:sp>
            <p:nvSpPr>
              <p:cNvPr id="48" name="任意多边形: 形状 47">
                <a:extLst>
                  <a:ext uri="{FF2B5EF4-FFF2-40B4-BE49-F238E27FC236}">
                    <a16:creationId xmlns:a16="http://schemas.microsoft.com/office/drawing/2014/main" id="{2ED54E5D-5AA8-961C-54D3-F61813434050}"/>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solidFill>
                <a:srgbClr val="51BDBF"/>
              </a:solidFill>
              <a:ln w="49689"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36A2E1B9-8DB2-B753-3654-A955A8E5502F}"/>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solidFill>
                <a:srgbClr val="51BDBF"/>
              </a:solidFill>
              <a:ln w="49689" cap="flat">
                <a:noFill/>
                <a:prstDash val="solid"/>
                <a:miter/>
              </a:ln>
            </p:spPr>
            <p:txBody>
              <a:bodyPr rtlCol="0" anchor="ctr"/>
              <a:lstStyle/>
              <a:p>
                <a:endParaRPr lang="zh-CN" altLang="en-US"/>
              </a:p>
            </p:txBody>
          </p:sp>
        </p:grpSp>
      </p:grpSp>
    </p:spTree>
    <p:extLst>
      <p:ext uri="{BB962C8B-B14F-4D97-AF65-F5344CB8AC3E}">
        <p14:creationId xmlns:p14="http://schemas.microsoft.com/office/powerpoint/2010/main" val="388531593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EAAA6"/>
        </a:solidFill>
        <a:effectLst/>
      </p:bgPr>
    </p:bg>
    <p:spTree>
      <p:nvGrpSpPr>
        <p:cNvPr id="1" name=""/>
        <p:cNvGrpSpPr/>
        <p:nvPr/>
      </p:nvGrpSpPr>
      <p:grpSpPr>
        <a:xfrm>
          <a:off x="0" y="0"/>
          <a:ext cx="0" cy="0"/>
          <a:chOff x="0" y="0"/>
          <a:chExt cx="0" cy="0"/>
        </a:xfrm>
      </p:grpSpPr>
      <p:sp>
        <p:nvSpPr>
          <p:cNvPr id="151" name="矩形 150">
            <a:extLst>
              <a:ext uri="{FF2B5EF4-FFF2-40B4-BE49-F238E27FC236}">
                <a16:creationId xmlns:a16="http://schemas.microsoft.com/office/drawing/2014/main" id="{F9D2E7BC-E87A-CB47-99B6-FBAC7E7BA094}"/>
              </a:ext>
            </a:extLst>
          </p:cNvPr>
          <p:cNvSpPr/>
          <p:nvPr/>
        </p:nvSpPr>
        <p:spPr>
          <a:xfrm>
            <a:off x="0" y="0"/>
            <a:ext cx="12192000" cy="6858000"/>
          </a:xfrm>
          <a:prstGeom prst="rect">
            <a:avLst/>
          </a:prstGeom>
          <a:solidFill>
            <a:srgbClr val="FEAAA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0" name="组合 99">
            <a:extLst>
              <a:ext uri="{FF2B5EF4-FFF2-40B4-BE49-F238E27FC236}">
                <a16:creationId xmlns:a16="http://schemas.microsoft.com/office/drawing/2014/main" id="{D2F445DC-5AFD-16F9-3F7C-E46BBA7A394E}"/>
              </a:ext>
            </a:extLst>
          </p:cNvPr>
          <p:cNvGrpSpPr/>
          <p:nvPr/>
        </p:nvGrpSpPr>
        <p:grpSpPr>
          <a:xfrm>
            <a:off x="507116" y="-1"/>
            <a:ext cx="11486232" cy="6858000"/>
            <a:chOff x="507116" y="-1"/>
            <a:chExt cx="11486232" cy="6858000"/>
          </a:xfrm>
        </p:grpSpPr>
        <p:grpSp>
          <p:nvGrpSpPr>
            <p:cNvPr id="61" name="图形 156">
              <a:extLst>
                <a:ext uri="{FF2B5EF4-FFF2-40B4-BE49-F238E27FC236}">
                  <a16:creationId xmlns:a16="http://schemas.microsoft.com/office/drawing/2014/main" id="{B37BF7AF-6572-29C5-145B-EF90B1DB80FE}"/>
                </a:ext>
              </a:extLst>
            </p:cNvPr>
            <p:cNvGrpSpPr/>
            <p:nvPr/>
          </p:nvGrpSpPr>
          <p:grpSpPr>
            <a:xfrm>
              <a:off x="4594259" y="-1"/>
              <a:ext cx="3311947" cy="6858000"/>
              <a:chOff x="1490445" y="4025732"/>
              <a:chExt cx="401725" cy="831846"/>
            </a:xfrm>
            <a:solidFill>
              <a:srgbClr val="FD8C92"/>
            </a:solidFill>
          </p:grpSpPr>
          <p:sp>
            <p:nvSpPr>
              <p:cNvPr id="62" name="任意多边形: 形状 61">
                <a:extLst>
                  <a:ext uri="{FF2B5EF4-FFF2-40B4-BE49-F238E27FC236}">
                    <a16:creationId xmlns:a16="http://schemas.microsoft.com/office/drawing/2014/main" id="{F92079D5-1786-9466-E07F-6DA42BD1F221}"/>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63" name="任意多边形: 形状 62">
                <a:extLst>
                  <a:ext uri="{FF2B5EF4-FFF2-40B4-BE49-F238E27FC236}">
                    <a16:creationId xmlns:a16="http://schemas.microsoft.com/office/drawing/2014/main" id="{F2BC86A8-97BC-0396-CF54-607759628761}"/>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FFDEF268-9638-99A9-5424-429540E05526}"/>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65" name="任意多边形: 形状 64">
                <a:extLst>
                  <a:ext uri="{FF2B5EF4-FFF2-40B4-BE49-F238E27FC236}">
                    <a16:creationId xmlns:a16="http://schemas.microsoft.com/office/drawing/2014/main" id="{87307BAF-E9F9-5A17-B74D-B0E6E73AB382}"/>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71D8D9BF-332B-52D8-9316-63DFAA7CEB07}"/>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31FF085-CDBF-859F-8941-812CF809D1C8}"/>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BDC38EB8-0CF2-2724-DA7B-5166673CC2D9}"/>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69" name="任意多边形: 形状 68">
                <a:extLst>
                  <a:ext uri="{FF2B5EF4-FFF2-40B4-BE49-F238E27FC236}">
                    <a16:creationId xmlns:a16="http://schemas.microsoft.com/office/drawing/2014/main" id="{55FDD9F9-442B-F902-E326-5A359C12A86E}"/>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70" name="任意多边形: 形状 69">
                <a:extLst>
                  <a:ext uri="{FF2B5EF4-FFF2-40B4-BE49-F238E27FC236}">
                    <a16:creationId xmlns:a16="http://schemas.microsoft.com/office/drawing/2014/main" id="{8CB1D2AC-05E3-1707-04D0-E8564BE2EC59}"/>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71" name="任意多边形: 形状 70">
                <a:extLst>
                  <a:ext uri="{FF2B5EF4-FFF2-40B4-BE49-F238E27FC236}">
                    <a16:creationId xmlns:a16="http://schemas.microsoft.com/office/drawing/2014/main" id="{A8A85B3F-D17E-7AB3-8AB8-44FD387D9195}"/>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72" name="任意多边形: 形状 71">
                <a:extLst>
                  <a:ext uri="{FF2B5EF4-FFF2-40B4-BE49-F238E27FC236}">
                    <a16:creationId xmlns:a16="http://schemas.microsoft.com/office/drawing/2014/main" id="{2AA9C4E5-6B52-B940-8447-C15E2D556DD6}"/>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73" name="任意多边形: 形状 72">
                <a:extLst>
                  <a:ext uri="{FF2B5EF4-FFF2-40B4-BE49-F238E27FC236}">
                    <a16:creationId xmlns:a16="http://schemas.microsoft.com/office/drawing/2014/main" id="{2D8849F5-C80E-13D5-073D-FCE074E1B8B6}"/>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nvGrpSpPr>
            <p:cNvPr id="74" name="图形 156">
              <a:extLst>
                <a:ext uri="{FF2B5EF4-FFF2-40B4-BE49-F238E27FC236}">
                  <a16:creationId xmlns:a16="http://schemas.microsoft.com/office/drawing/2014/main" id="{040B6606-9346-BC6F-11A1-8AC98E66D79C}"/>
                </a:ext>
              </a:extLst>
            </p:cNvPr>
            <p:cNvGrpSpPr/>
            <p:nvPr/>
          </p:nvGrpSpPr>
          <p:grpSpPr>
            <a:xfrm>
              <a:off x="507116" y="-1"/>
              <a:ext cx="3311947" cy="6858000"/>
              <a:chOff x="1490445" y="4025732"/>
              <a:chExt cx="401725" cy="831846"/>
            </a:xfrm>
            <a:solidFill>
              <a:srgbClr val="FD8C92"/>
            </a:solidFill>
          </p:grpSpPr>
          <p:sp>
            <p:nvSpPr>
              <p:cNvPr id="75" name="任意多边形: 形状 74">
                <a:extLst>
                  <a:ext uri="{FF2B5EF4-FFF2-40B4-BE49-F238E27FC236}">
                    <a16:creationId xmlns:a16="http://schemas.microsoft.com/office/drawing/2014/main" id="{F77CB966-8D50-EA88-FF95-8DC214899AF3}"/>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76" name="任意多边形: 形状 75">
                <a:extLst>
                  <a:ext uri="{FF2B5EF4-FFF2-40B4-BE49-F238E27FC236}">
                    <a16:creationId xmlns:a16="http://schemas.microsoft.com/office/drawing/2014/main" id="{7D11A696-7B72-C393-D546-6E0CA492832E}"/>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77" name="任意多边形: 形状 76">
                <a:extLst>
                  <a:ext uri="{FF2B5EF4-FFF2-40B4-BE49-F238E27FC236}">
                    <a16:creationId xmlns:a16="http://schemas.microsoft.com/office/drawing/2014/main" id="{F1E4D78F-2074-F9A0-BA83-C9B85A9DF44B}"/>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78" name="任意多边形: 形状 77">
                <a:extLst>
                  <a:ext uri="{FF2B5EF4-FFF2-40B4-BE49-F238E27FC236}">
                    <a16:creationId xmlns:a16="http://schemas.microsoft.com/office/drawing/2014/main" id="{93F149B4-57D6-562A-6676-1C5F39AF641F}"/>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79" name="任意多边形: 形状 78">
                <a:extLst>
                  <a:ext uri="{FF2B5EF4-FFF2-40B4-BE49-F238E27FC236}">
                    <a16:creationId xmlns:a16="http://schemas.microsoft.com/office/drawing/2014/main" id="{AB62BC4C-E1D0-31A3-8718-B19FD32770D0}"/>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80" name="任意多边形: 形状 79">
                <a:extLst>
                  <a:ext uri="{FF2B5EF4-FFF2-40B4-BE49-F238E27FC236}">
                    <a16:creationId xmlns:a16="http://schemas.microsoft.com/office/drawing/2014/main" id="{BF43AFC6-762B-4E78-5FE3-69100CFA3ED7}"/>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81" name="任意多边形: 形状 80">
                <a:extLst>
                  <a:ext uri="{FF2B5EF4-FFF2-40B4-BE49-F238E27FC236}">
                    <a16:creationId xmlns:a16="http://schemas.microsoft.com/office/drawing/2014/main" id="{100C9ADB-8DD8-DE66-2070-50033FB08DB2}"/>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82" name="任意多边形: 形状 81">
                <a:extLst>
                  <a:ext uri="{FF2B5EF4-FFF2-40B4-BE49-F238E27FC236}">
                    <a16:creationId xmlns:a16="http://schemas.microsoft.com/office/drawing/2014/main" id="{9757A181-C883-0FE2-E334-00D08C90B7AB}"/>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83" name="任意多边形: 形状 82">
                <a:extLst>
                  <a:ext uri="{FF2B5EF4-FFF2-40B4-BE49-F238E27FC236}">
                    <a16:creationId xmlns:a16="http://schemas.microsoft.com/office/drawing/2014/main" id="{5DCA7165-F186-D108-3B16-65ED626B3118}"/>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84" name="任意多边形: 形状 83">
                <a:extLst>
                  <a:ext uri="{FF2B5EF4-FFF2-40B4-BE49-F238E27FC236}">
                    <a16:creationId xmlns:a16="http://schemas.microsoft.com/office/drawing/2014/main" id="{8F9614EF-EAFA-EAD2-63D1-2F6304DD57FE}"/>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85" name="任意多边形: 形状 84">
                <a:extLst>
                  <a:ext uri="{FF2B5EF4-FFF2-40B4-BE49-F238E27FC236}">
                    <a16:creationId xmlns:a16="http://schemas.microsoft.com/office/drawing/2014/main" id="{6CE5818E-A576-8F93-C8B9-0C58D7EFDDCB}"/>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86" name="任意多边形: 形状 85">
                <a:extLst>
                  <a:ext uri="{FF2B5EF4-FFF2-40B4-BE49-F238E27FC236}">
                    <a16:creationId xmlns:a16="http://schemas.microsoft.com/office/drawing/2014/main" id="{3184C9DD-DE37-EE04-AF3D-8560F0B40A94}"/>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nvGrpSpPr>
            <p:cNvPr id="87" name="图形 156">
              <a:extLst>
                <a:ext uri="{FF2B5EF4-FFF2-40B4-BE49-F238E27FC236}">
                  <a16:creationId xmlns:a16="http://schemas.microsoft.com/office/drawing/2014/main" id="{A74FACA2-223F-96EF-3B69-F0F189E74D2D}"/>
                </a:ext>
              </a:extLst>
            </p:cNvPr>
            <p:cNvGrpSpPr/>
            <p:nvPr/>
          </p:nvGrpSpPr>
          <p:grpSpPr>
            <a:xfrm>
              <a:off x="8681401" y="-1"/>
              <a:ext cx="3311947" cy="6858000"/>
              <a:chOff x="1490445" y="4025732"/>
              <a:chExt cx="401725" cy="831846"/>
            </a:xfrm>
            <a:solidFill>
              <a:srgbClr val="FD8C92"/>
            </a:solidFill>
          </p:grpSpPr>
          <p:sp>
            <p:nvSpPr>
              <p:cNvPr id="88" name="任意多边形: 形状 87">
                <a:extLst>
                  <a:ext uri="{FF2B5EF4-FFF2-40B4-BE49-F238E27FC236}">
                    <a16:creationId xmlns:a16="http://schemas.microsoft.com/office/drawing/2014/main" id="{96E317A7-6525-E4D0-8A6D-BD91365A9E3B}"/>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89" name="任意多边形: 形状 88">
                <a:extLst>
                  <a:ext uri="{FF2B5EF4-FFF2-40B4-BE49-F238E27FC236}">
                    <a16:creationId xmlns:a16="http://schemas.microsoft.com/office/drawing/2014/main" id="{4EB7C4C2-62E4-170B-35F6-E8BD5B671CBF}"/>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90" name="任意多边形: 形状 89">
                <a:extLst>
                  <a:ext uri="{FF2B5EF4-FFF2-40B4-BE49-F238E27FC236}">
                    <a16:creationId xmlns:a16="http://schemas.microsoft.com/office/drawing/2014/main" id="{B7ADBB8C-3639-2AC0-D222-F6261D4DAAF8}"/>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91" name="任意多边形: 形状 90">
                <a:extLst>
                  <a:ext uri="{FF2B5EF4-FFF2-40B4-BE49-F238E27FC236}">
                    <a16:creationId xmlns:a16="http://schemas.microsoft.com/office/drawing/2014/main" id="{E4594F0F-37F4-A35F-B13D-3D5A1BD11D2B}"/>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92" name="任意多边形: 形状 91">
                <a:extLst>
                  <a:ext uri="{FF2B5EF4-FFF2-40B4-BE49-F238E27FC236}">
                    <a16:creationId xmlns:a16="http://schemas.microsoft.com/office/drawing/2014/main" id="{93B4B839-F7D3-A006-F745-82FDCC1FC762}"/>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93" name="任意多边形: 形状 92">
                <a:extLst>
                  <a:ext uri="{FF2B5EF4-FFF2-40B4-BE49-F238E27FC236}">
                    <a16:creationId xmlns:a16="http://schemas.microsoft.com/office/drawing/2014/main" id="{45FF9857-468D-C38A-EE32-8B4D33A425FE}"/>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94" name="任意多边形: 形状 93">
                <a:extLst>
                  <a:ext uri="{FF2B5EF4-FFF2-40B4-BE49-F238E27FC236}">
                    <a16:creationId xmlns:a16="http://schemas.microsoft.com/office/drawing/2014/main" id="{B49BFDBD-D432-BAEA-1648-321E61C8A1CC}"/>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95" name="任意多边形: 形状 94">
                <a:extLst>
                  <a:ext uri="{FF2B5EF4-FFF2-40B4-BE49-F238E27FC236}">
                    <a16:creationId xmlns:a16="http://schemas.microsoft.com/office/drawing/2014/main" id="{B8745C17-6917-6AB8-3CA9-B5D54DD80019}"/>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96" name="任意多边形: 形状 95">
                <a:extLst>
                  <a:ext uri="{FF2B5EF4-FFF2-40B4-BE49-F238E27FC236}">
                    <a16:creationId xmlns:a16="http://schemas.microsoft.com/office/drawing/2014/main" id="{FE95C72E-8C31-7E0F-57D9-27AFF3350AA5}"/>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97" name="任意多边形: 形状 96">
                <a:extLst>
                  <a:ext uri="{FF2B5EF4-FFF2-40B4-BE49-F238E27FC236}">
                    <a16:creationId xmlns:a16="http://schemas.microsoft.com/office/drawing/2014/main" id="{84131DBB-C760-4C81-CB66-2E2328F432ED}"/>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98" name="任意多边形: 形状 97">
                <a:extLst>
                  <a:ext uri="{FF2B5EF4-FFF2-40B4-BE49-F238E27FC236}">
                    <a16:creationId xmlns:a16="http://schemas.microsoft.com/office/drawing/2014/main" id="{7AB2DF50-3C8D-A0B6-F78C-27A8D324990C}"/>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99" name="任意多边形: 形状 98">
                <a:extLst>
                  <a:ext uri="{FF2B5EF4-FFF2-40B4-BE49-F238E27FC236}">
                    <a16:creationId xmlns:a16="http://schemas.microsoft.com/office/drawing/2014/main" id="{32DDAAD8-3B49-759D-514A-73119584B44C}"/>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5" name="组合 4">
            <a:extLst>
              <a:ext uri="{FF2B5EF4-FFF2-40B4-BE49-F238E27FC236}">
                <a16:creationId xmlns:a16="http://schemas.microsoft.com/office/drawing/2014/main" id="{4F2D5595-BDC4-3ED1-1615-5B868BC6E40D}"/>
              </a:ext>
            </a:extLst>
          </p:cNvPr>
          <p:cNvGrpSpPr/>
          <p:nvPr/>
        </p:nvGrpSpPr>
        <p:grpSpPr>
          <a:xfrm>
            <a:off x="1275164" y="448293"/>
            <a:ext cx="4180114" cy="5961414"/>
            <a:chOff x="-273694" y="448294"/>
            <a:chExt cx="4180114" cy="5961414"/>
          </a:xfrm>
        </p:grpSpPr>
        <p:sp>
          <p:nvSpPr>
            <p:cNvPr id="6" name="矩形 5">
              <a:extLst>
                <a:ext uri="{FF2B5EF4-FFF2-40B4-BE49-F238E27FC236}">
                  <a16:creationId xmlns:a16="http://schemas.microsoft.com/office/drawing/2014/main" id="{53DFD68C-5C00-EE09-1CB1-EA823A7BE49A}"/>
                </a:ext>
              </a:extLst>
            </p:cNvPr>
            <p:cNvSpPr/>
            <p:nvPr/>
          </p:nvSpPr>
          <p:spPr>
            <a:xfrm>
              <a:off x="-273694" y="448294"/>
              <a:ext cx="4180114" cy="59614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E0EAA2A6-DACC-0BB9-8FAB-ADD45638C850}"/>
                </a:ext>
              </a:extLst>
            </p:cNvPr>
            <p:cNvPicPr>
              <a:picLocks noChangeAspect="1"/>
            </p:cNvPicPr>
            <p:nvPr/>
          </p:nvPicPr>
          <p:blipFill>
            <a:blip r:embed="rId2"/>
            <a:srcRect l="2880" t="313" r="43762" b="313"/>
            <a:stretch>
              <a:fillRect/>
            </a:stretch>
          </p:blipFill>
          <p:spPr>
            <a:xfrm>
              <a:off x="-273694" y="448295"/>
              <a:ext cx="4180114" cy="5961413"/>
            </a:xfrm>
            <a:custGeom>
              <a:avLst/>
              <a:gdLst>
                <a:gd name="connsiteX0" fmla="*/ 0 w 4180114"/>
                <a:gd name="connsiteY0" fmla="*/ 0 h 5961413"/>
                <a:gd name="connsiteX1" fmla="*/ 4180114 w 4180114"/>
                <a:gd name="connsiteY1" fmla="*/ 0 h 5961413"/>
                <a:gd name="connsiteX2" fmla="*/ 4180114 w 4180114"/>
                <a:gd name="connsiteY2" fmla="*/ 5961413 h 5961413"/>
                <a:gd name="connsiteX3" fmla="*/ 0 w 4180114"/>
                <a:gd name="connsiteY3" fmla="*/ 5961413 h 5961413"/>
              </a:gdLst>
              <a:ahLst/>
              <a:cxnLst>
                <a:cxn ang="0">
                  <a:pos x="connsiteX0" y="connsiteY0"/>
                </a:cxn>
                <a:cxn ang="0">
                  <a:pos x="connsiteX1" y="connsiteY1"/>
                </a:cxn>
                <a:cxn ang="0">
                  <a:pos x="connsiteX2" y="connsiteY2"/>
                </a:cxn>
                <a:cxn ang="0">
                  <a:pos x="connsiteX3" y="connsiteY3"/>
                </a:cxn>
              </a:cxnLst>
              <a:rect l="l" t="t" r="r" b="b"/>
              <a:pathLst>
                <a:path w="4180114" h="5961413">
                  <a:moveTo>
                    <a:pt x="0" y="0"/>
                  </a:moveTo>
                  <a:lnTo>
                    <a:pt x="4180114" y="0"/>
                  </a:lnTo>
                  <a:lnTo>
                    <a:pt x="4180114" y="5961413"/>
                  </a:lnTo>
                  <a:lnTo>
                    <a:pt x="0" y="5961413"/>
                  </a:lnTo>
                  <a:close/>
                </a:path>
              </a:pathLst>
            </a:custGeom>
          </p:spPr>
        </p:pic>
      </p:grpSp>
      <p:sp>
        <p:nvSpPr>
          <p:cNvPr id="8" name="文本框 7">
            <a:extLst>
              <a:ext uri="{FF2B5EF4-FFF2-40B4-BE49-F238E27FC236}">
                <a16:creationId xmlns:a16="http://schemas.microsoft.com/office/drawing/2014/main" id="{6CD527AB-9B82-389C-7569-7B3F7784876D}"/>
              </a:ext>
            </a:extLst>
          </p:cNvPr>
          <p:cNvSpPr txBox="1"/>
          <p:nvPr/>
        </p:nvSpPr>
        <p:spPr>
          <a:xfrm>
            <a:off x="1511021" y="2555728"/>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A7E6D0"/>
                </a:solidFill>
                <a:latin typeface="Jumble" panose="02000503000000020004" pitchFamily="2" charset="0"/>
              </a:rPr>
              <a:t>PowerPointTemplet</a:t>
            </a:r>
            <a:endParaRPr lang="zh-CN" altLang="en-US" sz="2800" b="1">
              <a:ln w="25400">
                <a:solidFill>
                  <a:srgbClr val="003333"/>
                </a:solidFill>
              </a:ln>
              <a:solidFill>
                <a:srgbClr val="A7E6D0"/>
              </a:solidFill>
              <a:latin typeface="Jumble" panose="02000503000000020004" pitchFamily="2" charset="0"/>
            </a:endParaRPr>
          </a:p>
        </p:txBody>
      </p:sp>
      <p:sp>
        <p:nvSpPr>
          <p:cNvPr id="9" name="文本框 8">
            <a:extLst>
              <a:ext uri="{FF2B5EF4-FFF2-40B4-BE49-F238E27FC236}">
                <a16:creationId xmlns:a16="http://schemas.microsoft.com/office/drawing/2014/main" id="{8707101B-1714-7747-E2C9-096AC1B6F371}"/>
              </a:ext>
            </a:extLst>
          </p:cNvPr>
          <p:cNvSpPr txBox="1"/>
          <p:nvPr/>
        </p:nvSpPr>
        <p:spPr>
          <a:xfrm>
            <a:off x="1969208" y="2692585"/>
            <a:ext cx="2792027" cy="261610"/>
          </a:xfrm>
          <a:prstGeom prst="rect">
            <a:avLst/>
          </a:prstGeom>
          <a:noFill/>
        </p:spPr>
        <p:txBody>
          <a:bodyPr wrap="square" rtlCol="0">
            <a:spAutoFit/>
          </a:bodyPr>
          <a:lstStyle/>
          <a:p>
            <a:pPr algn="ct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10" name="文本框 9">
            <a:extLst>
              <a:ext uri="{FF2B5EF4-FFF2-40B4-BE49-F238E27FC236}">
                <a16:creationId xmlns:a16="http://schemas.microsoft.com/office/drawing/2014/main" id="{D1B11F9F-E055-B73C-D04A-1E59A0B69223}"/>
              </a:ext>
            </a:extLst>
          </p:cNvPr>
          <p:cNvSpPr txBox="1"/>
          <p:nvPr/>
        </p:nvSpPr>
        <p:spPr>
          <a:xfrm>
            <a:off x="1654598" y="3268062"/>
            <a:ext cx="3421247" cy="2464072"/>
          </a:xfrm>
          <a:prstGeom prst="rect">
            <a:avLst/>
          </a:prstGeom>
          <a:noFill/>
        </p:spPr>
        <p:txBody>
          <a:bodyPr wrap="square" rtlCol="0">
            <a:spAutoFit/>
          </a:bodyPr>
          <a:lstStyle/>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11" name="文本框 10">
            <a:extLst>
              <a:ext uri="{FF2B5EF4-FFF2-40B4-BE49-F238E27FC236}">
                <a16:creationId xmlns:a16="http://schemas.microsoft.com/office/drawing/2014/main" id="{A9693816-7BEF-26C6-1610-72611AD648B3}"/>
              </a:ext>
            </a:extLst>
          </p:cNvPr>
          <p:cNvSpPr txBox="1"/>
          <p:nvPr/>
        </p:nvSpPr>
        <p:spPr>
          <a:xfrm>
            <a:off x="2283818" y="6017292"/>
            <a:ext cx="2792027" cy="261610"/>
          </a:xfrm>
          <a:prstGeom prst="rect">
            <a:avLst/>
          </a:prstGeom>
          <a:noFill/>
        </p:spPr>
        <p:txBody>
          <a:bodyPr wrap="square" rtlCol="0">
            <a:spAutoFit/>
          </a:bodyPr>
          <a:lstStyle/>
          <a:p>
            <a:pPr algn="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2023</a:t>
            </a:r>
            <a:r>
              <a:rPr lang="en-US"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/12/01</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12" name="组合 11">
            <a:extLst>
              <a:ext uri="{FF2B5EF4-FFF2-40B4-BE49-F238E27FC236}">
                <a16:creationId xmlns:a16="http://schemas.microsoft.com/office/drawing/2014/main" id="{4341FC7C-D010-6200-F8EC-027222B96C13}"/>
              </a:ext>
            </a:extLst>
          </p:cNvPr>
          <p:cNvGrpSpPr/>
          <p:nvPr/>
        </p:nvGrpSpPr>
        <p:grpSpPr>
          <a:xfrm>
            <a:off x="2850277" y="623291"/>
            <a:ext cx="1029889" cy="1420085"/>
            <a:chOff x="4739436" y="613536"/>
            <a:chExt cx="2059778" cy="2840170"/>
          </a:xfrm>
        </p:grpSpPr>
        <p:sp>
          <p:nvSpPr>
            <p:cNvPr id="13" name="椭圆 12">
              <a:extLst>
                <a:ext uri="{FF2B5EF4-FFF2-40B4-BE49-F238E27FC236}">
                  <a16:creationId xmlns:a16="http://schemas.microsoft.com/office/drawing/2014/main" id="{ABA5E61B-D4D9-0CD7-B731-94A64CD17FF4}"/>
                </a:ext>
              </a:extLst>
            </p:cNvPr>
            <p:cNvSpPr/>
            <p:nvPr/>
          </p:nvSpPr>
          <p:spPr>
            <a:xfrm>
              <a:off x="4884062" y="1729053"/>
              <a:ext cx="1724652" cy="1724653"/>
            </a:xfrm>
            <a:prstGeom prst="ellipse">
              <a:avLst/>
            </a:prstGeom>
            <a:solidFill>
              <a:srgbClr val="A7E6D0"/>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5CED9D47-FECE-6BAB-4AAB-D9B52FA0316B}"/>
                </a:ext>
              </a:extLst>
            </p:cNvPr>
            <p:cNvGrpSpPr/>
            <p:nvPr/>
          </p:nvGrpSpPr>
          <p:grpSpPr>
            <a:xfrm>
              <a:off x="4739436" y="613536"/>
              <a:ext cx="2059778" cy="2751963"/>
              <a:chOff x="4787575" y="3348389"/>
              <a:chExt cx="2020610" cy="2699632"/>
            </a:xfrm>
          </p:grpSpPr>
          <p:sp>
            <p:nvSpPr>
              <p:cNvPr id="15" name="任意多边形: 形状 14">
                <a:extLst>
                  <a:ext uri="{FF2B5EF4-FFF2-40B4-BE49-F238E27FC236}">
                    <a16:creationId xmlns:a16="http://schemas.microsoft.com/office/drawing/2014/main" id="{9634C416-C4B6-CBF9-7916-40614016A2AA}"/>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A2434B60-7DA0-2CCA-8DF9-57CFD2165B53}"/>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C820B4EB-D5D5-34B2-E5D6-28B8F435411E}"/>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BAF6F540-6B2B-8DFF-2EF4-6D5487227EB9}"/>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83EC420A-9A0B-5908-03B1-EA3F4BD8AEA2}"/>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20" name="任意多边形: 形状 19">
                <a:extLst>
                  <a:ext uri="{FF2B5EF4-FFF2-40B4-BE49-F238E27FC236}">
                    <a16:creationId xmlns:a16="http://schemas.microsoft.com/office/drawing/2014/main" id="{FECE2D8F-7ECF-6546-B97C-5F48963ACB9B}"/>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21" name="任意多边形: 形状 20">
                <a:extLst>
                  <a:ext uri="{FF2B5EF4-FFF2-40B4-BE49-F238E27FC236}">
                    <a16:creationId xmlns:a16="http://schemas.microsoft.com/office/drawing/2014/main" id="{6AE796E5-9E6F-48CD-C5F9-F5F7023E9D40}"/>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8F5BF6A4-0358-E4DA-F5D0-3D4073C84F5B}"/>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C6DA54EB-F0AF-2DE1-B166-EAE17CDA7728}"/>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grpSp>
      <p:grpSp>
        <p:nvGrpSpPr>
          <p:cNvPr id="26" name="组合 25">
            <a:extLst>
              <a:ext uri="{FF2B5EF4-FFF2-40B4-BE49-F238E27FC236}">
                <a16:creationId xmlns:a16="http://schemas.microsoft.com/office/drawing/2014/main" id="{EA85B461-8C27-01AE-8600-96E0DE60007A}"/>
              </a:ext>
            </a:extLst>
          </p:cNvPr>
          <p:cNvGrpSpPr/>
          <p:nvPr/>
        </p:nvGrpSpPr>
        <p:grpSpPr>
          <a:xfrm>
            <a:off x="6613312" y="448293"/>
            <a:ext cx="4180114" cy="5961414"/>
            <a:chOff x="-273694" y="448294"/>
            <a:chExt cx="4180114" cy="5961414"/>
          </a:xfrm>
        </p:grpSpPr>
        <p:sp>
          <p:nvSpPr>
            <p:cNvPr id="43" name="矩形 42">
              <a:extLst>
                <a:ext uri="{FF2B5EF4-FFF2-40B4-BE49-F238E27FC236}">
                  <a16:creationId xmlns:a16="http://schemas.microsoft.com/office/drawing/2014/main" id="{8EF50225-ABF7-9760-8876-6D935A8A4F09}"/>
                </a:ext>
              </a:extLst>
            </p:cNvPr>
            <p:cNvSpPr/>
            <p:nvPr/>
          </p:nvSpPr>
          <p:spPr>
            <a:xfrm>
              <a:off x="-273694" y="448294"/>
              <a:ext cx="4180114" cy="5961413"/>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id="{239CFA6E-8B1F-5F69-4C16-83A2CB5CAFD0}"/>
                </a:ext>
              </a:extLst>
            </p:cNvPr>
            <p:cNvPicPr>
              <a:picLocks noChangeAspect="1"/>
            </p:cNvPicPr>
            <p:nvPr/>
          </p:nvPicPr>
          <p:blipFill>
            <a:blip r:embed="rId2"/>
            <a:srcRect l="2880" t="313" r="43762" b="313"/>
            <a:stretch>
              <a:fillRect/>
            </a:stretch>
          </p:blipFill>
          <p:spPr>
            <a:xfrm>
              <a:off x="-273694" y="448295"/>
              <a:ext cx="4180114" cy="5961413"/>
            </a:xfrm>
            <a:custGeom>
              <a:avLst/>
              <a:gdLst>
                <a:gd name="connsiteX0" fmla="*/ 0 w 4180114"/>
                <a:gd name="connsiteY0" fmla="*/ 0 h 5961413"/>
                <a:gd name="connsiteX1" fmla="*/ 4180114 w 4180114"/>
                <a:gd name="connsiteY1" fmla="*/ 0 h 5961413"/>
                <a:gd name="connsiteX2" fmla="*/ 4180114 w 4180114"/>
                <a:gd name="connsiteY2" fmla="*/ 5961413 h 5961413"/>
                <a:gd name="connsiteX3" fmla="*/ 0 w 4180114"/>
                <a:gd name="connsiteY3" fmla="*/ 5961413 h 5961413"/>
              </a:gdLst>
              <a:ahLst/>
              <a:cxnLst>
                <a:cxn ang="0">
                  <a:pos x="connsiteX0" y="connsiteY0"/>
                </a:cxn>
                <a:cxn ang="0">
                  <a:pos x="connsiteX1" y="connsiteY1"/>
                </a:cxn>
                <a:cxn ang="0">
                  <a:pos x="connsiteX2" y="connsiteY2"/>
                </a:cxn>
                <a:cxn ang="0">
                  <a:pos x="connsiteX3" y="connsiteY3"/>
                </a:cxn>
              </a:cxnLst>
              <a:rect l="l" t="t" r="r" b="b"/>
              <a:pathLst>
                <a:path w="4180114" h="5961413">
                  <a:moveTo>
                    <a:pt x="0" y="0"/>
                  </a:moveTo>
                  <a:lnTo>
                    <a:pt x="4180114" y="0"/>
                  </a:lnTo>
                  <a:lnTo>
                    <a:pt x="4180114" y="5961413"/>
                  </a:lnTo>
                  <a:lnTo>
                    <a:pt x="0" y="5961413"/>
                  </a:lnTo>
                  <a:close/>
                </a:path>
              </a:pathLst>
            </a:custGeom>
          </p:spPr>
        </p:pic>
      </p:grpSp>
      <p:sp>
        <p:nvSpPr>
          <p:cNvPr id="27" name="文本框 26">
            <a:extLst>
              <a:ext uri="{FF2B5EF4-FFF2-40B4-BE49-F238E27FC236}">
                <a16:creationId xmlns:a16="http://schemas.microsoft.com/office/drawing/2014/main" id="{E2FD846A-2809-563B-5466-26093C5F3990}"/>
              </a:ext>
            </a:extLst>
          </p:cNvPr>
          <p:cNvSpPr txBox="1"/>
          <p:nvPr/>
        </p:nvSpPr>
        <p:spPr>
          <a:xfrm>
            <a:off x="6849169" y="2555728"/>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FEAAA6"/>
                </a:solidFill>
                <a:latin typeface="Jumble" panose="02000503000000020004" pitchFamily="2" charset="0"/>
              </a:rPr>
              <a:t>PowerPointTemplet</a:t>
            </a:r>
            <a:endParaRPr lang="zh-CN" altLang="en-US" sz="2800" b="1">
              <a:ln w="25400">
                <a:solidFill>
                  <a:srgbClr val="003333"/>
                </a:solidFill>
              </a:ln>
              <a:solidFill>
                <a:srgbClr val="FEAAA6"/>
              </a:solidFill>
              <a:latin typeface="Jumble" panose="02000503000000020004" pitchFamily="2" charset="0"/>
            </a:endParaRPr>
          </a:p>
        </p:txBody>
      </p:sp>
      <p:sp>
        <p:nvSpPr>
          <p:cNvPr id="28" name="文本框 27">
            <a:extLst>
              <a:ext uri="{FF2B5EF4-FFF2-40B4-BE49-F238E27FC236}">
                <a16:creationId xmlns:a16="http://schemas.microsoft.com/office/drawing/2014/main" id="{FD16A1F3-5296-BC32-BC0F-9E5AA016C331}"/>
              </a:ext>
            </a:extLst>
          </p:cNvPr>
          <p:cNvSpPr txBox="1"/>
          <p:nvPr/>
        </p:nvSpPr>
        <p:spPr>
          <a:xfrm>
            <a:off x="7307356" y="2692585"/>
            <a:ext cx="2792027" cy="261610"/>
          </a:xfrm>
          <a:prstGeom prst="rect">
            <a:avLst/>
          </a:prstGeom>
          <a:noFill/>
        </p:spPr>
        <p:txBody>
          <a:bodyPr wrap="square" rtlCol="0">
            <a:spAutoFit/>
          </a:bodyPr>
          <a:lstStyle/>
          <a:p>
            <a:pPr algn="ct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Tristique Senectus Et Netus Et</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sp>
        <p:nvSpPr>
          <p:cNvPr id="29" name="文本框 28">
            <a:extLst>
              <a:ext uri="{FF2B5EF4-FFF2-40B4-BE49-F238E27FC236}">
                <a16:creationId xmlns:a16="http://schemas.microsoft.com/office/drawing/2014/main" id="{16D8CC88-5C3A-3DBC-CFA9-59DB970CF225}"/>
              </a:ext>
            </a:extLst>
          </p:cNvPr>
          <p:cNvSpPr txBox="1"/>
          <p:nvPr/>
        </p:nvSpPr>
        <p:spPr>
          <a:xfrm>
            <a:off x="6992746" y="3268062"/>
            <a:ext cx="3421247" cy="2464072"/>
          </a:xfrm>
          <a:prstGeom prst="rect">
            <a:avLst/>
          </a:prstGeom>
          <a:noFill/>
        </p:spPr>
        <p:txBody>
          <a:bodyPr wrap="square" rtlCol="0">
            <a:spAutoFit/>
          </a:bodyPr>
          <a:lstStyle/>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 sit amet commodo magna eros quis urna. Nunc viverra imperdiet enim.</a:t>
            </a:r>
          </a:p>
          <a:p>
            <a:pPr>
              <a:lnSpc>
                <a:spcPct val="150000"/>
              </a:lnSpc>
            </a:pPr>
            <a:endPar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a:p>
            <a:pPr>
              <a:lnSpc>
                <a:spcPct val="150000"/>
              </a:lnSpc>
            </a:pPr>
            <a:r>
              <a:rPr lang="fr-FR" altLang="zh-CN" sz="800">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Fusce est. Vivamus a tellus. Pellentesque habitant morbi tristique senectus et netus et malesuada fames ac turpis egestas. Proin pharetra nonummy pede.</a:t>
            </a:r>
          </a:p>
        </p:txBody>
      </p:sp>
      <p:sp>
        <p:nvSpPr>
          <p:cNvPr id="30" name="文本框 29">
            <a:extLst>
              <a:ext uri="{FF2B5EF4-FFF2-40B4-BE49-F238E27FC236}">
                <a16:creationId xmlns:a16="http://schemas.microsoft.com/office/drawing/2014/main" id="{AF4A31E4-5E3D-1B8F-04B3-D5E8F247DD48}"/>
              </a:ext>
            </a:extLst>
          </p:cNvPr>
          <p:cNvSpPr txBox="1"/>
          <p:nvPr/>
        </p:nvSpPr>
        <p:spPr>
          <a:xfrm>
            <a:off x="7621966" y="6017292"/>
            <a:ext cx="2792027" cy="261610"/>
          </a:xfrm>
          <a:prstGeom prst="rect">
            <a:avLst/>
          </a:prstGeom>
          <a:noFill/>
        </p:spPr>
        <p:txBody>
          <a:bodyPr wrap="square" rtlCol="0">
            <a:spAutoFit/>
          </a:bodyPr>
          <a:lstStyle/>
          <a:p>
            <a:pPr algn="r"/>
            <a:r>
              <a:rPr lang="fr-FR"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2023</a:t>
            </a:r>
            <a:r>
              <a:rPr lang="en-US" altLang="zh-CN"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rPr>
              <a:t>/12/01</a:t>
            </a:r>
            <a:endParaRPr lang="zh-CN" altLang="en-US" sz="1100" b="1">
              <a:solidFill>
                <a:srgbClr val="003333"/>
              </a:solidFill>
              <a:latin typeface="..黑体UI-韩语" panose="02000000000000000000" pitchFamily="2" charset="-128"/>
              <a:ea typeface="..黑体UI-韩语" panose="02000000000000000000" pitchFamily="2" charset="-128"/>
              <a:cs typeface="..黑体UI-韩语" panose="02000000000000000000" pitchFamily="2" charset="-128"/>
            </a:endParaRPr>
          </a:p>
        </p:txBody>
      </p:sp>
      <p:grpSp>
        <p:nvGrpSpPr>
          <p:cNvPr id="45" name="组合 44">
            <a:extLst>
              <a:ext uri="{FF2B5EF4-FFF2-40B4-BE49-F238E27FC236}">
                <a16:creationId xmlns:a16="http://schemas.microsoft.com/office/drawing/2014/main" id="{FAED899D-4EAD-EE8C-C0C4-EC2BD033043F}"/>
              </a:ext>
            </a:extLst>
          </p:cNvPr>
          <p:cNvGrpSpPr/>
          <p:nvPr/>
        </p:nvGrpSpPr>
        <p:grpSpPr>
          <a:xfrm>
            <a:off x="8130483" y="558189"/>
            <a:ext cx="1145773" cy="1485187"/>
            <a:chOff x="9067799" y="1098317"/>
            <a:chExt cx="1990661" cy="2580359"/>
          </a:xfrm>
        </p:grpSpPr>
        <p:sp>
          <p:nvSpPr>
            <p:cNvPr id="46" name="椭圆 45">
              <a:extLst>
                <a:ext uri="{FF2B5EF4-FFF2-40B4-BE49-F238E27FC236}">
                  <a16:creationId xmlns:a16="http://schemas.microsoft.com/office/drawing/2014/main" id="{6B32135F-67D1-0EDA-FB4A-E053C2CB05A0}"/>
                </a:ext>
              </a:extLst>
            </p:cNvPr>
            <p:cNvSpPr/>
            <p:nvPr/>
          </p:nvSpPr>
          <p:spPr>
            <a:xfrm>
              <a:off x="9324031" y="1954023"/>
              <a:ext cx="1724651" cy="1724653"/>
            </a:xfrm>
            <a:prstGeom prst="ellipse">
              <a:avLst/>
            </a:prstGeom>
            <a:solidFill>
              <a:srgbClr val="FEAAA6"/>
            </a:soli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id="{52B8D786-6BBB-C4F9-E2FE-BFCB3B71C215}"/>
                </a:ext>
              </a:extLst>
            </p:cNvPr>
            <p:cNvGrpSpPr/>
            <p:nvPr/>
          </p:nvGrpSpPr>
          <p:grpSpPr>
            <a:xfrm>
              <a:off x="9067799" y="1098317"/>
              <a:ext cx="1990661" cy="2457683"/>
              <a:chOff x="5855450" y="2213946"/>
              <a:chExt cx="1316762" cy="1625683"/>
            </a:xfrm>
          </p:grpSpPr>
          <p:sp>
            <p:nvSpPr>
              <p:cNvPr id="48" name="任意多边形: 形状 47">
                <a:extLst>
                  <a:ext uri="{FF2B5EF4-FFF2-40B4-BE49-F238E27FC236}">
                    <a16:creationId xmlns:a16="http://schemas.microsoft.com/office/drawing/2014/main" id="{BDD9A80B-37DB-6F18-A1B7-BFC6A397BBFA}"/>
                  </a:ext>
                </a:extLst>
              </p:cNvPr>
              <p:cNvSpPr/>
              <p:nvPr/>
            </p:nvSpPr>
            <p:spPr>
              <a:xfrm>
                <a:off x="5920156" y="2323965"/>
                <a:ext cx="1101808" cy="973528"/>
              </a:xfrm>
              <a:custGeom>
                <a:avLst/>
                <a:gdLst>
                  <a:gd name="connsiteX0" fmla="*/ 961394 w 1101808"/>
                  <a:gd name="connsiteY0" fmla="*/ 149173 h 973528"/>
                  <a:gd name="connsiteX1" fmla="*/ 757559 w 1101808"/>
                  <a:gd name="connsiteY1" fmla="*/ 37540 h 973528"/>
                  <a:gd name="connsiteX2" fmla="*/ 243209 w 1101808"/>
                  <a:gd name="connsiteY2" fmla="*/ 72021 h 973528"/>
                  <a:gd name="connsiteX3" fmla="*/ 131 w 1101808"/>
                  <a:gd name="connsiteY3" fmla="*/ 485596 h 973528"/>
                  <a:gd name="connsiteX4" fmla="*/ 152531 w 1101808"/>
                  <a:gd name="connsiteY4" fmla="*/ 820114 h 973528"/>
                  <a:gd name="connsiteX5" fmla="*/ 1073408 w 1101808"/>
                  <a:gd name="connsiteY5" fmla="*/ 662190 h 973528"/>
                  <a:gd name="connsiteX6" fmla="*/ 961394 w 1101808"/>
                  <a:gd name="connsiteY6" fmla="*/ 149173 h 973528"/>
                  <a:gd name="connsiteX7" fmla="*/ 408944 w 1101808"/>
                  <a:gd name="connsiteY7" fmla="*/ 730770 h 973528"/>
                  <a:gd name="connsiteX8" fmla="*/ 356176 w 1101808"/>
                  <a:gd name="connsiteY8" fmla="*/ 777252 h 973528"/>
                  <a:gd name="connsiteX9" fmla="*/ 286834 w 1101808"/>
                  <a:gd name="connsiteY9" fmla="*/ 740295 h 973528"/>
                  <a:gd name="connsiteX10" fmla="*/ 264355 w 1101808"/>
                  <a:gd name="connsiteY10" fmla="*/ 659713 h 973528"/>
                  <a:gd name="connsiteX11" fmla="*/ 349127 w 1101808"/>
                  <a:gd name="connsiteY11" fmla="*/ 697813 h 973528"/>
                  <a:gd name="connsiteX12" fmla="*/ 433709 w 1101808"/>
                  <a:gd name="connsiteY12" fmla="*/ 675334 h 973528"/>
                  <a:gd name="connsiteX13" fmla="*/ 408563 w 1101808"/>
                  <a:gd name="connsiteY13" fmla="*/ 730770 h 973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01808" h="973528">
                    <a:moveTo>
                      <a:pt x="961394" y="149173"/>
                    </a:moveTo>
                    <a:cubicBezTo>
                      <a:pt x="892624" y="89166"/>
                      <a:pt x="830902" y="64020"/>
                      <a:pt x="757559" y="37540"/>
                    </a:cubicBezTo>
                    <a:cubicBezTo>
                      <a:pt x="592586" y="-16371"/>
                      <a:pt x="396752" y="-18086"/>
                      <a:pt x="243209" y="72021"/>
                    </a:cubicBezTo>
                    <a:cubicBezTo>
                      <a:pt x="112526" y="148221"/>
                      <a:pt x="-1202" y="333577"/>
                      <a:pt x="131" y="485596"/>
                    </a:cubicBezTo>
                    <a:cubicBezTo>
                      <a:pt x="4286" y="612965"/>
                      <a:pt x="59151" y="733396"/>
                      <a:pt x="152531" y="820114"/>
                    </a:cubicBezTo>
                    <a:cubicBezTo>
                      <a:pt x="410278" y="1064526"/>
                      <a:pt x="939297" y="1020711"/>
                      <a:pt x="1073408" y="662190"/>
                    </a:cubicBezTo>
                    <a:cubicBezTo>
                      <a:pt x="1135511" y="497979"/>
                      <a:pt x="1095316" y="268236"/>
                      <a:pt x="961394" y="149173"/>
                    </a:cubicBezTo>
                    <a:close/>
                    <a:moveTo>
                      <a:pt x="408944" y="730770"/>
                    </a:moveTo>
                    <a:cubicBezTo>
                      <a:pt x="398812" y="753097"/>
                      <a:pt x="379604" y="770017"/>
                      <a:pt x="356176" y="777252"/>
                    </a:cubicBezTo>
                    <a:cubicBezTo>
                      <a:pt x="327671" y="780316"/>
                      <a:pt x="300184" y="765666"/>
                      <a:pt x="286834" y="740295"/>
                    </a:cubicBezTo>
                    <a:cubicBezTo>
                      <a:pt x="273901" y="715257"/>
                      <a:pt x="266250" y="687830"/>
                      <a:pt x="264355" y="659713"/>
                    </a:cubicBezTo>
                    <a:cubicBezTo>
                      <a:pt x="280166" y="670381"/>
                      <a:pt x="302455" y="696670"/>
                      <a:pt x="349127" y="697813"/>
                    </a:cubicBezTo>
                    <a:cubicBezTo>
                      <a:pt x="378869" y="698377"/>
                      <a:pt x="408172" y="690589"/>
                      <a:pt x="433709" y="675334"/>
                    </a:cubicBezTo>
                    <a:cubicBezTo>
                      <a:pt x="426556" y="694346"/>
                      <a:pt x="418156" y="712865"/>
                      <a:pt x="408563" y="730770"/>
                    </a:cubicBezTo>
                    <a:close/>
                  </a:path>
                </a:pathLst>
              </a:custGeom>
              <a:solidFill>
                <a:srgbClr val="FFF4EE"/>
              </a:solidFill>
              <a:ln w="19050" cap="flat">
                <a:noFill/>
                <a:prstDash val="solid"/>
                <a:miter/>
              </a:ln>
            </p:spPr>
            <p:txBody>
              <a:bodyPr rtlCol="0" anchor="ctr"/>
              <a:lstStyle/>
              <a:p>
                <a:endParaRPr lang="zh-CN" altLang="en-US"/>
              </a:p>
            </p:txBody>
          </p:sp>
          <p:sp>
            <p:nvSpPr>
              <p:cNvPr id="49" name="任意多边形: 形状 48">
                <a:extLst>
                  <a:ext uri="{FF2B5EF4-FFF2-40B4-BE49-F238E27FC236}">
                    <a16:creationId xmlns:a16="http://schemas.microsoft.com/office/drawing/2014/main" id="{496DF52B-20E5-55FC-67EC-ABD6AFF0F413}"/>
                  </a:ext>
                </a:extLst>
              </p:cNvPr>
              <p:cNvSpPr/>
              <p:nvPr/>
            </p:nvSpPr>
            <p:spPr>
              <a:xfrm>
                <a:off x="5990721" y="3148203"/>
                <a:ext cx="1181491" cy="683172"/>
              </a:xfrm>
              <a:custGeom>
                <a:avLst/>
                <a:gdLst>
                  <a:gd name="connsiteX0" fmla="*/ 1164203 w 1181491"/>
                  <a:gd name="connsiteY0" fmla="*/ 65826 h 683172"/>
                  <a:gd name="connsiteX1" fmla="*/ 1152773 w 1181491"/>
                  <a:gd name="connsiteY1" fmla="*/ 54586 h 683172"/>
                  <a:gd name="connsiteX2" fmla="*/ 897884 w 1181491"/>
                  <a:gd name="connsiteY2" fmla="*/ 103 h 683172"/>
                  <a:gd name="connsiteX3" fmla="*/ 404489 w 1181491"/>
                  <a:gd name="connsiteY3" fmla="*/ 142978 h 683172"/>
                  <a:gd name="connsiteX4" fmla="*/ 419729 w 1181491"/>
                  <a:gd name="connsiteY4" fmla="*/ 194223 h 683172"/>
                  <a:gd name="connsiteX5" fmla="*/ 24251 w 1181491"/>
                  <a:gd name="connsiteY5" fmla="*/ 452541 h 683172"/>
                  <a:gd name="connsiteX6" fmla="*/ 3867 w 1181491"/>
                  <a:gd name="connsiteY6" fmla="*/ 471591 h 683172"/>
                  <a:gd name="connsiteX7" fmla="*/ 22917 w 1181491"/>
                  <a:gd name="connsiteY7" fmla="*/ 526645 h 683172"/>
                  <a:gd name="connsiteX8" fmla="*/ 86925 w 1181491"/>
                  <a:gd name="connsiteY8" fmla="*/ 534456 h 683172"/>
                  <a:gd name="connsiteX9" fmla="*/ 498024 w 1181491"/>
                  <a:gd name="connsiteY9" fmla="*/ 354433 h 683172"/>
                  <a:gd name="connsiteX10" fmla="*/ 558032 w 1181491"/>
                  <a:gd name="connsiteY10" fmla="*/ 430633 h 683172"/>
                  <a:gd name="connsiteX11" fmla="*/ 874262 w 1181491"/>
                  <a:gd name="connsiteY11" fmla="*/ 676188 h 683172"/>
                  <a:gd name="connsiteX12" fmla="*/ 875786 w 1181491"/>
                  <a:gd name="connsiteY12" fmla="*/ 676188 h 683172"/>
                  <a:gd name="connsiteX13" fmla="*/ 948366 w 1181491"/>
                  <a:gd name="connsiteY13" fmla="*/ 674854 h 683172"/>
                  <a:gd name="connsiteX14" fmla="*/ 1001897 w 1181491"/>
                  <a:gd name="connsiteY14" fmla="*/ 626848 h 683172"/>
                  <a:gd name="connsiteX15" fmla="*/ 1164203 w 1181491"/>
                  <a:gd name="connsiteY15" fmla="*/ 65826 h 683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81491" h="683172">
                    <a:moveTo>
                      <a:pt x="1164203" y="65826"/>
                    </a:moveTo>
                    <a:cubicBezTo>
                      <a:pt x="1161137" y="61391"/>
                      <a:pt x="1157259" y="57577"/>
                      <a:pt x="1152773" y="54586"/>
                    </a:cubicBezTo>
                    <a:cubicBezTo>
                      <a:pt x="1019423" y="42204"/>
                      <a:pt x="951415" y="21630"/>
                      <a:pt x="897884" y="103"/>
                    </a:cubicBezTo>
                    <a:cubicBezTo>
                      <a:pt x="773488" y="121071"/>
                      <a:pt x="582987" y="167553"/>
                      <a:pt x="404489" y="142978"/>
                    </a:cubicBezTo>
                    <a:cubicBezTo>
                      <a:pt x="408870" y="160314"/>
                      <a:pt x="414014" y="177459"/>
                      <a:pt x="419729" y="194223"/>
                    </a:cubicBezTo>
                    <a:cubicBezTo>
                      <a:pt x="294380" y="289473"/>
                      <a:pt x="155315" y="365673"/>
                      <a:pt x="24251" y="452541"/>
                    </a:cubicBezTo>
                    <a:cubicBezTo>
                      <a:pt x="16024" y="457159"/>
                      <a:pt x="9031" y="463694"/>
                      <a:pt x="3867" y="471591"/>
                    </a:cubicBezTo>
                    <a:cubicBezTo>
                      <a:pt x="-5347" y="492092"/>
                      <a:pt x="3003" y="516223"/>
                      <a:pt x="22917" y="526645"/>
                    </a:cubicBezTo>
                    <a:cubicBezTo>
                      <a:pt x="42916" y="535863"/>
                      <a:pt x="65297" y="538594"/>
                      <a:pt x="86925" y="534456"/>
                    </a:cubicBezTo>
                    <a:cubicBezTo>
                      <a:pt x="237230" y="518835"/>
                      <a:pt x="371151" y="439206"/>
                      <a:pt x="498024" y="354433"/>
                    </a:cubicBezTo>
                    <a:cubicBezTo>
                      <a:pt x="516177" y="381237"/>
                      <a:pt x="536231" y="406702"/>
                      <a:pt x="558032" y="430633"/>
                    </a:cubicBezTo>
                    <a:cubicBezTo>
                      <a:pt x="674999" y="558078"/>
                      <a:pt x="830447" y="660376"/>
                      <a:pt x="874262" y="676188"/>
                    </a:cubicBezTo>
                    <a:lnTo>
                      <a:pt x="875786" y="676188"/>
                    </a:lnTo>
                    <a:cubicBezTo>
                      <a:pt x="899069" y="686083"/>
                      <a:pt x="925463" y="685598"/>
                      <a:pt x="948366" y="674854"/>
                    </a:cubicBezTo>
                    <a:cubicBezTo>
                      <a:pt x="969146" y="662464"/>
                      <a:pt x="987325" y="646161"/>
                      <a:pt x="1001897" y="626848"/>
                    </a:cubicBezTo>
                    <a:cubicBezTo>
                      <a:pt x="1187634" y="408345"/>
                      <a:pt x="1203256" y="135739"/>
                      <a:pt x="1164203" y="65826"/>
                    </a:cubicBezTo>
                    <a:close/>
                  </a:path>
                </a:pathLst>
              </a:custGeom>
              <a:solidFill>
                <a:srgbClr val="FFFDA9"/>
              </a:solidFill>
              <a:ln w="19050" cap="flat">
                <a:noFill/>
                <a:prstDash val="solid"/>
                <a:miter/>
              </a:ln>
            </p:spPr>
            <p:txBody>
              <a:bodyPr rtlCol="0" anchor="ctr"/>
              <a:lstStyle/>
              <a:p>
                <a:endParaRPr lang="zh-CN" altLang="en-US"/>
              </a:p>
            </p:txBody>
          </p:sp>
          <p:sp>
            <p:nvSpPr>
              <p:cNvPr id="50" name="任意多边形: 形状 49">
                <a:extLst>
                  <a:ext uri="{FF2B5EF4-FFF2-40B4-BE49-F238E27FC236}">
                    <a16:creationId xmlns:a16="http://schemas.microsoft.com/office/drawing/2014/main" id="{5620A631-763E-2AA8-FB94-4FC519AFFEA2}"/>
                  </a:ext>
                </a:extLst>
              </p:cNvPr>
              <p:cNvSpPr/>
              <p:nvPr/>
            </p:nvSpPr>
            <p:spPr>
              <a:xfrm>
                <a:off x="6702332" y="3425190"/>
                <a:ext cx="148140" cy="128588"/>
              </a:xfrm>
              <a:custGeom>
                <a:avLst/>
                <a:gdLst>
                  <a:gd name="connsiteX0" fmla="*/ 117703 w 148140"/>
                  <a:gd name="connsiteY0" fmla="*/ 103 h 128588"/>
                  <a:gd name="connsiteX1" fmla="*/ 98653 w 148140"/>
                  <a:gd name="connsiteY1" fmla="*/ 7342 h 128588"/>
                  <a:gd name="connsiteX2" fmla="*/ 16929 w 148140"/>
                  <a:gd name="connsiteY2" fmla="*/ 45442 h 128588"/>
                  <a:gd name="connsiteX3" fmla="*/ 736 w 148140"/>
                  <a:gd name="connsiteY3" fmla="*/ 89067 h 128588"/>
                  <a:gd name="connsiteX4" fmla="*/ 138468 w 148140"/>
                  <a:gd name="connsiteY4" fmla="*/ 127167 h 128588"/>
                  <a:gd name="connsiteX5" fmla="*/ 117703 w 148140"/>
                  <a:gd name="connsiteY5" fmla="*/ 103 h 128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140" h="128588">
                    <a:moveTo>
                      <a:pt x="117703" y="103"/>
                    </a:moveTo>
                    <a:cubicBezTo>
                      <a:pt x="111226" y="2770"/>
                      <a:pt x="104368" y="5247"/>
                      <a:pt x="98653" y="7342"/>
                    </a:cubicBezTo>
                    <a:cubicBezTo>
                      <a:pt x="68755" y="13319"/>
                      <a:pt x="40729" y="26385"/>
                      <a:pt x="16929" y="45442"/>
                    </a:cubicBezTo>
                    <a:cubicBezTo>
                      <a:pt x="4248" y="56133"/>
                      <a:pt x="-1898" y="72691"/>
                      <a:pt x="736" y="89067"/>
                    </a:cubicBezTo>
                    <a:cubicBezTo>
                      <a:pt x="10833" y="131929"/>
                      <a:pt x="95986" y="130596"/>
                      <a:pt x="138468" y="127167"/>
                    </a:cubicBezTo>
                    <a:cubicBezTo>
                      <a:pt x="153708" y="80113"/>
                      <a:pt x="154279" y="27726"/>
                      <a:pt x="117703" y="103"/>
                    </a:cubicBezTo>
                    <a:close/>
                  </a:path>
                </a:pathLst>
              </a:custGeom>
              <a:solidFill>
                <a:srgbClr val="FFF4EE"/>
              </a:solidFill>
              <a:ln w="19050" cap="flat">
                <a:noFill/>
                <a:prstDash val="solid"/>
                <a:miter/>
              </a:ln>
            </p:spPr>
            <p:txBody>
              <a:bodyPr rtlCol="0" anchor="ctr"/>
              <a:lstStyle/>
              <a:p>
                <a:endParaRPr lang="zh-CN" altLang="en-US"/>
              </a:p>
            </p:txBody>
          </p:sp>
          <p:sp>
            <p:nvSpPr>
              <p:cNvPr id="51" name="任意多边形: 形状 50">
                <a:extLst>
                  <a:ext uri="{FF2B5EF4-FFF2-40B4-BE49-F238E27FC236}">
                    <a16:creationId xmlns:a16="http://schemas.microsoft.com/office/drawing/2014/main" id="{1C57860C-C531-6215-1D76-E00C8D860508}"/>
                  </a:ext>
                </a:extLst>
              </p:cNvPr>
              <p:cNvSpPr/>
              <p:nvPr/>
            </p:nvSpPr>
            <p:spPr>
              <a:xfrm>
                <a:off x="5990034" y="3551491"/>
                <a:ext cx="153367" cy="131736"/>
              </a:xfrm>
              <a:custGeom>
                <a:avLst/>
                <a:gdLst>
                  <a:gd name="connsiteX0" fmla="*/ 99206 w 153367"/>
                  <a:gd name="connsiteY0" fmla="*/ 110 h 131736"/>
                  <a:gd name="connsiteX1" fmla="*/ 3956 w 153367"/>
                  <a:gd name="connsiteY1" fmla="*/ 66975 h 131736"/>
                  <a:gd name="connsiteX2" fmla="*/ 23006 w 153367"/>
                  <a:gd name="connsiteY2" fmla="*/ 122030 h 131736"/>
                  <a:gd name="connsiteX3" fmla="*/ 87014 w 153367"/>
                  <a:gd name="connsiteY3" fmla="*/ 129840 h 131736"/>
                  <a:gd name="connsiteX4" fmla="*/ 151594 w 153367"/>
                  <a:gd name="connsiteY4" fmla="*/ 119173 h 131736"/>
                  <a:gd name="connsiteX5" fmla="*/ 99206 w 153367"/>
                  <a:gd name="connsiteY5" fmla="*/ 110 h 131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3367" h="131736">
                    <a:moveTo>
                      <a:pt x="99206" y="110"/>
                    </a:moveTo>
                    <a:cubicBezTo>
                      <a:pt x="14053" y="54212"/>
                      <a:pt x="11957" y="55736"/>
                      <a:pt x="3956" y="66975"/>
                    </a:cubicBezTo>
                    <a:cubicBezTo>
                      <a:pt x="-5466" y="87467"/>
                      <a:pt x="2935" y="111744"/>
                      <a:pt x="23006" y="122030"/>
                    </a:cubicBezTo>
                    <a:cubicBezTo>
                      <a:pt x="42950" y="131439"/>
                      <a:pt x="65393" y="134178"/>
                      <a:pt x="87014" y="129840"/>
                    </a:cubicBezTo>
                    <a:cubicBezTo>
                      <a:pt x="108727" y="127521"/>
                      <a:pt x="130289" y="123959"/>
                      <a:pt x="151594" y="119173"/>
                    </a:cubicBezTo>
                    <a:cubicBezTo>
                      <a:pt x="160061" y="72513"/>
                      <a:pt x="139327" y="25391"/>
                      <a:pt x="99206" y="110"/>
                    </a:cubicBezTo>
                    <a:close/>
                  </a:path>
                </a:pathLst>
              </a:custGeom>
              <a:solidFill>
                <a:srgbClr val="FFF4EE"/>
              </a:solidFill>
              <a:ln w="19050" cap="flat">
                <a:noFill/>
                <a:prstDash val="solid"/>
                <a:miter/>
              </a:ln>
            </p:spPr>
            <p:txBody>
              <a:bodyPr rtlCol="0" anchor="ctr"/>
              <a:lstStyle/>
              <a:p>
                <a:endParaRPr lang="zh-CN" altLang="en-US"/>
              </a:p>
            </p:txBody>
          </p:sp>
          <p:sp>
            <p:nvSpPr>
              <p:cNvPr id="52" name="任意多边形: 形状 51">
                <a:extLst>
                  <a:ext uri="{FF2B5EF4-FFF2-40B4-BE49-F238E27FC236}">
                    <a16:creationId xmlns:a16="http://schemas.microsoft.com/office/drawing/2014/main" id="{86842D6A-26E5-83FA-FE42-CFE0AB1E5B58}"/>
                  </a:ext>
                </a:extLst>
              </p:cNvPr>
              <p:cNvSpPr/>
              <p:nvPr/>
            </p:nvSpPr>
            <p:spPr>
              <a:xfrm>
                <a:off x="5868647" y="2514600"/>
                <a:ext cx="189252" cy="614362"/>
              </a:xfrm>
              <a:custGeom>
                <a:avLst/>
                <a:gdLst>
                  <a:gd name="connsiteX0" fmla="*/ 126481 w 189252"/>
                  <a:gd name="connsiteY0" fmla="*/ 55504 h 614362"/>
                  <a:gd name="connsiteX1" fmla="*/ 104383 w 189252"/>
                  <a:gd name="connsiteY1" fmla="*/ 68 h 614362"/>
                  <a:gd name="connsiteX2" fmla="*/ 2846 w 189252"/>
                  <a:gd name="connsiteY2" fmla="*/ 406786 h 614362"/>
                  <a:gd name="connsiteX3" fmla="*/ 82475 w 189252"/>
                  <a:gd name="connsiteY3" fmla="*/ 574235 h 614362"/>
                  <a:gd name="connsiteX4" fmla="*/ 189346 w 189252"/>
                  <a:gd name="connsiteY4" fmla="*/ 614431 h 614362"/>
                  <a:gd name="connsiteX5" fmla="*/ 51614 w 189252"/>
                  <a:gd name="connsiteY5" fmla="*/ 294962 h 614362"/>
                  <a:gd name="connsiteX6" fmla="*/ 126481 w 189252"/>
                  <a:gd name="connsiteY6" fmla="*/ 55504 h 61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252" h="614362">
                    <a:moveTo>
                      <a:pt x="126481" y="55504"/>
                    </a:moveTo>
                    <a:cubicBezTo>
                      <a:pt x="116072" y="38388"/>
                      <a:pt x="108603" y="19651"/>
                      <a:pt x="104383" y="68"/>
                    </a:cubicBezTo>
                    <a:cubicBezTo>
                      <a:pt x="25257" y="120143"/>
                      <a:pt x="-10559" y="263610"/>
                      <a:pt x="2846" y="406786"/>
                    </a:cubicBezTo>
                    <a:cubicBezTo>
                      <a:pt x="9455" y="470067"/>
                      <a:pt x="37561" y="529170"/>
                      <a:pt x="82475" y="574235"/>
                    </a:cubicBezTo>
                    <a:cubicBezTo>
                      <a:pt x="112091" y="600075"/>
                      <a:pt x="150042" y="614349"/>
                      <a:pt x="189346" y="614431"/>
                    </a:cubicBezTo>
                    <a:cubicBezTo>
                      <a:pt x="104919" y="529034"/>
                      <a:pt x="55745" y="414977"/>
                      <a:pt x="51614" y="294962"/>
                    </a:cubicBezTo>
                    <a:cubicBezTo>
                      <a:pt x="54495" y="209848"/>
                      <a:pt x="80365" y="127101"/>
                      <a:pt x="126481" y="55504"/>
                    </a:cubicBezTo>
                    <a:close/>
                  </a:path>
                </a:pathLst>
              </a:custGeom>
              <a:solidFill>
                <a:srgbClr val="FEDAF6"/>
              </a:solidFill>
              <a:ln w="19050" cap="flat">
                <a:noFill/>
                <a:prstDash val="solid"/>
                <a:miter/>
              </a:ln>
            </p:spPr>
            <p:txBody>
              <a:bodyPr rtlCol="0" anchor="ctr"/>
              <a:lstStyle/>
              <a:p>
                <a:endParaRPr lang="zh-CN" altLang="en-US"/>
              </a:p>
            </p:txBody>
          </p:sp>
          <p:sp>
            <p:nvSpPr>
              <p:cNvPr id="53" name="任意多边形: 形状 52">
                <a:extLst>
                  <a:ext uri="{FF2B5EF4-FFF2-40B4-BE49-F238E27FC236}">
                    <a16:creationId xmlns:a16="http://schemas.microsoft.com/office/drawing/2014/main" id="{21EA1A19-A75B-1F18-C77F-8D7A22C373B9}"/>
                  </a:ext>
                </a:extLst>
              </p:cNvPr>
              <p:cNvSpPr/>
              <p:nvPr/>
            </p:nvSpPr>
            <p:spPr>
              <a:xfrm>
                <a:off x="5938075" y="2868369"/>
                <a:ext cx="152712" cy="181491"/>
              </a:xfrm>
              <a:custGeom>
                <a:avLst/>
                <a:gdLst>
                  <a:gd name="connsiteX0" fmla="*/ 112681 w 152712"/>
                  <a:gd name="connsiteY0" fmla="*/ 15685 h 181491"/>
                  <a:gd name="connsiteX1" fmla="*/ 96 w 152712"/>
                  <a:gd name="connsiteY1" fmla="*/ 24829 h 181491"/>
                  <a:gd name="connsiteX2" fmla="*/ 54769 w 152712"/>
                  <a:gd name="connsiteY2" fmla="*/ 181229 h 181491"/>
                  <a:gd name="connsiteX3" fmla="*/ 152475 w 152712"/>
                  <a:gd name="connsiteY3" fmla="*/ 99006 h 181491"/>
                  <a:gd name="connsiteX4" fmla="*/ 111919 w 152712"/>
                  <a:gd name="connsiteY4" fmla="*/ 15685 h 1814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712" h="181491">
                    <a:moveTo>
                      <a:pt x="112681" y="15685"/>
                    </a:moveTo>
                    <a:cubicBezTo>
                      <a:pt x="77682" y="-8161"/>
                      <a:pt x="30788" y="-4353"/>
                      <a:pt x="96" y="24829"/>
                    </a:cubicBezTo>
                    <a:cubicBezTo>
                      <a:pt x="6170" y="80446"/>
                      <a:pt x="24870" y="133941"/>
                      <a:pt x="54769" y="181229"/>
                    </a:cubicBezTo>
                    <a:cubicBezTo>
                      <a:pt x="104455" y="185505"/>
                      <a:pt x="148200" y="148692"/>
                      <a:pt x="152475" y="99006"/>
                    </a:cubicBezTo>
                    <a:cubicBezTo>
                      <a:pt x="155325" y="65884"/>
                      <a:pt x="139745" y="33875"/>
                      <a:pt x="111919" y="15685"/>
                    </a:cubicBezTo>
                    <a:close/>
                  </a:path>
                </a:pathLst>
              </a:custGeom>
              <a:solidFill>
                <a:srgbClr val="FFCECC"/>
              </a:solidFill>
              <a:ln w="19050" cap="flat">
                <a:noFill/>
                <a:prstDash val="solid"/>
                <a:miter/>
              </a:ln>
            </p:spPr>
            <p:txBody>
              <a:bodyPr rtlCol="0" anchor="ctr"/>
              <a:lstStyle/>
              <a:p>
                <a:endParaRPr lang="zh-CN" altLang="en-US"/>
              </a:p>
            </p:txBody>
          </p:sp>
          <p:sp>
            <p:nvSpPr>
              <p:cNvPr id="54" name="任意多边形: 形状 53">
                <a:extLst>
                  <a:ext uri="{FF2B5EF4-FFF2-40B4-BE49-F238E27FC236}">
                    <a16:creationId xmlns:a16="http://schemas.microsoft.com/office/drawing/2014/main" id="{E405D097-F2CB-9121-420E-4376AA28A4E3}"/>
                  </a:ext>
                </a:extLst>
              </p:cNvPr>
              <p:cNvSpPr/>
              <p:nvPr/>
            </p:nvSpPr>
            <p:spPr>
              <a:xfrm>
                <a:off x="6458521" y="2899219"/>
                <a:ext cx="181736" cy="181736"/>
              </a:xfrm>
              <a:custGeom>
                <a:avLst/>
                <a:gdLst>
                  <a:gd name="connsiteX0" fmla="*/ 124 w 181736"/>
                  <a:gd name="connsiteY0" fmla="*/ 90945 h 181736"/>
                  <a:gd name="connsiteX1" fmla="*/ 90992 w 181736"/>
                  <a:gd name="connsiteY1" fmla="*/ 181814 h 181736"/>
                  <a:gd name="connsiteX2" fmla="*/ 181861 w 181736"/>
                  <a:gd name="connsiteY2" fmla="*/ 90945 h 181736"/>
                  <a:gd name="connsiteX3" fmla="*/ 90992 w 181736"/>
                  <a:gd name="connsiteY3" fmla="*/ 77 h 181736"/>
                  <a:gd name="connsiteX4" fmla="*/ 124 w 181736"/>
                  <a:gd name="connsiteY4" fmla="*/ 90945 h 181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736" h="181736">
                    <a:moveTo>
                      <a:pt x="124" y="90945"/>
                    </a:moveTo>
                    <a:cubicBezTo>
                      <a:pt x="124" y="141131"/>
                      <a:pt x="40807" y="181814"/>
                      <a:pt x="90992" y="181814"/>
                    </a:cubicBezTo>
                    <a:cubicBezTo>
                      <a:pt x="141178" y="181814"/>
                      <a:pt x="181861" y="141131"/>
                      <a:pt x="181861" y="90945"/>
                    </a:cubicBezTo>
                    <a:cubicBezTo>
                      <a:pt x="181861" y="40760"/>
                      <a:pt x="141177" y="77"/>
                      <a:pt x="90992" y="77"/>
                    </a:cubicBezTo>
                    <a:cubicBezTo>
                      <a:pt x="40807" y="77"/>
                      <a:pt x="124" y="40760"/>
                      <a:pt x="124" y="90945"/>
                    </a:cubicBezTo>
                  </a:path>
                </a:pathLst>
              </a:custGeom>
              <a:solidFill>
                <a:srgbClr val="FFCECC"/>
              </a:solidFill>
              <a:ln w="19050" cap="flat">
                <a:noFill/>
                <a:prstDash val="solid"/>
                <a:miter/>
              </a:ln>
            </p:spPr>
            <p:txBody>
              <a:bodyPr rtlCol="0" anchor="ctr"/>
              <a:lstStyle/>
              <a:p>
                <a:endParaRPr lang="zh-CN" altLang="en-US"/>
              </a:p>
            </p:txBody>
          </p:sp>
          <p:sp>
            <p:nvSpPr>
              <p:cNvPr id="55" name="任意多边形: 形状 54">
                <a:extLst>
                  <a:ext uri="{FF2B5EF4-FFF2-40B4-BE49-F238E27FC236}">
                    <a16:creationId xmlns:a16="http://schemas.microsoft.com/office/drawing/2014/main" id="{96BEB24C-2B2C-B95A-5B05-13AED06656F8}"/>
                  </a:ext>
                </a:extLst>
              </p:cNvPr>
              <p:cNvSpPr/>
              <p:nvPr/>
            </p:nvSpPr>
            <p:spPr>
              <a:xfrm>
                <a:off x="5969927" y="2224917"/>
                <a:ext cx="1147177" cy="950030"/>
              </a:xfrm>
              <a:custGeom>
                <a:avLst/>
                <a:gdLst>
                  <a:gd name="connsiteX0" fmla="*/ 135721 w 1147177"/>
                  <a:gd name="connsiteY0" fmla="*/ 447288 h 950030"/>
                  <a:gd name="connsiteX1" fmla="*/ 781707 w 1147177"/>
                  <a:gd name="connsiteY1" fmla="*/ 487483 h 950030"/>
                  <a:gd name="connsiteX2" fmla="*/ 941727 w 1147177"/>
                  <a:gd name="connsiteY2" fmla="*/ 689794 h 950030"/>
                  <a:gd name="connsiteX3" fmla="*/ 811996 w 1147177"/>
                  <a:gd name="connsiteY3" fmla="*/ 912298 h 950030"/>
                  <a:gd name="connsiteX4" fmla="*/ 1032785 w 1147177"/>
                  <a:gd name="connsiteY4" fmla="*/ 909822 h 950030"/>
                  <a:gd name="connsiteX5" fmla="*/ 1140799 w 1147177"/>
                  <a:gd name="connsiteY5" fmla="*/ 701986 h 950030"/>
                  <a:gd name="connsiteX6" fmla="*/ 823426 w 1147177"/>
                  <a:gd name="connsiteY6" fmla="*/ 80194 h 950030"/>
                  <a:gd name="connsiteX7" fmla="*/ 113242 w 1147177"/>
                  <a:gd name="connsiteY7" fmla="*/ 107245 h 950030"/>
                  <a:gd name="connsiteX8" fmla="*/ 7896 w 1147177"/>
                  <a:gd name="connsiteY8" fmla="*/ 217926 h 950030"/>
                  <a:gd name="connsiteX9" fmla="*/ 135721 w 1147177"/>
                  <a:gd name="connsiteY9" fmla="*/ 447288 h 95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7177" h="950030">
                    <a:moveTo>
                      <a:pt x="135721" y="447288"/>
                    </a:moveTo>
                    <a:cubicBezTo>
                      <a:pt x="394992" y="580638"/>
                      <a:pt x="587206" y="414522"/>
                      <a:pt x="781707" y="487483"/>
                    </a:cubicBezTo>
                    <a:cubicBezTo>
                      <a:pt x="868729" y="519626"/>
                      <a:pt x="930489" y="597709"/>
                      <a:pt x="941727" y="689794"/>
                    </a:cubicBezTo>
                    <a:cubicBezTo>
                      <a:pt x="951438" y="784275"/>
                      <a:pt x="899002" y="874209"/>
                      <a:pt x="811996" y="912298"/>
                    </a:cubicBezTo>
                    <a:cubicBezTo>
                      <a:pt x="870670" y="966972"/>
                      <a:pt x="969920" y="958971"/>
                      <a:pt x="1032785" y="909822"/>
                    </a:cubicBezTo>
                    <a:cubicBezTo>
                      <a:pt x="1095651" y="860673"/>
                      <a:pt x="1128036" y="781044"/>
                      <a:pt x="1140799" y="701986"/>
                    </a:cubicBezTo>
                    <a:cubicBezTo>
                      <a:pt x="1179661" y="456813"/>
                      <a:pt x="1040596" y="198876"/>
                      <a:pt x="823426" y="80194"/>
                    </a:cubicBezTo>
                    <a:cubicBezTo>
                      <a:pt x="606256" y="-38487"/>
                      <a:pt x="325078" y="-21914"/>
                      <a:pt x="113242" y="107245"/>
                    </a:cubicBezTo>
                    <a:cubicBezTo>
                      <a:pt x="68093" y="134677"/>
                      <a:pt x="26564" y="166110"/>
                      <a:pt x="7896" y="217926"/>
                    </a:cubicBezTo>
                    <a:cubicBezTo>
                      <a:pt x="-26204" y="311842"/>
                      <a:pt x="58378" y="407664"/>
                      <a:pt x="135721" y="447288"/>
                    </a:cubicBezTo>
                    <a:close/>
                  </a:path>
                </a:pathLst>
              </a:custGeom>
              <a:solidFill>
                <a:srgbClr val="FEDAF6"/>
              </a:solidFill>
              <a:ln w="19050" cap="flat">
                <a:no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E28C29AB-6150-A11E-9499-8E236D24FAAB}"/>
                  </a:ext>
                </a:extLst>
              </p:cNvPr>
              <p:cNvSpPr/>
              <p:nvPr/>
            </p:nvSpPr>
            <p:spPr>
              <a:xfrm>
                <a:off x="5855450" y="2213946"/>
                <a:ext cx="1302404" cy="1625683"/>
              </a:xfrm>
              <a:custGeom>
                <a:avLst/>
                <a:gdLst>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2028 w 1302404"/>
                  <a:gd name="connsiteY66" fmla="*/ 1538859 h 1625683"/>
                  <a:gd name="connsiteX67" fmla="*/ 107131 w 1302404"/>
                  <a:gd name="connsiteY67" fmla="*/ 1502390 h 1625683"/>
                  <a:gd name="connsiteX68" fmla="*/ 139382 w 1302404"/>
                  <a:gd name="connsiteY68" fmla="*/ 1471505 h 1625683"/>
                  <a:gd name="connsiteX69" fmla="*/ 155289 w 1302404"/>
                  <a:gd name="connsiteY69" fmla="*/ 1419760 h 1625683"/>
                  <a:gd name="connsiteX70" fmla="*/ 137287 w 1302404"/>
                  <a:gd name="connsiteY70" fmla="*/ 1400984 h 1625683"/>
                  <a:gd name="connsiteX71" fmla="*/ 117093 w 1302404"/>
                  <a:gd name="connsiteY71" fmla="*/ 1398846 h 1625683"/>
                  <a:gd name="connsiteX72" fmla="*/ 117189 w 1302404"/>
                  <a:gd name="connsiteY72" fmla="*/ 1397552 h 1625683"/>
                  <a:gd name="connsiteX73" fmla="*/ 116684 w 1302404"/>
                  <a:gd name="connsiteY73" fmla="*/ 1381408 h 1625683"/>
                  <a:gd name="connsiteX74" fmla="*/ 144240 w 1302404"/>
                  <a:gd name="connsiteY74" fmla="*/ 1384327 h 1625683"/>
                  <a:gd name="connsiteX75" fmla="*/ 154146 w 1302404"/>
                  <a:gd name="connsiteY75" fmla="*/ 1377850 h 1625683"/>
                  <a:gd name="connsiteX76" fmla="*/ 540670 w 1302404"/>
                  <a:gd name="connsiteY76" fmla="*/ 1126199 h 1625683"/>
                  <a:gd name="connsiteX77" fmla="*/ 529431 w 1302404"/>
                  <a:gd name="connsiteY77" fmla="*/ 1088099 h 1625683"/>
                  <a:gd name="connsiteX78" fmla="*/ 196818 w 1302404"/>
                  <a:gd name="connsiteY78" fmla="*/ 925984 h 1625683"/>
                  <a:gd name="connsiteX79" fmla="*/ 86137 w 1302404"/>
                  <a:gd name="connsiteY79" fmla="*/ 881597 h 1625683"/>
                  <a:gd name="connsiteX80" fmla="*/ 4413 w 1302404"/>
                  <a:gd name="connsiteY80" fmla="*/ 573749 h 1625683"/>
                  <a:gd name="connsiteX81" fmla="*/ 106330 w 1302404"/>
                  <a:gd name="connsiteY81" fmla="*/ 297524 h 1625683"/>
                  <a:gd name="connsiteX82" fmla="*/ 111093 w 1302404"/>
                  <a:gd name="connsiteY82" fmla="*/ 231611 h 1625683"/>
                  <a:gd name="connsiteX83" fmla="*/ 288258 w 1302404"/>
                  <a:gd name="connsiteY83" fmla="*/ 73687 h 1625683"/>
                  <a:gd name="connsiteX84" fmla="*/ 663749 w 1302404"/>
                  <a:gd name="connsiteY84"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12617 w 1302404"/>
                  <a:gd name="connsiteY65" fmla="*/ 1532345 h 1625683"/>
                  <a:gd name="connsiteX66" fmla="*/ 107131 w 1302404"/>
                  <a:gd name="connsiteY66" fmla="*/ 1502390 h 1625683"/>
                  <a:gd name="connsiteX67" fmla="*/ 139382 w 1302404"/>
                  <a:gd name="connsiteY67" fmla="*/ 1471505 h 1625683"/>
                  <a:gd name="connsiteX68" fmla="*/ 155289 w 1302404"/>
                  <a:gd name="connsiteY68" fmla="*/ 1419760 h 1625683"/>
                  <a:gd name="connsiteX69" fmla="*/ 137287 w 1302404"/>
                  <a:gd name="connsiteY69" fmla="*/ 1400984 h 1625683"/>
                  <a:gd name="connsiteX70" fmla="*/ 117093 w 1302404"/>
                  <a:gd name="connsiteY70" fmla="*/ 1398846 h 1625683"/>
                  <a:gd name="connsiteX71" fmla="*/ 117189 w 1302404"/>
                  <a:gd name="connsiteY71" fmla="*/ 1397552 h 1625683"/>
                  <a:gd name="connsiteX72" fmla="*/ 116684 w 1302404"/>
                  <a:gd name="connsiteY72" fmla="*/ 1381408 h 1625683"/>
                  <a:gd name="connsiteX73" fmla="*/ 144240 w 1302404"/>
                  <a:gd name="connsiteY73" fmla="*/ 1384327 h 1625683"/>
                  <a:gd name="connsiteX74" fmla="*/ 154146 w 1302404"/>
                  <a:gd name="connsiteY74" fmla="*/ 1377850 h 1625683"/>
                  <a:gd name="connsiteX75" fmla="*/ 540670 w 1302404"/>
                  <a:gd name="connsiteY75" fmla="*/ 1126199 h 1625683"/>
                  <a:gd name="connsiteX76" fmla="*/ 529431 w 1302404"/>
                  <a:gd name="connsiteY76" fmla="*/ 1088099 h 1625683"/>
                  <a:gd name="connsiteX77" fmla="*/ 196818 w 1302404"/>
                  <a:gd name="connsiteY77" fmla="*/ 925984 h 1625683"/>
                  <a:gd name="connsiteX78" fmla="*/ 86137 w 1302404"/>
                  <a:gd name="connsiteY78" fmla="*/ 881597 h 1625683"/>
                  <a:gd name="connsiteX79" fmla="*/ 4413 w 1302404"/>
                  <a:gd name="connsiteY79" fmla="*/ 573749 h 1625683"/>
                  <a:gd name="connsiteX80" fmla="*/ 106330 w 1302404"/>
                  <a:gd name="connsiteY80" fmla="*/ 297524 h 1625683"/>
                  <a:gd name="connsiteX81" fmla="*/ 111093 w 1302404"/>
                  <a:gd name="connsiteY81" fmla="*/ 231611 h 1625683"/>
                  <a:gd name="connsiteX82" fmla="*/ 288258 w 1302404"/>
                  <a:gd name="connsiteY82" fmla="*/ 73687 h 1625683"/>
                  <a:gd name="connsiteX83" fmla="*/ 663749 w 1302404"/>
                  <a:gd name="connsiteY83"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07131 w 1302404"/>
                  <a:gd name="connsiteY65" fmla="*/ 1502390 h 1625683"/>
                  <a:gd name="connsiteX66" fmla="*/ 139382 w 1302404"/>
                  <a:gd name="connsiteY66" fmla="*/ 1471505 h 1625683"/>
                  <a:gd name="connsiteX67" fmla="*/ 155289 w 1302404"/>
                  <a:gd name="connsiteY67" fmla="*/ 1419760 h 1625683"/>
                  <a:gd name="connsiteX68" fmla="*/ 137287 w 1302404"/>
                  <a:gd name="connsiteY68" fmla="*/ 1400984 h 1625683"/>
                  <a:gd name="connsiteX69" fmla="*/ 117093 w 1302404"/>
                  <a:gd name="connsiteY69" fmla="*/ 1398846 h 1625683"/>
                  <a:gd name="connsiteX70" fmla="*/ 117189 w 1302404"/>
                  <a:gd name="connsiteY70" fmla="*/ 1397552 h 1625683"/>
                  <a:gd name="connsiteX71" fmla="*/ 116684 w 1302404"/>
                  <a:gd name="connsiteY71" fmla="*/ 1381408 h 1625683"/>
                  <a:gd name="connsiteX72" fmla="*/ 144240 w 1302404"/>
                  <a:gd name="connsiteY72" fmla="*/ 1384327 h 1625683"/>
                  <a:gd name="connsiteX73" fmla="*/ 154146 w 1302404"/>
                  <a:gd name="connsiteY73" fmla="*/ 1377850 h 1625683"/>
                  <a:gd name="connsiteX74" fmla="*/ 540670 w 1302404"/>
                  <a:gd name="connsiteY74" fmla="*/ 1126199 h 1625683"/>
                  <a:gd name="connsiteX75" fmla="*/ 529431 w 1302404"/>
                  <a:gd name="connsiteY75" fmla="*/ 1088099 h 1625683"/>
                  <a:gd name="connsiteX76" fmla="*/ 196818 w 1302404"/>
                  <a:gd name="connsiteY76" fmla="*/ 925984 h 1625683"/>
                  <a:gd name="connsiteX77" fmla="*/ 86137 w 1302404"/>
                  <a:gd name="connsiteY77" fmla="*/ 881597 h 1625683"/>
                  <a:gd name="connsiteX78" fmla="*/ 4413 w 1302404"/>
                  <a:gd name="connsiteY78" fmla="*/ 573749 h 1625683"/>
                  <a:gd name="connsiteX79" fmla="*/ 106330 w 1302404"/>
                  <a:gd name="connsiteY79" fmla="*/ 297524 h 1625683"/>
                  <a:gd name="connsiteX80" fmla="*/ 111093 w 1302404"/>
                  <a:gd name="connsiteY80" fmla="*/ 231611 h 1625683"/>
                  <a:gd name="connsiteX81" fmla="*/ 288258 w 1302404"/>
                  <a:gd name="connsiteY81" fmla="*/ 73687 h 1625683"/>
                  <a:gd name="connsiteX82" fmla="*/ 663749 w 1302404"/>
                  <a:gd name="connsiteY82"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9382 w 1302404"/>
                  <a:gd name="connsiteY65" fmla="*/ 1471505 h 1625683"/>
                  <a:gd name="connsiteX66" fmla="*/ 155289 w 1302404"/>
                  <a:gd name="connsiteY66" fmla="*/ 1419760 h 1625683"/>
                  <a:gd name="connsiteX67" fmla="*/ 137287 w 1302404"/>
                  <a:gd name="connsiteY67" fmla="*/ 1400984 h 1625683"/>
                  <a:gd name="connsiteX68" fmla="*/ 117093 w 1302404"/>
                  <a:gd name="connsiteY68" fmla="*/ 1398846 h 1625683"/>
                  <a:gd name="connsiteX69" fmla="*/ 117189 w 1302404"/>
                  <a:gd name="connsiteY69" fmla="*/ 1397552 h 1625683"/>
                  <a:gd name="connsiteX70" fmla="*/ 116684 w 1302404"/>
                  <a:gd name="connsiteY70" fmla="*/ 1381408 h 1625683"/>
                  <a:gd name="connsiteX71" fmla="*/ 144240 w 1302404"/>
                  <a:gd name="connsiteY71" fmla="*/ 1384327 h 1625683"/>
                  <a:gd name="connsiteX72" fmla="*/ 154146 w 1302404"/>
                  <a:gd name="connsiteY72" fmla="*/ 1377850 h 1625683"/>
                  <a:gd name="connsiteX73" fmla="*/ 540670 w 1302404"/>
                  <a:gd name="connsiteY73" fmla="*/ 1126199 h 1625683"/>
                  <a:gd name="connsiteX74" fmla="*/ 529431 w 1302404"/>
                  <a:gd name="connsiteY74" fmla="*/ 1088099 h 1625683"/>
                  <a:gd name="connsiteX75" fmla="*/ 196818 w 1302404"/>
                  <a:gd name="connsiteY75" fmla="*/ 925984 h 1625683"/>
                  <a:gd name="connsiteX76" fmla="*/ 86137 w 1302404"/>
                  <a:gd name="connsiteY76" fmla="*/ 881597 h 1625683"/>
                  <a:gd name="connsiteX77" fmla="*/ 4413 w 1302404"/>
                  <a:gd name="connsiteY77" fmla="*/ 573749 h 1625683"/>
                  <a:gd name="connsiteX78" fmla="*/ 106330 w 1302404"/>
                  <a:gd name="connsiteY78" fmla="*/ 297524 h 1625683"/>
                  <a:gd name="connsiteX79" fmla="*/ 111093 w 1302404"/>
                  <a:gd name="connsiteY79" fmla="*/ 231611 h 1625683"/>
                  <a:gd name="connsiteX80" fmla="*/ 288258 w 1302404"/>
                  <a:gd name="connsiteY80" fmla="*/ 73687 h 1625683"/>
                  <a:gd name="connsiteX81" fmla="*/ 663749 w 1302404"/>
                  <a:gd name="connsiteY81"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16684 w 1302404"/>
                  <a:gd name="connsiteY69" fmla="*/ 1381408 h 1625683"/>
                  <a:gd name="connsiteX70" fmla="*/ 144240 w 1302404"/>
                  <a:gd name="connsiteY70" fmla="*/ 1384327 h 1625683"/>
                  <a:gd name="connsiteX71" fmla="*/ 154146 w 1302404"/>
                  <a:gd name="connsiteY71" fmla="*/ 1377850 h 1625683"/>
                  <a:gd name="connsiteX72" fmla="*/ 540670 w 1302404"/>
                  <a:gd name="connsiteY72" fmla="*/ 1126199 h 1625683"/>
                  <a:gd name="connsiteX73" fmla="*/ 529431 w 1302404"/>
                  <a:gd name="connsiteY73" fmla="*/ 1088099 h 1625683"/>
                  <a:gd name="connsiteX74" fmla="*/ 196818 w 1302404"/>
                  <a:gd name="connsiteY74" fmla="*/ 925984 h 1625683"/>
                  <a:gd name="connsiteX75" fmla="*/ 86137 w 1302404"/>
                  <a:gd name="connsiteY75" fmla="*/ 881597 h 1625683"/>
                  <a:gd name="connsiteX76" fmla="*/ 4413 w 1302404"/>
                  <a:gd name="connsiteY76" fmla="*/ 573749 h 1625683"/>
                  <a:gd name="connsiteX77" fmla="*/ 106330 w 1302404"/>
                  <a:gd name="connsiteY77" fmla="*/ 297524 h 1625683"/>
                  <a:gd name="connsiteX78" fmla="*/ 111093 w 1302404"/>
                  <a:gd name="connsiteY78" fmla="*/ 231611 h 1625683"/>
                  <a:gd name="connsiteX79" fmla="*/ 288258 w 1302404"/>
                  <a:gd name="connsiteY79" fmla="*/ 73687 h 1625683"/>
                  <a:gd name="connsiteX80" fmla="*/ 663749 w 1302404"/>
                  <a:gd name="connsiteY80"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17189 w 1302404"/>
                  <a:gd name="connsiteY68" fmla="*/ 1397552 h 1625683"/>
                  <a:gd name="connsiteX69" fmla="*/ 144240 w 1302404"/>
                  <a:gd name="connsiteY69" fmla="*/ 1384327 h 1625683"/>
                  <a:gd name="connsiteX70" fmla="*/ 154146 w 1302404"/>
                  <a:gd name="connsiteY70" fmla="*/ 1377850 h 1625683"/>
                  <a:gd name="connsiteX71" fmla="*/ 540670 w 1302404"/>
                  <a:gd name="connsiteY71" fmla="*/ 1126199 h 1625683"/>
                  <a:gd name="connsiteX72" fmla="*/ 529431 w 1302404"/>
                  <a:gd name="connsiteY72" fmla="*/ 1088099 h 1625683"/>
                  <a:gd name="connsiteX73" fmla="*/ 196818 w 1302404"/>
                  <a:gd name="connsiteY73" fmla="*/ 925984 h 1625683"/>
                  <a:gd name="connsiteX74" fmla="*/ 86137 w 1302404"/>
                  <a:gd name="connsiteY74" fmla="*/ 881597 h 1625683"/>
                  <a:gd name="connsiteX75" fmla="*/ 4413 w 1302404"/>
                  <a:gd name="connsiteY75" fmla="*/ 573749 h 1625683"/>
                  <a:gd name="connsiteX76" fmla="*/ 106330 w 1302404"/>
                  <a:gd name="connsiteY76" fmla="*/ 297524 h 1625683"/>
                  <a:gd name="connsiteX77" fmla="*/ 111093 w 1302404"/>
                  <a:gd name="connsiteY77" fmla="*/ 231611 h 1625683"/>
                  <a:gd name="connsiteX78" fmla="*/ 288258 w 1302404"/>
                  <a:gd name="connsiteY78" fmla="*/ 73687 h 1625683"/>
                  <a:gd name="connsiteX79" fmla="*/ 663749 w 1302404"/>
                  <a:gd name="connsiteY79"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17093 w 1302404"/>
                  <a:gd name="connsiteY67" fmla="*/ 1398846 h 1625683"/>
                  <a:gd name="connsiteX68" fmla="*/ 144240 w 1302404"/>
                  <a:gd name="connsiteY68" fmla="*/ 1384327 h 1625683"/>
                  <a:gd name="connsiteX69" fmla="*/ 154146 w 1302404"/>
                  <a:gd name="connsiteY69" fmla="*/ 1377850 h 1625683"/>
                  <a:gd name="connsiteX70" fmla="*/ 540670 w 1302404"/>
                  <a:gd name="connsiteY70" fmla="*/ 1126199 h 1625683"/>
                  <a:gd name="connsiteX71" fmla="*/ 529431 w 1302404"/>
                  <a:gd name="connsiteY71" fmla="*/ 1088099 h 1625683"/>
                  <a:gd name="connsiteX72" fmla="*/ 196818 w 1302404"/>
                  <a:gd name="connsiteY72" fmla="*/ 925984 h 1625683"/>
                  <a:gd name="connsiteX73" fmla="*/ 86137 w 1302404"/>
                  <a:gd name="connsiteY73" fmla="*/ 881597 h 1625683"/>
                  <a:gd name="connsiteX74" fmla="*/ 4413 w 1302404"/>
                  <a:gd name="connsiteY74" fmla="*/ 573749 h 1625683"/>
                  <a:gd name="connsiteX75" fmla="*/ 106330 w 1302404"/>
                  <a:gd name="connsiteY75" fmla="*/ 297524 h 1625683"/>
                  <a:gd name="connsiteX76" fmla="*/ 111093 w 1302404"/>
                  <a:gd name="connsiteY76" fmla="*/ 231611 h 1625683"/>
                  <a:gd name="connsiteX77" fmla="*/ 288258 w 1302404"/>
                  <a:gd name="connsiteY77" fmla="*/ 73687 h 1625683"/>
                  <a:gd name="connsiteX78" fmla="*/ 663749 w 1302404"/>
                  <a:gd name="connsiteY78"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37287 w 1302404"/>
                  <a:gd name="connsiteY66" fmla="*/ 1400984 h 1625683"/>
                  <a:gd name="connsiteX67" fmla="*/ 144240 w 1302404"/>
                  <a:gd name="connsiteY67" fmla="*/ 1384327 h 1625683"/>
                  <a:gd name="connsiteX68" fmla="*/ 154146 w 1302404"/>
                  <a:gd name="connsiteY68" fmla="*/ 1377850 h 1625683"/>
                  <a:gd name="connsiteX69" fmla="*/ 540670 w 1302404"/>
                  <a:gd name="connsiteY69" fmla="*/ 1126199 h 1625683"/>
                  <a:gd name="connsiteX70" fmla="*/ 529431 w 1302404"/>
                  <a:gd name="connsiteY70" fmla="*/ 1088099 h 1625683"/>
                  <a:gd name="connsiteX71" fmla="*/ 196818 w 1302404"/>
                  <a:gd name="connsiteY71" fmla="*/ 925984 h 1625683"/>
                  <a:gd name="connsiteX72" fmla="*/ 86137 w 1302404"/>
                  <a:gd name="connsiteY72" fmla="*/ 881597 h 1625683"/>
                  <a:gd name="connsiteX73" fmla="*/ 4413 w 1302404"/>
                  <a:gd name="connsiteY73" fmla="*/ 573749 h 1625683"/>
                  <a:gd name="connsiteX74" fmla="*/ 106330 w 1302404"/>
                  <a:gd name="connsiteY74" fmla="*/ 297524 h 1625683"/>
                  <a:gd name="connsiteX75" fmla="*/ 111093 w 1302404"/>
                  <a:gd name="connsiteY75" fmla="*/ 231611 h 1625683"/>
                  <a:gd name="connsiteX76" fmla="*/ 288258 w 1302404"/>
                  <a:gd name="connsiteY76" fmla="*/ 73687 h 1625683"/>
                  <a:gd name="connsiteX77" fmla="*/ 663749 w 1302404"/>
                  <a:gd name="connsiteY77"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154146 w 1302404"/>
                  <a:gd name="connsiteY67" fmla="*/ 1377850 h 1625683"/>
                  <a:gd name="connsiteX68" fmla="*/ 540670 w 1302404"/>
                  <a:gd name="connsiteY68" fmla="*/ 1126199 h 1625683"/>
                  <a:gd name="connsiteX69" fmla="*/ 529431 w 1302404"/>
                  <a:gd name="connsiteY69" fmla="*/ 1088099 h 1625683"/>
                  <a:gd name="connsiteX70" fmla="*/ 196818 w 1302404"/>
                  <a:gd name="connsiteY70" fmla="*/ 925984 h 1625683"/>
                  <a:gd name="connsiteX71" fmla="*/ 86137 w 1302404"/>
                  <a:gd name="connsiteY71" fmla="*/ 881597 h 1625683"/>
                  <a:gd name="connsiteX72" fmla="*/ 4413 w 1302404"/>
                  <a:gd name="connsiteY72" fmla="*/ 573749 h 1625683"/>
                  <a:gd name="connsiteX73" fmla="*/ 106330 w 1302404"/>
                  <a:gd name="connsiteY73" fmla="*/ 297524 h 1625683"/>
                  <a:gd name="connsiteX74" fmla="*/ 111093 w 1302404"/>
                  <a:gd name="connsiteY74" fmla="*/ 231611 h 1625683"/>
                  <a:gd name="connsiteX75" fmla="*/ 288258 w 1302404"/>
                  <a:gd name="connsiteY75" fmla="*/ 73687 h 1625683"/>
                  <a:gd name="connsiteX76" fmla="*/ 663749 w 1302404"/>
                  <a:gd name="connsiteY76"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55289 w 1302404"/>
                  <a:gd name="connsiteY65" fmla="*/ 1419760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6388 w 1302404"/>
                  <a:gd name="connsiteY65" fmla="*/ 1429211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424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65766 w 1302404"/>
                  <a:gd name="connsiteY2" fmla="*/ 1397662 h 1625683"/>
                  <a:gd name="connsiteX3" fmla="*/ 174910 w 1302404"/>
                  <a:gd name="connsiteY3" fmla="*/ 1454812 h 1625683"/>
                  <a:gd name="connsiteX4" fmla="*/ 279304 w 1302404"/>
                  <a:gd name="connsiteY4" fmla="*/ 1448525 h 1625683"/>
                  <a:gd name="connsiteX5" fmla="*/ 277590 w 1302404"/>
                  <a:gd name="connsiteY5" fmla="*/ 1448525 h 1625683"/>
                  <a:gd name="connsiteX6" fmla="*/ 237013 w 1302404"/>
                  <a:gd name="connsiteY6" fmla="*/ 1352894 h 1625683"/>
                  <a:gd name="connsiteX7" fmla="*/ 550386 w 1302404"/>
                  <a:gd name="connsiteY7" fmla="*/ 1147916 h 1625683"/>
                  <a:gd name="connsiteX8" fmla="*/ 256254 w 1302404"/>
                  <a:gd name="connsiteY8" fmla="*/ 1339750 h 1625683"/>
                  <a:gd name="connsiteX9" fmla="*/ 301593 w 1302404"/>
                  <a:gd name="connsiteY9" fmla="*/ 1443382 h 1625683"/>
                  <a:gd name="connsiteX10" fmla="*/ 621061 w 1302404"/>
                  <a:gd name="connsiteY10" fmla="*/ 1284886 h 1625683"/>
                  <a:gd name="connsiteX11" fmla="*/ 619347 w 1302404"/>
                  <a:gd name="connsiteY11" fmla="*/ 1284886 h 1625683"/>
                  <a:gd name="connsiteX12" fmla="*/ 550386 w 1302404"/>
                  <a:gd name="connsiteY12" fmla="*/ 1147916 h 1625683"/>
                  <a:gd name="connsiteX13" fmla="*/ 139858 w 1302404"/>
                  <a:gd name="connsiteY13" fmla="*/ 376963 h 1625683"/>
                  <a:gd name="connsiteX14" fmla="*/ 87661 w 1302404"/>
                  <a:gd name="connsiteY14" fmla="*/ 517552 h 1625683"/>
                  <a:gd name="connsiteX15" fmla="*/ 106711 w 1302404"/>
                  <a:gd name="connsiteY15" fmla="*/ 742342 h 1625683"/>
                  <a:gd name="connsiteX16" fmla="*/ 104425 w 1302404"/>
                  <a:gd name="connsiteY16" fmla="*/ 742342 h 1625683"/>
                  <a:gd name="connsiteX17" fmla="*/ 980154 w 1302404"/>
                  <a:gd name="connsiteY17" fmla="*/ 965608 h 1625683"/>
                  <a:gd name="connsiteX18" fmla="*/ 918813 w 1302404"/>
                  <a:gd name="connsiteY18" fmla="*/ 931699 h 1625683"/>
                  <a:gd name="connsiteX19" fmla="*/ 915652 w 1302404"/>
                  <a:gd name="connsiteY19" fmla="*/ 926317 h 1625683"/>
                  <a:gd name="connsiteX20" fmla="*/ 923765 w 1302404"/>
                  <a:gd name="connsiteY20" fmla="*/ 912649 h 1625683"/>
                  <a:gd name="connsiteX21" fmla="*/ 1045876 w 1302404"/>
                  <a:gd name="connsiteY21" fmla="*/ 729769 h 1625683"/>
                  <a:gd name="connsiteX22" fmla="*/ 960532 w 1302404"/>
                  <a:gd name="connsiteY22" fmla="*/ 549365 h 1625683"/>
                  <a:gd name="connsiteX23" fmla="*/ 737076 w 1302404"/>
                  <a:gd name="connsiteY23" fmla="*/ 492215 h 1625683"/>
                  <a:gd name="connsiteX24" fmla="*/ 411130 w 1302404"/>
                  <a:gd name="connsiteY24" fmla="*/ 519457 h 1625683"/>
                  <a:gd name="connsiteX25" fmla="*/ 139858 w 1302404"/>
                  <a:gd name="connsiteY25" fmla="*/ 376963 h 1625683"/>
                  <a:gd name="connsiteX26" fmla="*/ 115855 w 1302404"/>
                  <a:gd name="connsiteY26" fmla="*/ 328385 h 1625683"/>
                  <a:gd name="connsiteX27" fmla="*/ 26320 w 1302404"/>
                  <a:gd name="connsiteY27" fmla="*/ 602515 h 1625683"/>
                  <a:gd name="connsiteX28" fmla="*/ 121570 w 1302404"/>
                  <a:gd name="connsiteY28" fmla="*/ 878930 h 1625683"/>
                  <a:gd name="connsiteX29" fmla="*/ 119856 w 1302404"/>
                  <a:gd name="connsiteY29" fmla="*/ 878930 h 1625683"/>
                  <a:gd name="connsiteX30" fmla="*/ 173577 w 1302404"/>
                  <a:gd name="connsiteY30" fmla="*/ 901409 h 1625683"/>
                  <a:gd name="connsiteX31" fmla="*/ 54514 w 1302404"/>
                  <a:gd name="connsiteY31" fmla="*/ 622898 h 1625683"/>
                  <a:gd name="connsiteX32" fmla="*/ 54514 w 1302404"/>
                  <a:gd name="connsiteY32" fmla="*/ 619279 h 1625683"/>
                  <a:gd name="connsiteX33" fmla="*/ 126333 w 1302404"/>
                  <a:gd name="connsiteY33" fmla="*/ 355627 h 1625683"/>
                  <a:gd name="connsiteX34" fmla="*/ 115855 w 1302404"/>
                  <a:gd name="connsiteY34" fmla="*/ 328385 h 1625683"/>
                  <a:gd name="connsiteX35" fmla="*/ 612700 w 1302404"/>
                  <a:gd name="connsiteY35" fmla="*/ 23235 h 1625683"/>
                  <a:gd name="connsiteX36" fmla="*/ 267112 w 1302404"/>
                  <a:gd name="connsiteY36" fmla="*/ 110263 h 1625683"/>
                  <a:gd name="connsiteX37" fmla="*/ 126333 w 1302404"/>
                  <a:gd name="connsiteY37" fmla="*/ 275998 h 1625683"/>
                  <a:gd name="connsiteX38" fmla="*/ 416655 w 1302404"/>
                  <a:gd name="connsiteY38" fmla="*/ 497168 h 1625683"/>
                  <a:gd name="connsiteX39" fmla="*/ 828325 w 1302404"/>
                  <a:gd name="connsiteY39" fmla="*/ 470308 h 1625683"/>
                  <a:gd name="connsiteX40" fmla="*/ 1064164 w 1302404"/>
                  <a:gd name="connsiteY40" fmla="*/ 779299 h 1625683"/>
                  <a:gd name="connsiteX41" fmla="*/ 948912 w 1302404"/>
                  <a:gd name="connsiteY41" fmla="*/ 927127 h 1625683"/>
                  <a:gd name="connsiteX42" fmla="*/ 946626 w 1302404"/>
                  <a:gd name="connsiteY42" fmla="*/ 927127 h 1625683"/>
                  <a:gd name="connsiteX43" fmla="*/ 1172940 w 1302404"/>
                  <a:gd name="connsiteY43" fmla="*/ 881407 h 1625683"/>
                  <a:gd name="connsiteX44" fmla="*/ 1249140 w 1302404"/>
                  <a:gd name="connsiteY44" fmla="*/ 667094 h 1625683"/>
                  <a:gd name="connsiteX45" fmla="*/ 732694 w 1302404"/>
                  <a:gd name="connsiteY45" fmla="*/ 32920 h 1625683"/>
                  <a:gd name="connsiteX46" fmla="*/ 612700 w 1302404"/>
                  <a:gd name="connsiteY46" fmla="*/ 23235 h 1625683"/>
                  <a:gd name="connsiteX47" fmla="*/ 663749 w 1302404"/>
                  <a:gd name="connsiteY47" fmla="*/ 1673 h 1625683"/>
                  <a:gd name="connsiteX48" fmla="*/ 791559 w 1302404"/>
                  <a:gd name="connsiteY48" fmla="*/ 21299 h 1625683"/>
                  <a:gd name="connsiteX49" fmla="*/ 1259236 w 1302404"/>
                  <a:gd name="connsiteY49" fmla="*/ 752057 h 1625683"/>
                  <a:gd name="connsiteX50" fmla="*/ 1118647 w 1302404"/>
                  <a:gd name="connsiteY50" fmla="*/ 950939 h 1625683"/>
                  <a:gd name="connsiteX51" fmla="*/ 1290097 w 1302404"/>
                  <a:gd name="connsiteY51" fmla="*/ 971132 h 1625683"/>
                  <a:gd name="connsiteX52" fmla="*/ 1295023 w 1302404"/>
                  <a:gd name="connsiteY52" fmla="*/ 971765 h 1625683"/>
                  <a:gd name="connsiteX53" fmla="*/ 1301718 w 1302404"/>
                  <a:gd name="connsiteY53" fmla="*/ 986182 h 1625683"/>
                  <a:gd name="connsiteX54" fmla="*/ 1301718 w 1302404"/>
                  <a:gd name="connsiteY54" fmla="*/ 986566 h 1625683"/>
                  <a:gd name="connsiteX55" fmla="*/ 1290479 w 1302404"/>
                  <a:gd name="connsiteY55" fmla="*/ 997421 h 1625683"/>
                  <a:gd name="connsiteX56" fmla="*/ 1083214 w 1302404"/>
                  <a:gd name="connsiteY56" fmla="*/ 968084 h 1625683"/>
                  <a:gd name="connsiteX57" fmla="*/ 1008729 w 1302404"/>
                  <a:gd name="connsiteY57" fmla="*/ 973990 h 1625683"/>
                  <a:gd name="connsiteX58" fmla="*/ 553624 w 1302404"/>
                  <a:gd name="connsiteY58" fmla="*/ 1094957 h 1625683"/>
                  <a:gd name="connsiteX59" fmla="*/ 1017301 w 1302404"/>
                  <a:gd name="connsiteY59" fmla="*/ 1605116 h 1625683"/>
                  <a:gd name="connsiteX60" fmla="*/ 1005681 w 1302404"/>
                  <a:gd name="connsiteY60" fmla="*/ 1624166 h 1625683"/>
                  <a:gd name="connsiteX61" fmla="*/ 632682 w 1302404"/>
                  <a:gd name="connsiteY61" fmla="*/ 1307174 h 1625683"/>
                  <a:gd name="connsiteX62" fmla="*/ 445992 w 1302404"/>
                  <a:gd name="connsiteY62" fmla="*/ 1416140 h 1625683"/>
                  <a:gd name="connsiteX63" fmla="*/ 223107 w 1302404"/>
                  <a:gd name="connsiteY63" fmla="*/ 1483768 h 1625683"/>
                  <a:gd name="connsiteX64" fmla="*/ 163861 w 1302404"/>
                  <a:gd name="connsiteY64" fmla="*/ 1479005 h 1625683"/>
                  <a:gd name="connsiteX65" fmla="*/ 135338 w 1302404"/>
                  <a:gd name="connsiteY65" fmla="*/ 1437612 h 1625683"/>
                  <a:gd name="connsiteX66" fmla="*/ 149490 w 1302404"/>
                  <a:gd name="connsiteY66" fmla="*/ 1384327 h 1625683"/>
                  <a:gd name="connsiteX67" fmla="*/ 540670 w 1302404"/>
                  <a:gd name="connsiteY67" fmla="*/ 1126199 h 1625683"/>
                  <a:gd name="connsiteX68" fmla="*/ 529431 w 1302404"/>
                  <a:gd name="connsiteY68" fmla="*/ 1088099 h 1625683"/>
                  <a:gd name="connsiteX69" fmla="*/ 196818 w 1302404"/>
                  <a:gd name="connsiteY69" fmla="*/ 925984 h 1625683"/>
                  <a:gd name="connsiteX70" fmla="*/ 86137 w 1302404"/>
                  <a:gd name="connsiteY70" fmla="*/ 881597 h 1625683"/>
                  <a:gd name="connsiteX71" fmla="*/ 4413 w 1302404"/>
                  <a:gd name="connsiteY71" fmla="*/ 573749 h 1625683"/>
                  <a:gd name="connsiteX72" fmla="*/ 106330 w 1302404"/>
                  <a:gd name="connsiteY72" fmla="*/ 297524 h 1625683"/>
                  <a:gd name="connsiteX73" fmla="*/ 111093 w 1302404"/>
                  <a:gd name="connsiteY73" fmla="*/ 231611 h 1625683"/>
                  <a:gd name="connsiteX74" fmla="*/ 288258 w 1302404"/>
                  <a:gd name="connsiteY74" fmla="*/ 73687 h 1625683"/>
                  <a:gd name="connsiteX75" fmla="*/ 663749 w 1302404"/>
                  <a:gd name="connsiteY75" fmla="*/ 1673 h 1625683"/>
                  <a:gd name="connsiteX0" fmla="*/ 237013 w 1302404"/>
                  <a:gd name="connsiteY0" fmla="*/ 1352894 h 1625683"/>
                  <a:gd name="connsiteX1" fmla="*/ 191865 w 1302404"/>
                  <a:gd name="connsiteY1" fmla="*/ 1381850 h 1625683"/>
                  <a:gd name="connsiteX2" fmla="*/ 174910 w 1302404"/>
                  <a:gd name="connsiteY2" fmla="*/ 1454812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 name="connsiteX0" fmla="*/ 237013 w 1302404"/>
                  <a:gd name="connsiteY0" fmla="*/ 1352894 h 1625683"/>
                  <a:gd name="connsiteX1" fmla="*/ 191865 w 1302404"/>
                  <a:gd name="connsiteY1" fmla="*/ 1381850 h 1625683"/>
                  <a:gd name="connsiteX2" fmla="*/ 164409 w 1302404"/>
                  <a:gd name="connsiteY2" fmla="*/ 1433810 h 1625683"/>
                  <a:gd name="connsiteX3" fmla="*/ 279304 w 1302404"/>
                  <a:gd name="connsiteY3" fmla="*/ 1448525 h 1625683"/>
                  <a:gd name="connsiteX4" fmla="*/ 277590 w 1302404"/>
                  <a:gd name="connsiteY4" fmla="*/ 1448525 h 1625683"/>
                  <a:gd name="connsiteX5" fmla="*/ 237013 w 1302404"/>
                  <a:gd name="connsiteY5" fmla="*/ 1352894 h 1625683"/>
                  <a:gd name="connsiteX6" fmla="*/ 550386 w 1302404"/>
                  <a:gd name="connsiteY6" fmla="*/ 1147916 h 1625683"/>
                  <a:gd name="connsiteX7" fmla="*/ 256254 w 1302404"/>
                  <a:gd name="connsiteY7" fmla="*/ 1339750 h 1625683"/>
                  <a:gd name="connsiteX8" fmla="*/ 301593 w 1302404"/>
                  <a:gd name="connsiteY8" fmla="*/ 1443382 h 1625683"/>
                  <a:gd name="connsiteX9" fmla="*/ 621061 w 1302404"/>
                  <a:gd name="connsiteY9" fmla="*/ 1284886 h 1625683"/>
                  <a:gd name="connsiteX10" fmla="*/ 619347 w 1302404"/>
                  <a:gd name="connsiteY10" fmla="*/ 1284886 h 1625683"/>
                  <a:gd name="connsiteX11" fmla="*/ 550386 w 1302404"/>
                  <a:gd name="connsiteY11" fmla="*/ 1147916 h 1625683"/>
                  <a:gd name="connsiteX12" fmla="*/ 139858 w 1302404"/>
                  <a:gd name="connsiteY12" fmla="*/ 376963 h 1625683"/>
                  <a:gd name="connsiteX13" fmla="*/ 87661 w 1302404"/>
                  <a:gd name="connsiteY13" fmla="*/ 517552 h 1625683"/>
                  <a:gd name="connsiteX14" fmla="*/ 106711 w 1302404"/>
                  <a:gd name="connsiteY14" fmla="*/ 742342 h 1625683"/>
                  <a:gd name="connsiteX15" fmla="*/ 104425 w 1302404"/>
                  <a:gd name="connsiteY15" fmla="*/ 742342 h 1625683"/>
                  <a:gd name="connsiteX16" fmla="*/ 980154 w 1302404"/>
                  <a:gd name="connsiteY16" fmla="*/ 965608 h 1625683"/>
                  <a:gd name="connsiteX17" fmla="*/ 918813 w 1302404"/>
                  <a:gd name="connsiteY17" fmla="*/ 931699 h 1625683"/>
                  <a:gd name="connsiteX18" fmla="*/ 915652 w 1302404"/>
                  <a:gd name="connsiteY18" fmla="*/ 926317 h 1625683"/>
                  <a:gd name="connsiteX19" fmla="*/ 923765 w 1302404"/>
                  <a:gd name="connsiteY19" fmla="*/ 912649 h 1625683"/>
                  <a:gd name="connsiteX20" fmla="*/ 1045876 w 1302404"/>
                  <a:gd name="connsiteY20" fmla="*/ 729769 h 1625683"/>
                  <a:gd name="connsiteX21" fmla="*/ 960532 w 1302404"/>
                  <a:gd name="connsiteY21" fmla="*/ 549365 h 1625683"/>
                  <a:gd name="connsiteX22" fmla="*/ 737076 w 1302404"/>
                  <a:gd name="connsiteY22" fmla="*/ 492215 h 1625683"/>
                  <a:gd name="connsiteX23" fmla="*/ 411130 w 1302404"/>
                  <a:gd name="connsiteY23" fmla="*/ 519457 h 1625683"/>
                  <a:gd name="connsiteX24" fmla="*/ 139858 w 1302404"/>
                  <a:gd name="connsiteY24" fmla="*/ 376963 h 1625683"/>
                  <a:gd name="connsiteX25" fmla="*/ 115855 w 1302404"/>
                  <a:gd name="connsiteY25" fmla="*/ 328385 h 1625683"/>
                  <a:gd name="connsiteX26" fmla="*/ 26320 w 1302404"/>
                  <a:gd name="connsiteY26" fmla="*/ 602515 h 1625683"/>
                  <a:gd name="connsiteX27" fmla="*/ 121570 w 1302404"/>
                  <a:gd name="connsiteY27" fmla="*/ 878930 h 1625683"/>
                  <a:gd name="connsiteX28" fmla="*/ 119856 w 1302404"/>
                  <a:gd name="connsiteY28" fmla="*/ 878930 h 1625683"/>
                  <a:gd name="connsiteX29" fmla="*/ 173577 w 1302404"/>
                  <a:gd name="connsiteY29" fmla="*/ 901409 h 1625683"/>
                  <a:gd name="connsiteX30" fmla="*/ 54514 w 1302404"/>
                  <a:gd name="connsiteY30" fmla="*/ 622898 h 1625683"/>
                  <a:gd name="connsiteX31" fmla="*/ 54514 w 1302404"/>
                  <a:gd name="connsiteY31" fmla="*/ 619279 h 1625683"/>
                  <a:gd name="connsiteX32" fmla="*/ 126333 w 1302404"/>
                  <a:gd name="connsiteY32" fmla="*/ 355627 h 1625683"/>
                  <a:gd name="connsiteX33" fmla="*/ 115855 w 1302404"/>
                  <a:gd name="connsiteY33" fmla="*/ 328385 h 1625683"/>
                  <a:gd name="connsiteX34" fmla="*/ 612700 w 1302404"/>
                  <a:gd name="connsiteY34" fmla="*/ 23235 h 1625683"/>
                  <a:gd name="connsiteX35" fmla="*/ 267112 w 1302404"/>
                  <a:gd name="connsiteY35" fmla="*/ 110263 h 1625683"/>
                  <a:gd name="connsiteX36" fmla="*/ 126333 w 1302404"/>
                  <a:gd name="connsiteY36" fmla="*/ 275998 h 1625683"/>
                  <a:gd name="connsiteX37" fmla="*/ 416655 w 1302404"/>
                  <a:gd name="connsiteY37" fmla="*/ 497168 h 1625683"/>
                  <a:gd name="connsiteX38" fmla="*/ 828325 w 1302404"/>
                  <a:gd name="connsiteY38" fmla="*/ 470308 h 1625683"/>
                  <a:gd name="connsiteX39" fmla="*/ 1064164 w 1302404"/>
                  <a:gd name="connsiteY39" fmla="*/ 779299 h 1625683"/>
                  <a:gd name="connsiteX40" fmla="*/ 948912 w 1302404"/>
                  <a:gd name="connsiteY40" fmla="*/ 927127 h 1625683"/>
                  <a:gd name="connsiteX41" fmla="*/ 946626 w 1302404"/>
                  <a:gd name="connsiteY41" fmla="*/ 927127 h 1625683"/>
                  <a:gd name="connsiteX42" fmla="*/ 1172940 w 1302404"/>
                  <a:gd name="connsiteY42" fmla="*/ 881407 h 1625683"/>
                  <a:gd name="connsiteX43" fmla="*/ 1249140 w 1302404"/>
                  <a:gd name="connsiteY43" fmla="*/ 667094 h 1625683"/>
                  <a:gd name="connsiteX44" fmla="*/ 732694 w 1302404"/>
                  <a:gd name="connsiteY44" fmla="*/ 32920 h 1625683"/>
                  <a:gd name="connsiteX45" fmla="*/ 612700 w 1302404"/>
                  <a:gd name="connsiteY45" fmla="*/ 23235 h 1625683"/>
                  <a:gd name="connsiteX46" fmla="*/ 663749 w 1302404"/>
                  <a:gd name="connsiteY46" fmla="*/ 1673 h 1625683"/>
                  <a:gd name="connsiteX47" fmla="*/ 791559 w 1302404"/>
                  <a:gd name="connsiteY47" fmla="*/ 21299 h 1625683"/>
                  <a:gd name="connsiteX48" fmla="*/ 1259236 w 1302404"/>
                  <a:gd name="connsiteY48" fmla="*/ 752057 h 1625683"/>
                  <a:gd name="connsiteX49" fmla="*/ 1118647 w 1302404"/>
                  <a:gd name="connsiteY49" fmla="*/ 950939 h 1625683"/>
                  <a:gd name="connsiteX50" fmla="*/ 1290097 w 1302404"/>
                  <a:gd name="connsiteY50" fmla="*/ 971132 h 1625683"/>
                  <a:gd name="connsiteX51" fmla="*/ 1295023 w 1302404"/>
                  <a:gd name="connsiteY51" fmla="*/ 971765 h 1625683"/>
                  <a:gd name="connsiteX52" fmla="*/ 1301718 w 1302404"/>
                  <a:gd name="connsiteY52" fmla="*/ 986182 h 1625683"/>
                  <a:gd name="connsiteX53" fmla="*/ 1301718 w 1302404"/>
                  <a:gd name="connsiteY53" fmla="*/ 986566 h 1625683"/>
                  <a:gd name="connsiteX54" fmla="*/ 1290479 w 1302404"/>
                  <a:gd name="connsiteY54" fmla="*/ 997421 h 1625683"/>
                  <a:gd name="connsiteX55" fmla="*/ 1083214 w 1302404"/>
                  <a:gd name="connsiteY55" fmla="*/ 968084 h 1625683"/>
                  <a:gd name="connsiteX56" fmla="*/ 1008729 w 1302404"/>
                  <a:gd name="connsiteY56" fmla="*/ 973990 h 1625683"/>
                  <a:gd name="connsiteX57" fmla="*/ 553624 w 1302404"/>
                  <a:gd name="connsiteY57" fmla="*/ 1094957 h 1625683"/>
                  <a:gd name="connsiteX58" fmla="*/ 1017301 w 1302404"/>
                  <a:gd name="connsiteY58" fmla="*/ 1605116 h 1625683"/>
                  <a:gd name="connsiteX59" fmla="*/ 1005681 w 1302404"/>
                  <a:gd name="connsiteY59" fmla="*/ 1624166 h 1625683"/>
                  <a:gd name="connsiteX60" fmla="*/ 632682 w 1302404"/>
                  <a:gd name="connsiteY60" fmla="*/ 1307174 h 1625683"/>
                  <a:gd name="connsiteX61" fmla="*/ 445992 w 1302404"/>
                  <a:gd name="connsiteY61" fmla="*/ 1416140 h 1625683"/>
                  <a:gd name="connsiteX62" fmla="*/ 223107 w 1302404"/>
                  <a:gd name="connsiteY62" fmla="*/ 1483768 h 1625683"/>
                  <a:gd name="connsiteX63" fmla="*/ 163861 w 1302404"/>
                  <a:gd name="connsiteY63" fmla="*/ 1479005 h 1625683"/>
                  <a:gd name="connsiteX64" fmla="*/ 135338 w 1302404"/>
                  <a:gd name="connsiteY64" fmla="*/ 1437612 h 1625683"/>
                  <a:gd name="connsiteX65" fmla="*/ 149490 w 1302404"/>
                  <a:gd name="connsiteY65" fmla="*/ 1384327 h 1625683"/>
                  <a:gd name="connsiteX66" fmla="*/ 540670 w 1302404"/>
                  <a:gd name="connsiteY66" fmla="*/ 1126199 h 1625683"/>
                  <a:gd name="connsiteX67" fmla="*/ 529431 w 1302404"/>
                  <a:gd name="connsiteY67" fmla="*/ 1088099 h 1625683"/>
                  <a:gd name="connsiteX68" fmla="*/ 196818 w 1302404"/>
                  <a:gd name="connsiteY68" fmla="*/ 925984 h 1625683"/>
                  <a:gd name="connsiteX69" fmla="*/ 86137 w 1302404"/>
                  <a:gd name="connsiteY69" fmla="*/ 881597 h 1625683"/>
                  <a:gd name="connsiteX70" fmla="*/ 4413 w 1302404"/>
                  <a:gd name="connsiteY70" fmla="*/ 573749 h 1625683"/>
                  <a:gd name="connsiteX71" fmla="*/ 106330 w 1302404"/>
                  <a:gd name="connsiteY71" fmla="*/ 297524 h 1625683"/>
                  <a:gd name="connsiteX72" fmla="*/ 111093 w 1302404"/>
                  <a:gd name="connsiteY72" fmla="*/ 231611 h 1625683"/>
                  <a:gd name="connsiteX73" fmla="*/ 288258 w 1302404"/>
                  <a:gd name="connsiteY73" fmla="*/ 73687 h 1625683"/>
                  <a:gd name="connsiteX74" fmla="*/ 663749 w 1302404"/>
                  <a:gd name="connsiteY74" fmla="*/ 1673 h 1625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1302404" h="1625683">
                    <a:moveTo>
                      <a:pt x="237013" y="1352894"/>
                    </a:moveTo>
                    <a:cubicBezTo>
                      <a:pt x="221964" y="1362800"/>
                      <a:pt x="206914" y="1371944"/>
                      <a:pt x="191865" y="1381850"/>
                    </a:cubicBezTo>
                    <a:cubicBezTo>
                      <a:pt x="181515" y="1398836"/>
                      <a:pt x="157128" y="1402810"/>
                      <a:pt x="164409" y="1433810"/>
                    </a:cubicBezTo>
                    <a:cubicBezTo>
                      <a:pt x="171690" y="1464810"/>
                      <a:pt x="247872" y="1455193"/>
                      <a:pt x="279304" y="1448525"/>
                    </a:cubicBezTo>
                    <a:lnTo>
                      <a:pt x="277590" y="1448525"/>
                    </a:lnTo>
                    <a:cubicBezTo>
                      <a:pt x="280168" y="1411988"/>
                      <a:pt x="265080" y="1376428"/>
                      <a:pt x="237013" y="1352894"/>
                    </a:cubicBezTo>
                    <a:close/>
                    <a:moveTo>
                      <a:pt x="550386" y="1147916"/>
                    </a:moveTo>
                    <a:cubicBezTo>
                      <a:pt x="446754" y="1223735"/>
                      <a:pt x="382365" y="1260502"/>
                      <a:pt x="256254" y="1339750"/>
                    </a:cubicBezTo>
                    <a:cubicBezTo>
                      <a:pt x="286880" y="1365199"/>
                      <a:pt x="303688" y="1403617"/>
                      <a:pt x="301593" y="1443382"/>
                    </a:cubicBezTo>
                    <a:cubicBezTo>
                      <a:pt x="417607" y="1413854"/>
                      <a:pt x="521620" y="1350799"/>
                      <a:pt x="621061" y="1284886"/>
                    </a:cubicBezTo>
                    <a:lnTo>
                      <a:pt x="619347" y="1284886"/>
                    </a:lnTo>
                    <a:cubicBezTo>
                      <a:pt x="591273" y="1241973"/>
                      <a:pt x="568140" y="1196025"/>
                      <a:pt x="550386" y="1147916"/>
                    </a:cubicBezTo>
                    <a:close/>
                    <a:moveTo>
                      <a:pt x="139858" y="376963"/>
                    </a:moveTo>
                    <a:cubicBezTo>
                      <a:pt x="115864" y="421106"/>
                      <a:pt x="98288" y="468446"/>
                      <a:pt x="87661" y="517552"/>
                    </a:cubicBezTo>
                    <a:cubicBezTo>
                      <a:pt x="71633" y="592716"/>
                      <a:pt x="78263" y="670946"/>
                      <a:pt x="106711" y="742342"/>
                    </a:cubicBezTo>
                    <a:lnTo>
                      <a:pt x="104425" y="742342"/>
                    </a:lnTo>
                    <a:cubicBezTo>
                      <a:pt x="233584" y="1081813"/>
                      <a:pt x="702976" y="1170395"/>
                      <a:pt x="980154" y="965608"/>
                    </a:cubicBezTo>
                    <a:cubicBezTo>
                      <a:pt x="957387" y="959134"/>
                      <a:pt x="936404" y="947535"/>
                      <a:pt x="918813" y="931699"/>
                    </a:cubicBezTo>
                    <a:cubicBezTo>
                      <a:pt x="917272" y="930239"/>
                      <a:pt x="916176" y="928373"/>
                      <a:pt x="915652" y="926317"/>
                    </a:cubicBezTo>
                    <a:cubicBezTo>
                      <a:pt x="914118" y="920302"/>
                      <a:pt x="917750" y="914183"/>
                      <a:pt x="923765" y="912649"/>
                    </a:cubicBezTo>
                    <a:cubicBezTo>
                      <a:pt x="995754" y="879658"/>
                      <a:pt x="1042997" y="808904"/>
                      <a:pt x="1045876" y="729769"/>
                    </a:cubicBezTo>
                    <a:cubicBezTo>
                      <a:pt x="1046565" y="659736"/>
                      <a:pt x="1015113" y="593251"/>
                      <a:pt x="960532" y="549365"/>
                    </a:cubicBezTo>
                    <a:cubicBezTo>
                      <a:pt x="897858" y="496025"/>
                      <a:pt x="815943" y="485929"/>
                      <a:pt x="737076" y="492215"/>
                    </a:cubicBezTo>
                    <a:cubicBezTo>
                      <a:pt x="632491" y="500407"/>
                      <a:pt x="529812" y="533744"/>
                      <a:pt x="411130" y="519457"/>
                    </a:cubicBezTo>
                    <a:cubicBezTo>
                      <a:pt x="309975" y="507265"/>
                      <a:pt x="197961" y="460783"/>
                      <a:pt x="139858" y="376963"/>
                    </a:cubicBezTo>
                    <a:close/>
                    <a:moveTo>
                      <a:pt x="115855" y="328385"/>
                    </a:moveTo>
                    <a:cubicBezTo>
                      <a:pt x="66714" y="412291"/>
                      <a:pt x="36179" y="505778"/>
                      <a:pt x="26320" y="602515"/>
                    </a:cubicBezTo>
                    <a:cubicBezTo>
                      <a:pt x="18700" y="697765"/>
                      <a:pt x="35464" y="821780"/>
                      <a:pt x="121570" y="878930"/>
                    </a:cubicBezTo>
                    <a:lnTo>
                      <a:pt x="119856" y="878930"/>
                    </a:lnTo>
                    <a:cubicBezTo>
                      <a:pt x="136032" y="890027"/>
                      <a:pt x="154318" y="897679"/>
                      <a:pt x="173577" y="901409"/>
                    </a:cubicBezTo>
                    <a:cubicBezTo>
                      <a:pt x="105692" y="823338"/>
                      <a:pt x="64044" y="725916"/>
                      <a:pt x="54514" y="622898"/>
                    </a:cubicBezTo>
                    <a:cubicBezTo>
                      <a:pt x="54315" y="621700"/>
                      <a:pt x="54315" y="620477"/>
                      <a:pt x="54514" y="619279"/>
                    </a:cubicBezTo>
                    <a:cubicBezTo>
                      <a:pt x="47085" y="527077"/>
                      <a:pt x="78708" y="434494"/>
                      <a:pt x="126333" y="355627"/>
                    </a:cubicBezTo>
                    <a:cubicBezTo>
                      <a:pt x="122201" y="346805"/>
                      <a:pt x="118700" y="337702"/>
                      <a:pt x="115855" y="328385"/>
                    </a:cubicBezTo>
                    <a:close/>
                    <a:moveTo>
                      <a:pt x="612700" y="23235"/>
                    </a:moveTo>
                    <a:cubicBezTo>
                      <a:pt x="492716" y="23420"/>
                      <a:pt x="373951" y="53023"/>
                      <a:pt x="267112" y="110263"/>
                    </a:cubicBezTo>
                    <a:cubicBezTo>
                      <a:pt x="202533" y="144743"/>
                      <a:pt x="126333" y="193892"/>
                      <a:pt x="126333" y="275998"/>
                    </a:cubicBezTo>
                    <a:cubicBezTo>
                      <a:pt x="127666" y="403633"/>
                      <a:pt x="284829" y="481357"/>
                      <a:pt x="416655" y="497168"/>
                    </a:cubicBezTo>
                    <a:cubicBezTo>
                      <a:pt x="568864" y="515837"/>
                      <a:pt x="689451" y="455068"/>
                      <a:pt x="828325" y="470308"/>
                    </a:cubicBezTo>
                    <a:cubicBezTo>
                      <a:pt x="980725" y="484595"/>
                      <a:pt x="1102264" y="624803"/>
                      <a:pt x="1064164" y="779299"/>
                    </a:cubicBezTo>
                    <a:cubicBezTo>
                      <a:pt x="1048644" y="842784"/>
                      <a:pt x="1006694" y="896591"/>
                      <a:pt x="948912" y="927127"/>
                    </a:cubicBezTo>
                    <a:lnTo>
                      <a:pt x="946626" y="927127"/>
                    </a:lnTo>
                    <a:cubicBezTo>
                      <a:pt x="1007014" y="969037"/>
                      <a:pt x="1111027" y="957226"/>
                      <a:pt x="1172940" y="881407"/>
                    </a:cubicBezTo>
                    <a:cubicBezTo>
                      <a:pt x="1222279" y="822161"/>
                      <a:pt x="1243996" y="743294"/>
                      <a:pt x="1249140" y="667094"/>
                    </a:cubicBezTo>
                    <a:cubicBezTo>
                      <a:pt x="1266094" y="353912"/>
                      <a:pt x="1037494" y="84164"/>
                      <a:pt x="732694" y="32920"/>
                    </a:cubicBezTo>
                    <a:cubicBezTo>
                      <a:pt x="692825" y="26379"/>
                      <a:pt x="652695" y="23173"/>
                      <a:pt x="612700" y="23235"/>
                    </a:cubicBezTo>
                    <a:close/>
                    <a:moveTo>
                      <a:pt x="663749" y="1673"/>
                    </a:moveTo>
                    <a:cubicBezTo>
                      <a:pt x="706600" y="4530"/>
                      <a:pt x="749360" y="11056"/>
                      <a:pt x="791559" y="21299"/>
                    </a:cubicBezTo>
                    <a:cubicBezTo>
                      <a:pt x="1110265" y="103214"/>
                      <a:pt x="1329531" y="422873"/>
                      <a:pt x="1259236" y="752057"/>
                    </a:cubicBezTo>
                    <a:cubicBezTo>
                      <a:pt x="1239424" y="834544"/>
                      <a:pt x="1194847" y="914554"/>
                      <a:pt x="1118647" y="950939"/>
                    </a:cubicBezTo>
                    <a:cubicBezTo>
                      <a:pt x="1174640" y="965290"/>
                      <a:pt x="1232302" y="972082"/>
                      <a:pt x="1290097" y="971132"/>
                    </a:cubicBezTo>
                    <a:cubicBezTo>
                      <a:pt x="1291766" y="970973"/>
                      <a:pt x="1293449" y="971190"/>
                      <a:pt x="1295023" y="971765"/>
                    </a:cubicBezTo>
                    <a:cubicBezTo>
                      <a:pt x="1300853" y="973898"/>
                      <a:pt x="1303850" y="980352"/>
                      <a:pt x="1301718" y="986182"/>
                    </a:cubicBezTo>
                    <a:cubicBezTo>
                      <a:pt x="1301720" y="986310"/>
                      <a:pt x="1301720" y="986438"/>
                      <a:pt x="1301718" y="986566"/>
                    </a:cubicBezTo>
                    <a:cubicBezTo>
                      <a:pt x="1301612" y="992667"/>
                      <a:pt x="1296580" y="997527"/>
                      <a:pt x="1290479" y="997421"/>
                    </a:cubicBezTo>
                    <a:cubicBezTo>
                      <a:pt x="1220282" y="998531"/>
                      <a:pt x="1150346" y="988631"/>
                      <a:pt x="1083214" y="968084"/>
                    </a:cubicBezTo>
                    <a:cubicBezTo>
                      <a:pt x="1058991" y="974791"/>
                      <a:pt x="1033707" y="976796"/>
                      <a:pt x="1008729" y="973990"/>
                    </a:cubicBezTo>
                    <a:cubicBezTo>
                      <a:pt x="894429" y="1066192"/>
                      <a:pt x="729456" y="1115150"/>
                      <a:pt x="553624" y="1094957"/>
                    </a:cubicBezTo>
                    <a:cubicBezTo>
                      <a:pt x="617251" y="1323938"/>
                      <a:pt x="809275" y="1488340"/>
                      <a:pt x="1017301" y="1605116"/>
                    </a:cubicBezTo>
                    <a:cubicBezTo>
                      <a:pt x="1029874" y="1611784"/>
                      <a:pt x="1018444" y="1631215"/>
                      <a:pt x="1005681" y="1624166"/>
                    </a:cubicBezTo>
                    <a:cubicBezTo>
                      <a:pt x="861282" y="1543394"/>
                      <a:pt x="727932" y="1442239"/>
                      <a:pt x="632682" y="1307174"/>
                    </a:cubicBezTo>
                    <a:cubicBezTo>
                      <a:pt x="572594" y="1347048"/>
                      <a:pt x="510261" y="1383430"/>
                      <a:pt x="445992" y="1416140"/>
                    </a:cubicBezTo>
                    <a:cubicBezTo>
                      <a:pt x="376199" y="1451483"/>
                      <a:pt x="300771" y="1474369"/>
                      <a:pt x="223107" y="1483768"/>
                    </a:cubicBezTo>
                    <a:cubicBezTo>
                      <a:pt x="203251" y="1486658"/>
                      <a:pt x="183000" y="1485030"/>
                      <a:pt x="163861" y="1479005"/>
                    </a:cubicBezTo>
                    <a:cubicBezTo>
                      <a:pt x="152558" y="1468337"/>
                      <a:pt x="141934" y="1463892"/>
                      <a:pt x="135338" y="1437612"/>
                    </a:cubicBezTo>
                    <a:cubicBezTo>
                      <a:pt x="128742" y="1411332"/>
                      <a:pt x="135664" y="1409103"/>
                      <a:pt x="149490" y="1384327"/>
                    </a:cubicBezTo>
                    <a:cubicBezTo>
                      <a:pt x="163316" y="1359551"/>
                      <a:pt x="476471" y="1175570"/>
                      <a:pt x="540670" y="1126199"/>
                    </a:cubicBezTo>
                    <a:cubicBezTo>
                      <a:pt x="536670" y="1113055"/>
                      <a:pt x="532860" y="1100672"/>
                      <a:pt x="529431" y="1088099"/>
                    </a:cubicBezTo>
                    <a:cubicBezTo>
                      <a:pt x="403976" y="1071350"/>
                      <a:pt x="287301" y="1014482"/>
                      <a:pt x="196818" y="925984"/>
                    </a:cubicBezTo>
                    <a:cubicBezTo>
                      <a:pt x="155802" y="924908"/>
                      <a:pt x="116531" y="909160"/>
                      <a:pt x="86137" y="881597"/>
                    </a:cubicBezTo>
                    <a:cubicBezTo>
                      <a:pt x="4413" y="807683"/>
                      <a:pt x="-8732" y="677381"/>
                      <a:pt x="4413" y="573749"/>
                    </a:cubicBezTo>
                    <a:cubicBezTo>
                      <a:pt x="18561" y="475526"/>
                      <a:pt x="53291" y="381398"/>
                      <a:pt x="106330" y="297524"/>
                    </a:cubicBezTo>
                    <a:cubicBezTo>
                      <a:pt x="102522" y="275493"/>
                      <a:pt x="104157" y="252866"/>
                      <a:pt x="111093" y="231611"/>
                    </a:cubicBezTo>
                    <a:cubicBezTo>
                      <a:pt x="135858" y="151982"/>
                      <a:pt x="218344" y="106834"/>
                      <a:pt x="288258" y="73687"/>
                    </a:cubicBezTo>
                    <a:cubicBezTo>
                      <a:pt x="405813" y="17544"/>
                      <a:pt x="535194" y="-6899"/>
                      <a:pt x="663749" y="1673"/>
                    </a:cubicBezTo>
                    <a:close/>
                  </a:path>
                </a:pathLst>
              </a:custGeom>
              <a:solidFill>
                <a:srgbClr val="5E503B"/>
              </a:solidFill>
              <a:ln w="1905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FAD9C715-19C0-C3EF-8686-F5F46AB87013}"/>
                  </a:ext>
                </a:extLst>
              </p:cNvPr>
              <p:cNvSpPr/>
              <p:nvPr/>
            </p:nvSpPr>
            <p:spPr>
              <a:xfrm>
                <a:off x="6690955" y="3260979"/>
                <a:ext cx="364593" cy="303436"/>
              </a:xfrm>
              <a:custGeom>
                <a:avLst/>
                <a:gdLst>
                  <a:gd name="connsiteX0" fmla="*/ 341874 w 364593"/>
                  <a:gd name="connsiteY0" fmla="*/ 28674 h 303436"/>
                  <a:gd name="connsiteX1" fmla="*/ 329111 w 364593"/>
                  <a:gd name="connsiteY1" fmla="*/ 125448 h 303436"/>
                  <a:gd name="connsiteX2" fmla="*/ 308346 w 364593"/>
                  <a:gd name="connsiteY2" fmla="*/ 202982 h 303436"/>
                  <a:gd name="connsiteX3" fmla="*/ 164519 w 364593"/>
                  <a:gd name="connsiteY3" fmla="*/ 277658 h 303436"/>
                  <a:gd name="connsiteX4" fmla="*/ 148326 w 364593"/>
                  <a:gd name="connsiteY4" fmla="*/ 167930 h 303436"/>
                  <a:gd name="connsiteX5" fmla="*/ 204143 w 364593"/>
                  <a:gd name="connsiteY5" fmla="*/ 11339 h 303436"/>
                  <a:gd name="connsiteX6" fmla="*/ 192903 w 364593"/>
                  <a:gd name="connsiteY6" fmla="*/ 99 h 303436"/>
                  <a:gd name="connsiteX7" fmla="*/ 181664 w 364593"/>
                  <a:gd name="connsiteY7" fmla="*/ 11339 h 303436"/>
                  <a:gd name="connsiteX8" fmla="*/ 174996 w 364593"/>
                  <a:gd name="connsiteY8" fmla="*/ 108303 h 303436"/>
                  <a:gd name="connsiteX9" fmla="*/ 105845 w 364593"/>
                  <a:gd name="connsiteY9" fmla="*/ 160881 h 303436"/>
                  <a:gd name="connsiteX10" fmla="*/ 26216 w 364593"/>
                  <a:gd name="connsiteY10" fmla="*/ 195362 h 303436"/>
                  <a:gd name="connsiteX11" fmla="*/ 3737 w 364593"/>
                  <a:gd name="connsiteY11" fmla="*/ 264894 h 303436"/>
                  <a:gd name="connsiteX12" fmla="*/ 60887 w 364593"/>
                  <a:gd name="connsiteY12" fmla="*/ 299374 h 303436"/>
                  <a:gd name="connsiteX13" fmla="*/ 157471 w 364593"/>
                  <a:gd name="connsiteY13" fmla="*/ 300899 h 303436"/>
                  <a:gd name="connsiteX14" fmla="*/ 315395 w 364593"/>
                  <a:gd name="connsiteY14" fmla="*/ 235176 h 303436"/>
                  <a:gd name="connsiteX15" fmla="*/ 347780 w 364593"/>
                  <a:gd name="connsiteY15" fmla="*/ 146784 h 303436"/>
                  <a:gd name="connsiteX16" fmla="*/ 364734 w 364593"/>
                  <a:gd name="connsiteY16" fmla="*/ 28484 h 303436"/>
                  <a:gd name="connsiteX17" fmla="*/ 353209 w 364593"/>
                  <a:gd name="connsiteY17" fmla="*/ 17149 h 303436"/>
                  <a:gd name="connsiteX18" fmla="*/ 341874 w 364593"/>
                  <a:gd name="connsiteY18" fmla="*/ 28674 h 303436"/>
                  <a:gd name="connsiteX19" fmla="*/ 22406 w 364593"/>
                  <a:gd name="connsiteY19" fmla="*/ 251559 h 303436"/>
                  <a:gd name="connsiteX20" fmla="*/ 79556 w 364593"/>
                  <a:gd name="connsiteY20" fmla="*/ 192885 h 303436"/>
                  <a:gd name="connsiteX21" fmla="*/ 126800 w 364593"/>
                  <a:gd name="connsiteY21" fmla="*/ 177264 h 303436"/>
                  <a:gd name="connsiteX22" fmla="*/ 140706 w 364593"/>
                  <a:gd name="connsiteY22" fmla="*/ 279944 h 303436"/>
                  <a:gd name="connsiteX23" fmla="*/ 22406 w 364593"/>
                  <a:gd name="connsiteY23" fmla="*/ 251559 h 303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4593" h="303436">
                    <a:moveTo>
                      <a:pt x="341874" y="28674"/>
                    </a:moveTo>
                    <a:cubicBezTo>
                      <a:pt x="339721" y="61175"/>
                      <a:pt x="335457" y="93501"/>
                      <a:pt x="329111" y="125448"/>
                    </a:cubicBezTo>
                    <a:cubicBezTo>
                      <a:pt x="325476" y="152063"/>
                      <a:pt x="318500" y="178113"/>
                      <a:pt x="308346" y="202982"/>
                    </a:cubicBezTo>
                    <a:cubicBezTo>
                      <a:pt x="281867" y="258608"/>
                      <a:pt x="223955" y="270038"/>
                      <a:pt x="164519" y="277658"/>
                    </a:cubicBezTo>
                    <a:cubicBezTo>
                      <a:pt x="174425" y="239558"/>
                      <a:pt x="173853" y="197457"/>
                      <a:pt x="148326" y="167930"/>
                    </a:cubicBezTo>
                    <a:cubicBezTo>
                      <a:pt x="208524" y="140498"/>
                      <a:pt x="205476" y="70965"/>
                      <a:pt x="204143" y="11339"/>
                    </a:cubicBezTo>
                    <a:cubicBezTo>
                      <a:pt x="204143" y="5131"/>
                      <a:pt x="199111" y="99"/>
                      <a:pt x="192903" y="99"/>
                    </a:cubicBezTo>
                    <a:cubicBezTo>
                      <a:pt x="186696" y="99"/>
                      <a:pt x="181664" y="5131"/>
                      <a:pt x="181664" y="11339"/>
                    </a:cubicBezTo>
                    <a:cubicBezTo>
                      <a:pt x="185560" y="43792"/>
                      <a:pt x="183298" y="76689"/>
                      <a:pt x="174996" y="108303"/>
                    </a:cubicBezTo>
                    <a:cubicBezTo>
                      <a:pt x="161270" y="135540"/>
                      <a:pt x="135761" y="154936"/>
                      <a:pt x="105845" y="160881"/>
                    </a:cubicBezTo>
                    <a:cubicBezTo>
                      <a:pt x="77328" y="167135"/>
                      <a:pt x="50289" y="178844"/>
                      <a:pt x="26216" y="195362"/>
                    </a:cubicBezTo>
                    <a:cubicBezTo>
                      <a:pt x="3677" y="210651"/>
                      <a:pt x="-5586" y="239304"/>
                      <a:pt x="3737" y="264894"/>
                    </a:cubicBezTo>
                    <a:cubicBezTo>
                      <a:pt x="16326" y="284713"/>
                      <a:pt x="37484" y="297479"/>
                      <a:pt x="60887" y="299374"/>
                    </a:cubicBezTo>
                    <a:cubicBezTo>
                      <a:pt x="92855" y="304355"/>
                      <a:pt x="125361" y="304867"/>
                      <a:pt x="157471" y="300899"/>
                    </a:cubicBezTo>
                    <a:cubicBezTo>
                      <a:pt x="216335" y="295565"/>
                      <a:pt x="277485" y="285659"/>
                      <a:pt x="315395" y="235176"/>
                    </a:cubicBezTo>
                    <a:cubicBezTo>
                      <a:pt x="332349" y="208349"/>
                      <a:pt x="343390" y="178215"/>
                      <a:pt x="347780" y="146784"/>
                    </a:cubicBezTo>
                    <a:cubicBezTo>
                      <a:pt x="356372" y="107828"/>
                      <a:pt x="362040" y="68285"/>
                      <a:pt x="364734" y="28484"/>
                    </a:cubicBezTo>
                    <a:cubicBezTo>
                      <a:pt x="364682" y="22171"/>
                      <a:pt x="359521" y="17096"/>
                      <a:pt x="353209" y="17149"/>
                    </a:cubicBezTo>
                    <a:cubicBezTo>
                      <a:pt x="346896" y="17201"/>
                      <a:pt x="341822" y="22361"/>
                      <a:pt x="341874" y="28674"/>
                    </a:cubicBezTo>
                    <a:close/>
                    <a:moveTo>
                      <a:pt x="22406" y="251559"/>
                    </a:moveTo>
                    <a:cubicBezTo>
                      <a:pt x="13452" y="220698"/>
                      <a:pt x="57077" y="200696"/>
                      <a:pt x="79556" y="192885"/>
                    </a:cubicBezTo>
                    <a:cubicBezTo>
                      <a:pt x="95576" y="188540"/>
                      <a:pt x="111347" y="183325"/>
                      <a:pt x="126800" y="177264"/>
                    </a:cubicBezTo>
                    <a:cubicBezTo>
                      <a:pt x="155375" y="201839"/>
                      <a:pt x="151184" y="246416"/>
                      <a:pt x="140706" y="279944"/>
                    </a:cubicBezTo>
                    <a:cubicBezTo>
                      <a:pt x="106797" y="282420"/>
                      <a:pt x="31931" y="283944"/>
                      <a:pt x="22406" y="251559"/>
                    </a:cubicBezTo>
                    <a:close/>
                  </a:path>
                </a:pathLst>
              </a:custGeom>
              <a:solidFill>
                <a:srgbClr val="5E503B"/>
              </a:solidFill>
              <a:ln w="19050" cap="flat">
                <a:no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6696A0D9-D668-C423-04AC-5CF2EF3287A0}"/>
                  </a:ext>
                </a:extLst>
              </p:cNvPr>
              <p:cNvSpPr/>
              <p:nvPr/>
            </p:nvSpPr>
            <p:spPr>
              <a:xfrm>
                <a:off x="6030468" y="2848733"/>
                <a:ext cx="94107" cy="94107"/>
              </a:xfrm>
              <a:custGeom>
                <a:avLst/>
                <a:gdLst>
                  <a:gd name="connsiteX0" fmla="*/ 46581 w 94107"/>
                  <a:gd name="connsiteY0" fmla="*/ 75 h 94107"/>
                  <a:gd name="connsiteX1" fmla="*/ 103 w 94107"/>
                  <a:gd name="connsiteY1" fmla="*/ 47697 h 94107"/>
                  <a:gd name="connsiteX2" fmla="*/ 47725 w 94107"/>
                  <a:gd name="connsiteY2" fmla="*/ 94176 h 94107"/>
                  <a:gd name="connsiteX3" fmla="*/ 94206 w 94107"/>
                  <a:gd name="connsiteY3" fmla="*/ 46938 h 94107"/>
                  <a:gd name="connsiteX4" fmla="*/ 46966 w 94107"/>
                  <a:gd name="connsiteY4" fmla="*/ 72 h 94107"/>
                  <a:gd name="connsiteX5" fmla="*/ 46581 w 94107"/>
                  <a:gd name="connsiteY5" fmla="*/ 75 h 94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4107" h="94107">
                    <a:moveTo>
                      <a:pt x="46581" y="75"/>
                    </a:moveTo>
                    <a:cubicBezTo>
                      <a:pt x="20596" y="391"/>
                      <a:pt x="-213" y="21712"/>
                      <a:pt x="103" y="47697"/>
                    </a:cubicBezTo>
                    <a:cubicBezTo>
                      <a:pt x="418" y="73682"/>
                      <a:pt x="21739" y="94491"/>
                      <a:pt x="47725" y="94176"/>
                    </a:cubicBezTo>
                    <a:cubicBezTo>
                      <a:pt x="73559" y="93861"/>
                      <a:pt x="94308" y="72775"/>
                      <a:pt x="94206" y="46938"/>
                    </a:cubicBezTo>
                    <a:cubicBezTo>
                      <a:pt x="94103" y="20952"/>
                      <a:pt x="72952" y="-31"/>
                      <a:pt x="46966" y="72"/>
                    </a:cubicBezTo>
                    <a:cubicBezTo>
                      <a:pt x="46837" y="73"/>
                      <a:pt x="46709" y="74"/>
                      <a:pt x="46581" y="75"/>
                    </a:cubicBezTo>
                    <a:close/>
                  </a:path>
                </a:pathLst>
              </a:custGeom>
              <a:solidFill>
                <a:srgbClr val="5E503B"/>
              </a:solidFill>
              <a:ln w="1905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933AA9E6-4761-4EF5-0126-088B484F4F8C}"/>
                  </a:ext>
                </a:extLst>
              </p:cNvPr>
              <p:cNvSpPr/>
              <p:nvPr/>
            </p:nvSpPr>
            <p:spPr>
              <a:xfrm>
                <a:off x="6434899" y="2869310"/>
                <a:ext cx="93725" cy="93726"/>
              </a:xfrm>
              <a:custGeom>
                <a:avLst/>
                <a:gdLst>
                  <a:gd name="connsiteX0" fmla="*/ 46793 w 93725"/>
                  <a:gd name="connsiteY0" fmla="*/ 74 h 93726"/>
                  <a:gd name="connsiteX1" fmla="*/ 121 w 93725"/>
                  <a:gd name="connsiteY1" fmla="*/ 47127 h 93726"/>
                  <a:gd name="connsiteX2" fmla="*/ 47174 w 93725"/>
                  <a:gd name="connsiteY2" fmla="*/ 93799 h 93726"/>
                  <a:gd name="connsiteX3" fmla="*/ 93846 w 93725"/>
                  <a:gd name="connsiteY3" fmla="*/ 46937 h 93726"/>
                  <a:gd name="connsiteX4" fmla="*/ 46984 w 93725"/>
                  <a:gd name="connsiteY4" fmla="*/ 73 h 93726"/>
                  <a:gd name="connsiteX5" fmla="*/ 46793 w 93725"/>
                  <a:gd name="connsiteY5" fmla="*/ 74 h 93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3725" h="93726">
                    <a:moveTo>
                      <a:pt x="46793" y="74"/>
                    </a:moveTo>
                    <a:cubicBezTo>
                      <a:pt x="20911" y="179"/>
                      <a:pt x="15" y="21245"/>
                      <a:pt x="121" y="47127"/>
                    </a:cubicBezTo>
                    <a:cubicBezTo>
                      <a:pt x="226" y="73008"/>
                      <a:pt x="21292" y="93904"/>
                      <a:pt x="47174" y="93799"/>
                    </a:cubicBezTo>
                    <a:cubicBezTo>
                      <a:pt x="72981" y="93694"/>
                      <a:pt x="93846" y="72744"/>
                      <a:pt x="93846" y="46937"/>
                    </a:cubicBezTo>
                    <a:cubicBezTo>
                      <a:pt x="93846" y="21055"/>
                      <a:pt x="72865" y="73"/>
                      <a:pt x="46984" y="73"/>
                    </a:cubicBezTo>
                    <a:cubicBezTo>
                      <a:pt x="46920" y="73"/>
                      <a:pt x="46856" y="73"/>
                      <a:pt x="46793" y="74"/>
                    </a:cubicBezTo>
                    <a:close/>
                  </a:path>
                </a:pathLst>
              </a:custGeom>
              <a:solidFill>
                <a:srgbClr val="5E503B"/>
              </a:solidFill>
              <a:ln w="19050" cap="flat">
                <a:no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B4F7D21E-0E60-9350-FF59-7ABD1E9F677C}"/>
                  </a:ext>
                </a:extLst>
              </p:cNvPr>
              <p:cNvSpPr/>
              <p:nvPr/>
            </p:nvSpPr>
            <p:spPr>
              <a:xfrm>
                <a:off x="6173152" y="2974034"/>
                <a:ext cx="192345" cy="140961"/>
              </a:xfrm>
              <a:custGeom>
                <a:avLst/>
                <a:gdLst>
                  <a:gd name="connsiteX0" fmla="*/ 175179 w 192345"/>
                  <a:gd name="connsiteY0" fmla="*/ 16895 h 140961"/>
                  <a:gd name="connsiteX1" fmla="*/ 25255 w 192345"/>
                  <a:gd name="connsiteY1" fmla="*/ 5465 h 140961"/>
                  <a:gd name="connsiteX2" fmla="*/ 109 w 192345"/>
                  <a:gd name="connsiteY2" fmla="*/ 11371 h 140961"/>
                  <a:gd name="connsiteX3" fmla="*/ 22779 w 192345"/>
                  <a:gd name="connsiteY3" fmla="*/ 95000 h 140961"/>
                  <a:gd name="connsiteX4" fmla="*/ 84310 w 192345"/>
                  <a:gd name="connsiteY4" fmla="*/ 140149 h 140961"/>
                  <a:gd name="connsiteX5" fmla="*/ 191752 w 192345"/>
                  <a:gd name="connsiteY5" fmla="*/ 29849 h 140961"/>
                  <a:gd name="connsiteX6" fmla="*/ 175179 w 192345"/>
                  <a:gd name="connsiteY6" fmla="*/ 16895 h 140961"/>
                  <a:gd name="connsiteX7" fmla="*/ 86977 w 192345"/>
                  <a:gd name="connsiteY7" fmla="*/ 118051 h 140961"/>
                  <a:gd name="connsiteX8" fmla="*/ 26970 w 192345"/>
                  <a:gd name="connsiteY8" fmla="*/ 37088 h 140961"/>
                  <a:gd name="connsiteX9" fmla="*/ 160320 w 192345"/>
                  <a:gd name="connsiteY9" fmla="*/ 48328 h 140961"/>
                  <a:gd name="connsiteX10" fmla="*/ 86977 w 192345"/>
                  <a:gd name="connsiteY10" fmla="*/ 117289 h 140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2345" h="140961">
                    <a:moveTo>
                      <a:pt x="175179" y="16895"/>
                    </a:moveTo>
                    <a:cubicBezTo>
                      <a:pt x="127744" y="43184"/>
                      <a:pt x="65070" y="47566"/>
                      <a:pt x="25255" y="5465"/>
                    </a:cubicBezTo>
                    <a:cubicBezTo>
                      <a:pt x="17064" y="-3298"/>
                      <a:pt x="109" y="-1393"/>
                      <a:pt x="109" y="11371"/>
                    </a:cubicBezTo>
                    <a:cubicBezTo>
                      <a:pt x="1971" y="40487"/>
                      <a:pt x="9681" y="68930"/>
                      <a:pt x="22779" y="95000"/>
                    </a:cubicBezTo>
                    <a:cubicBezTo>
                      <a:pt x="34948" y="118974"/>
                      <a:pt x="57790" y="135734"/>
                      <a:pt x="84310" y="140149"/>
                    </a:cubicBezTo>
                    <a:cubicBezTo>
                      <a:pt x="146032" y="150055"/>
                      <a:pt x="174416" y="75188"/>
                      <a:pt x="191752" y="29849"/>
                    </a:cubicBezTo>
                    <a:cubicBezTo>
                      <a:pt x="195562" y="19372"/>
                      <a:pt x="182989" y="11942"/>
                      <a:pt x="175179" y="16895"/>
                    </a:cubicBezTo>
                    <a:close/>
                    <a:moveTo>
                      <a:pt x="86977" y="118051"/>
                    </a:moveTo>
                    <a:cubicBezTo>
                      <a:pt x="48877" y="112336"/>
                      <a:pt x="34208" y="73093"/>
                      <a:pt x="26970" y="37088"/>
                    </a:cubicBezTo>
                    <a:cubicBezTo>
                      <a:pt x="66960" y="62260"/>
                      <a:pt x="116680" y="66450"/>
                      <a:pt x="160320" y="48328"/>
                    </a:cubicBezTo>
                    <a:cubicBezTo>
                      <a:pt x="146032" y="81475"/>
                      <a:pt x="124315" y="122813"/>
                      <a:pt x="86977" y="117289"/>
                    </a:cubicBezTo>
                    <a:close/>
                  </a:path>
                </a:pathLst>
              </a:custGeom>
              <a:solidFill>
                <a:srgbClr val="5E503B"/>
              </a:solidFill>
              <a:ln w="19050" cap="flat">
                <a:noFill/>
                <a:prstDash val="solid"/>
                <a:miter/>
              </a:ln>
            </p:spPr>
            <p:txBody>
              <a:bodyPr rtlCol="0" anchor="ctr"/>
              <a:lstStyle/>
              <a:p>
                <a:endParaRPr lang="zh-CN" altLang="en-US"/>
              </a:p>
            </p:txBody>
          </p:sp>
        </p:grpSp>
      </p:grpSp>
      <p:grpSp>
        <p:nvGrpSpPr>
          <p:cNvPr id="101" name="组合 100">
            <a:extLst>
              <a:ext uri="{FF2B5EF4-FFF2-40B4-BE49-F238E27FC236}">
                <a16:creationId xmlns:a16="http://schemas.microsoft.com/office/drawing/2014/main" id="{EB284161-C487-8165-7D12-03175D4FB90E}"/>
              </a:ext>
            </a:extLst>
          </p:cNvPr>
          <p:cNvGrpSpPr/>
          <p:nvPr/>
        </p:nvGrpSpPr>
        <p:grpSpPr>
          <a:xfrm>
            <a:off x="10301527" y="1434865"/>
            <a:ext cx="754568" cy="739888"/>
            <a:chOff x="7456122" y="2421369"/>
            <a:chExt cx="754568" cy="739888"/>
          </a:xfrm>
        </p:grpSpPr>
        <p:sp>
          <p:nvSpPr>
            <p:cNvPr id="102" name="任意多边形: 形状 101">
              <a:extLst>
                <a:ext uri="{FF2B5EF4-FFF2-40B4-BE49-F238E27FC236}">
                  <a16:creationId xmlns:a16="http://schemas.microsoft.com/office/drawing/2014/main" id="{F1CC6661-7E3D-8F25-E8BB-20B2B6C17A99}"/>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38100" algn="ctr" rotWithShape="0">
                <a:prstClr val="black">
                  <a:alpha val="40000"/>
                </a:prstClr>
              </a:outerShdw>
            </a:effectLst>
          </p:spPr>
          <p:txBody>
            <a:bodyPr rtlCol="0" anchor="ctr"/>
            <a:lstStyle/>
            <a:p>
              <a:endParaRPr lang="zh-CN" altLang="en-US"/>
            </a:p>
          </p:txBody>
        </p:sp>
        <p:sp>
          <p:nvSpPr>
            <p:cNvPr id="103" name="任意多边形: 形状 102">
              <a:extLst>
                <a:ext uri="{FF2B5EF4-FFF2-40B4-BE49-F238E27FC236}">
                  <a16:creationId xmlns:a16="http://schemas.microsoft.com/office/drawing/2014/main" id="{C8624B3F-156E-5286-6CA9-99ED226C08C2}"/>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grpSp>
        <p:nvGrpSpPr>
          <p:cNvPr id="104" name="组合 103">
            <a:extLst>
              <a:ext uri="{FF2B5EF4-FFF2-40B4-BE49-F238E27FC236}">
                <a16:creationId xmlns:a16="http://schemas.microsoft.com/office/drawing/2014/main" id="{AE2B6225-B10C-CE43-4E31-E4B883FF7AA0}"/>
              </a:ext>
            </a:extLst>
          </p:cNvPr>
          <p:cNvGrpSpPr/>
          <p:nvPr/>
        </p:nvGrpSpPr>
        <p:grpSpPr>
          <a:xfrm rot="20867790">
            <a:off x="923048" y="5241829"/>
            <a:ext cx="704775" cy="1299303"/>
            <a:chOff x="130977" y="3561247"/>
            <a:chExt cx="1401730" cy="2584189"/>
          </a:xfrm>
        </p:grpSpPr>
        <p:sp>
          <p:nvSpPr>
            <p:cNvPr id="105" name="任意多边形: 形状 104">
              <a:extLst>
                <a:ext uri="{FF2B5EF4-FFF2-40B4-BE49-F238E27FC236}">
                  <a16:creationId xmlns:a16="http://schemas.microsoft.com/office/drawing/2014/main" id="{3BF03A46-4D2F-0A8B-8C8B-71A9D7CABC12}"/>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106" name="图形 156">
              <a:extLst>
                <a:ext uri="{FF2B5EF4-FFF2-40B4-BE49-F238E27FC236}">
                  <a16:creationId xmlns:a16="http://schemas.microsoft.com/office/drawing/2014/main" id="{ED9AEBEF-6E80-2557-FE54-5105EF3ED9FF}"/>
                </a:ext>
              </a:extLst>
            </p:cNvPr>
            <p:cNvGrpSpPr/>
            <p:nvPr/>
          </p:nvGrpSpPr>
          <p:grpSpPr>
            <a:xfrm>
              <a:off x="266154" y="3703146"/>
              <a:ext cx="1131376" cy="2342723"/>
              <a:chOff x="1490445" y="4025732"/>
              <a:chExt cx="401725" cy="831846"/>
            </a:xfrm>
            <a:solidFill>
              <a:srgbClr val="C8D9A7"/>
            </a:solidFill>
          </p:grpSpPr>
          <p:sp>
            <p:nvSpPr>
              <p:cNvPr id="107" name="任意多边形: 形状 106">
                <a:extLst>
                  <a:ext uri="{FF2B5EF4-FFF2-40B4-BE49-F238E27FC236}">
                    <a16:creationId xmlns:a16="http://schemas.microsoft.com/office/drawing/2014/main" id="{FB478DD7-2CC4-B515-2B0E-86A16246A026}"/>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108" name="任意多边形: 形状 107">
                <a:extLst>
                  <a:ext uri="{FF2B5EF4-FFF2-40B4-BE49-F238E27FC236}">
                    <a16:creationId xmlns:a16="http://schemas.microsoft.com/office/drawing/2014/main" id="{E8EF36C7-0AFB-ACCD-CEF9-6B344FA1D022}"/>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109" name="任意多边形: 形状 108">
                <a:extLst>
                  <a:ext uri="{FF2B5EF4-FFF2-40B4-BE49-F238E27FC236}">
                    <a16:creationId xmlns:a16="http://schemas.microsoft.com/office/drawing/2014/main" id="{38447C3D-8E63-3B04-99B1-D2670410F7EE}"/>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110" name="任意多边形: 形状 109">
                <a:extLst>
                  <a:ext uri="{FF2B5EF4-FFF2-40B4-BE49-F238E27FC236}">
                    <a16:creationId xmlns:a16="http://schemas.microsoft.com/office/drawing/2014/main" id="{BB653BB8-FDEA-E1E3-7D00-8DB075025009}"/>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111" name="任意多边形: 形状 110">
                <a:extLst>
                  <a:ext uri="{FF2B5EF4-FFF2-40B4-BE49-F238E27FC236}">
                    <a16:creationId xmlns:a16="http://schemas.microsoft.com/office/drawing/2014/main" id="{46C73F9C-1383-9A2A-3BB9-D3CCF03FAAE4}"/>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112" name="任意多边形: 形状 111">
                <a:extLst>
                  <a:ext uri="{FF2B5EF4-FFF2-40B4-BE49-F238E27FC236}">
                    <a16:creationId xmlns:a16="http://schemas.microsoft.com/office/drawing/2014/main" id="{5773CC56-E392-7B09-F214-29F3ADDAB50D}"/>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113" name="任意多边形: 形状 112">
                <a:extLst>
                  <a:ext uri="{FF2B5EF4-FFF2-40B4-BE49-F238E27FC236}">
                    <a16:creationId xmlns:a16="http://schemas.microsoft.com/office/drawing/2014/main" id="{FA5C3FCF-9B56-F53D-729D-A49ABCADDE30}"/>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114" name="任意多边形: 形状 113">
                <a:extLst>
                  <a:ext uri="{FF2B5EF4-FFF2-40B4-BE49-F238E27FC236}">
                    <a16:creationId xmlns:a16="http://schemas.microsoft.com/office/drawing/2014/main" id="{985417BC-9C10-88CC-F5AB-A61335A39D96}"/>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115" name="任意多边形: 形状 114">
                <a:extLst>
                  <a:ext uri="{FF2B5EF4-FFF2-40B4-BE49-F238E27FC236}">
                    <a16:creationId xmlns:a16="http://schemas.microsoft.com/office/drawing/2014/main" id="{152727E7-1321-EB9E-DF97-DEC6974301AD}"/>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116" name="任意多边形: 形状 115">
                <a:extLst>
                  <a:ext uri="{FF2B5EF4-FFF2-40B4-BE49-F238E27FC236}">
                    <a16:creationId xmlns:a16="http://schemas.microsoft.com/office/drawing/2014/main" id="{DBDB1FAA-9BBE-B4B7-4E3F-95B4DD06DF2D}"/>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117" name="任意多边形: 形状 116">
                <a:extLst>
                  <a:ext uri="{FF2B5EF4-FFF2-40B4-BE49-F238E27FC236}">
                    <a16:creationId xmlns:a16="http://schemas.microsoft.com/office/drawing/2014/main" id="{DA436316-BF0F-E0EB-CA47-E5408196D954}"/>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118" name="任意多边形: 形状 117">
                <a:extLst>
                  <a:ext uri="{FF2B5EF4-FFF2-40B4-BE49-F238E27FC236}">
                    <a16:creationId xmlns:a16="http://schemas.microsoft.com/office/drawing/2014/main" id="{E54CF919-018A-B425-2238-815862A46432}"/>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119" name="组合 118">
            <a:extLst>
              <a:ext uri="{FF2B5EF4-FFF2-40B4-BE49-F238E27FC236}">
                <a16:creationId xmlns:a16="http://schemas.microsoft.com/office/drawing/2014/main" id="{75A584BC-E984-C790-3F10-4F527071A06B}"/>
              </a:ext>
            </a:extLst>
          </p:cNvPr>
          <p:cNvGrpSpPr/>
          <p:nvPr/>
        </p:nvGrpSpPr>
        <p:grpSpPr>
          <a:xfrm flipH="1">
            <a:off x="5138812" y="2571013"/>
            <a:ext cx="1914376" cy="2399025"/>
            <a:chOff x="5566965" y="3527488"/>
            <a:chExt cx="943103" cy="1181861"/>
          </a:xfrm>
        </p:grpSpPr>
        <p:sp>
          <p:nvSpPr>
            <p:cNvPr id="120" name="任意多边形: 形状 119">
              <a:extLst>
                <a:ext uri="{FF2B5EF4-FFF2-40B4-BE49-F238E27FC236}">
                  <a16:creationId xmlns:a16="http://schemas.microsoft.com/office/drawing/2014/main" id="{A234E63C-8469-43B2-0ACF-16BD59ECC768}"/>
                </a:ext>
              </a:extLst>
            </p:cNvPr>
            <p:cNvSpPr/>
            <p:nvPr/>
          </p:nvSpPr>
          <p:spPr>
            <a:xfrm>
              <a:off x="6235826" y="4388617"/>
              <a:ext cx="169735" cy="282632"/>
            </a:xfrm>
            <a:custGeom>
              <a:avLst/>
              <a:gdLst>
                <a:gd name="connsiteX0" fmla="*/ 71359 w 169735"/>
                <a:gd name="connsiteY0" fmla="*/ 3137 h 282632"/>
                <a:gd name="connsiteX1" fmla="*/ 112 w 169735"/>
                <a:gd name="connsiteY1" fmla="*/ 7328 h 282632"/>
                <a:gd name="connsiteX2" fmla="*/ 23353 w 169735"/>
                <a:gd name="connsiteY2" fmla="*/ 3137 h 282632"/>
                <a:gd name="connsiteX3" fmla="*/ 122222 w 169735"/>
                <a:gd name="connsiteY3" fmla="*/ 143154 h 282632"/>
                <a:gd name="connsiteX4" fmla="*/ 26972 w 169735"/>
                <a:gd name="connsiteY4" fmla="*/ 282791 h 282632"/>
                <a:gd name="connsiteX5" fmla="*/ 69644 w 169735"/>
                <a:gd name="connsiteY5" fmla="*/ 277457 h 282632"/>
                <a:gd name="connsiteX6" fmla="*/ 169847 w 169735"/>
                <a:gd name="connsiteY6" fmla="*/ 134772 h 282632"/>
                <a:gd name="connsiteX7" fmla="*/ 71359 w 169735"/>
                <a:gd name="connsiteY7" fmla="*/ 3137 h 28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735" h="282632">
                  <a:moveTo>
                    <a:pt x="71359" y="3137"/>
                  </a:moveTo>
                  <a:cubicBezTo>
                    <a:pt x="47927" y="851"/>
                    <a:pt x="17828" y="-3912"/>
                    <a:pt x="112" y="7328"/>
                  </a:cubicBezTo>
                  <a:cubicBezTo>
                    <a:pt x="7563" y="4616"/>
                    <a:pt x="15424" y="3198"/>
                    <a:pt x="23353" y="3137"/>
                  </a:cubicBezTo>
                  <a:cubicBezTo>
                    <a:pt x="78026" y="3137"/>
                    <a:pt x="122222" y="65811"/>
                    <a:pt x="122222" y="143154"/>
                  </a:cubicBezTo>
                  <a:cubicBezTo>
                    <a:pt x="122222" y="220497"/>
                    <a:pt x="79360" y="280886"/>
                    <a:pt x="26972" y="282791"/>
                  </a:cubicBezTo>
                  <a:cubicBezTo>
                    <a:pt x="41309" y="282070"/>
                    <a:pt x="55572" y="280287"/>
                    <a:pt x="69644" y="277457"/>
                  </a:cubicBezTo>
                  <a:cubicBezTo>
                    <a:pt x="129842" y="266598"/>
                    <a:pt x="169847" y="212115"/>
                    <a:pt x="169847" y="134772"/>
                  </a:cubicBezTo>
                  <a:cubicBezTo>
                    <a:pt x="169847" y="57429"/>
                    <a:pt x="125651" y="8661"/>
                    <a:pt x="71359" y="3137"/>
                  </a:cubicBezTo>
                  <a:close/>
                </a:path>
              </a:pathLst>
            </a:custGeom>
            <a:solidFill>
              <a:srgbClr val="DEECC1"/>
            </a:solidFill>
            <a:ln w="19050"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AB7DEC1C-E452-084C-4DCE-CBCBD50D01BE}"/>
                </a:ext>
              </a:extLst>
            </p:cNvPr>
            <p:cNvSpPr/>
            <p:nvPr/>
          </p:nvSpPr>
          <p:spPr>
            <a:xfrm>
              <a:off x="6160388" y="4391215"/>
              <a:ext cx="197358" cy="279653"/>
            </a:xfrm>
            <a:custGeom>
              <a:avLst/>
              <a:gdLst>
                <a:gd name="connsiteX0" fmla="*/ 109 w 197358"/>
                <a:gd name="connsiteY0" fmla="*/ 139985 h 279653"/>
                <a:gd name="connsiteX1" fmla="*/ 98788 w 197358"/>
                <a:gd name="connsiteY1" fmla="*/ 279812 h 279653"/>
                <a:gd name="connsiteX2" fmla="*/ 197467 w 197358"/>
                <a:gd name="connsiteY2" fmla="*/ 139985 h 279653"/>
                <a:gd name="connsiteX3" fmla="*/ 98788 w 197358"/>
                <a:gd name="connsiteY3" fmla="*/ 158 h 279653"/>
                <a:gd name="connsiteX4" fmla="*/ 109 w 197358"/>
                <a:gd name="connsiteY4" fmla="*/ 139985 h 279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58" h="279653">
                  <a:moveTo>
                    <a:pt x="109" y="139985"/>
                  </a:moveTo>
                  <a:cubicBezTo>
                    <a:pt x="109" y="217209"/>
                    <a:pt x="44289" y="279812"/>
                    <a:pt x="98788" y="279812"/>
                  </a:cubicBezTo>
                  <a:cubicBezTo>
                    <a:pt x="153286" y="279812"/>
                    <a:pt x="197467" y="217209"/>
                    <a:pt x="197467" y="139985"/>
                  </a:cubicBezTo>
                  <a:cubicBezTo>
                    <a:pt x="197467" y="62760"/>
                    <a:pt x="153286" y="158"/>
                    <a:pt x="98788" y="158"/>
                  </a:cubicBezTo>
                  <a:cubicBezTo>
                    <a:pt x="44289" y="158"/>
                    <a:pt x="109" y="62760"/>
                    <a:pt x="109" y="139985"/>
                  </a:cubicBezTo>
                </a:path>
              </a:pathLst>
            </a:custGeom>
            <a:solidFill>
              <a:srgbClr val="FFFFFF"/>
            </a:solidFill>
            <a:ln w="19050"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DB1E95F4-8E27-67AB-4550-375B705A35EC}"/>
                </a:ext>
              </a:extLst>
            </p:cNvPr>
            <p:cNvSpPr/>
            <p:nvPr/>
          </p:nvSpPr>
          <p:spPr>
            <a:xfrm>
              <a:off x="6150673" y="4378480"/>
              <a:ext cx="264604" cy="303180"/>
            </a:xfrm>
            <a:custGeom>
              <a:avLst/>
              <a:gdLst>
                <a:gd name="connsiteX0" fmla="*/ 199182 w 264604"/>
                <a:gd name="connsiteY0" fmla="*/ 17846 h 303180"/>
                <a:gd name="connsiteX1" fmla="*/ 84882 w 264604"/>
                <a:gd name="connsiteY1" fmla="*/ 6987 h 303180"/>
                <a:gd name="connsiteX2" fmla="*/ 110 w 264604"/>
                <a:gd name="connsiteY2" fmla="*/ 152720 h 303180"/>
                <a:gd name="connsiteX3" fmla="*/ 95360 w 264604"/>
                <a:gd name="connsiteY3" fmla="*/ 300929 h 303180"/>
                <a:gd name="connsiteX4" fmla="*/ 264714 w 264604"/>
                <a:gd name="connsiteY4" fmla="*/ 144909 h 303180"/>
                <a:gd name="connsiteX5" fmla="*/ 199182 w 264604"/>
                <a:gd name="connsiteY5" fmla="*/ 17846 h 303180"/>
                <a:gd name="connsiteX6" fmla="*/ 19350 w 264604"/>
                <a:gd name="connsiteY6" fmla="*/ 152720 h 303180"/>
                <a:gd name="connsiteX7" fmla="*/ 108504 w 264604"/>
                <a:gd name="connsiteY7" fmla="*/ 22418 h 303180"/>
                <a:gd name="connsiteX8" fmla="*/ 197658 w 264604"/>
                <a:gd name="connsiteY8" fmla="*/ 152720 h 303180"/>
                <a:gd name="connsiteX9" fmla="*/ 108504 w 264604"/>
                <a:gd name="connsiteY9" fmla="*/ 283022 h 303180"/>
                <a:gd name="connsiteX10" fmla="*/ 19350 w 264604"/>
                <a:gd name="connsiteY10" fmla="*/ 152720 h 303180"/>
                <a:gd name="connsiteX11" fmla="*/ 171750 w 264604"/>
                <a:gd name="connsiteY11" fmla="*/ 273116 h 303180"/>
                <a:gd name="connsiteX12" fmla="*/ 162606 w 264604"/>
                <a:gd name="connsiteY12" fmla="*/ 23942 h 303180"/>
                <a:gd name="connsiteX13" fmla="*/ 244712 w 264604"/>
                <a:gd name="connsiteY13" fmla="*/ 144909 h 303180"/>
                <a:gd name="connsiteX14" fmla="*/ 172512 w 264604"/>
                <a:gd name="connsiteY14" fmla="*/ 273116 h 30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64604" h="303180">
                  <a:moveTo>
                    <a:pt x="199182" y="17846"/>
                  </a:moveTo>
                  <a:cubicBezTo>
                    <a:pt x="164121" y="-1089"/>
                    <a:pt x="122882" y="-5007"/>
                    <a:pt x="84882" y="6987"/>
                  </a:cubicBezTo>
                  <a:cubicBezTo>
                    <a:pt x="36495" y="21846"/>
                    <a:pt x="110" y="81473"/>
                    <a:pt x="110" y="152720"/>
                  </a:cubicBezTo>
                  <a:cubicBezTo>
                    <a:pt x="110" y="228920"/>
                    <a:pt x="41639" y="291785"/>
                    <a:pt x="95360" y="300929"/>
                  </a:cubicBezTo>
                  <a:cubicBezTo>
                    <a:pt x="181275" y="315788"/>
                    <a:pt x="264714" y="261686"/>
                    <a:pt x="264714" y="144909"/>
                  </a:cubicBezTo>
                  <a:cubicBezTo>
                    <a:pt x="264524" y="69662"/>
                    <a:pt x="229091" y="34229"/>
                    <a:pt x="199182" y="17846"/>
                  </a:cubicBezTo>
                  <a:close/>
                  <a:moveTo>
                    <a:pt x="19350" y="152720"/>
                  </a:moveTo>
                  <a:cubicBezTo>
                    <a:pt x="19350" y="92903"/>
                    <a:pt x="51926" y="22418"/>
                    <a:pt x="108504" y="22418"/>
                  </a:cubicBezTo>
                  <a:cubicBezTo>
                    <a:pt x="157653" y="22418"/>
                    <a:pt x="197658" y="80901"/>
                    <a:pt x="197658" y="152720"/>
                  </a:cubicBezTo>
                  <a:cubicBezTo>
                    <a:pt x="197658" y="224538"/>
                    <a:pt x="157653" y="283022"/>
                    <a:pt x="108504" y="283022"/>
                  </a:cubicBezTo>
                  <a:cubicBezTo>
                    <a:pt x="59355" y="283022"/>
                    <a:pt x="19350" y="224538"/>
                    <a:pt x="19350" y="152720"/>
                  </a:cubicBezTo>
                  <a:close/>
                  <a:moveTo>
                    <a:pt x="171750" y="273116"/>
                  </a:moveTo>
                  <a:cubicBezTo>
                    <a:pt x="234615" y="209489"/>
                    <a:pt x="228900" y="78616"/>
                    <a:pt x="162606" y="23942"/>
                  </a:cubicBezTo>
                  <a:cubicBezTo>
                    <a:pt x="212708" y="37467"/>
                    <a:pt x="244712" y="76139"/>
                    <a:pt x="244712" y="144909"/>
                  </a:cubicBezTo>
                  <a:cubicBezTo>
                    <a:pt x="245474" y="208346"/>
                    <a:pt x="217661" y="256352"/>
                    <a:pt x="172512" y="273116"/>
                  </a:cubicBezTo>
                  <a:close/>
                </a:path>
              </a:pathLst>
            </a:custGeom>
            <a:solidFill>
              <a:srgbClr val="5E503B"/>
            </a:solidFill>
            <a:ln w="19050"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410FDBEC-A9F3-E8BD-B261-C71978CA94A8}"/>
                </a:ext>
              </a:extLst>
            </p:cNvPr>
            <p:cNvSpPr/>
            <p:nvPr/>
          </p:nvSpPr>
          <p:spPr>
            <a:xfrm>
              <a:off x="6242593" y="4130801"/>
              <a:ext cx="258322" cy="203778"/>
            </a:xfrm>
            <a:custGeom>
              <a:avLst/>
              <a:gdLst>
                <a:gd name="connsiteX0" fmla="*/ 255096 w 258322"/>
                <a:gd name="connsiteY0" fmla="*/ 153876 h 203778"/>
                <a:gd name="connsiteX1" fmla="*/ 222139 w 258322"/>
                <a:gd name="connsiteY1" fmla="*/ 114442 h 203778"/>
                <a:gd name="connsiteX2" fmla="*/ 58880 w 258322"/>
                <a:gd name="connsiteY2" fmla="*/ 142 h 203778"/>
                <a:gd name="connsiteX3" fmla="*/ 46498 w 258322"/>
                <a:gd name="connsiteY3" fmla="*/ 2047 h 203778"/>
                <a:gd name="connsiteX4" fmla="*/ 968 w 258322"/>
                <a:gd name="connsiteY4" fmla="*/ 105870 h 203778"/>
                <a:gd name="connsiteX5" fmla="*/ 968 w 258322"/>
                <a:gd name="connsiteY5" fmla="*/ 117490 h 203778"/>
                <a:gd name="connsiteX6" fmla="*/ 12208 w 258322"/>
                <a:gd name="connsiteY6" fmla="*/ 126253 h 203778"/>
                <a:gd name="connsiteX7" fmla="*/ 195850 w 258322"/>
                <a:gd name="connsiteY7" fmla="*/ 197310 h 203778"/>
                <a:gd name="connsiteX8" fmla="*/ 242904 w 258322"/>
                <a:gd name="connsiteY8" fmla="*/ 200167 h 203778"/>
                <a:gd name="connsiteX9" fmla="*/ 255096 w 258322"/>
                <a:gd name="connsiteY9" fmla="*/ 153876 h 203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8322" h="203778">
                  <a:moveTo>
                    <a:pt x="255096" y="153876"/>
                  </a:moveTo>
                  <a:cubicBezTo>
                    <a:pt x="247554" y="138199"/>
                    <a:pt x="236228" y="124647"/>
                    <a:pt x="222139" y="114442"/>
                  </a:cubicBezTo>
                  <a:cubicBezTo>
                    <a:pt x="171238" y="71548"/>
                    <a:pt x="116601" y="33295"/>
                    <a:pt x="58880" y="142"/>
                  </a:cubicBezTo>
                  <a:lnTo>
                    <a:pt x="46498" y="2047"/>
                  </a:lnTo>
                  <a:cubicBezTo>
                    <a:pt x="23962" y="32938"/>
                    <a:pt x="8425" y="68367"/>
                    <a:pt x="968" y="105870"/>
                  </a:cubicBezTo>
                  <a:cubicBezTo>
                    <a:pt x="-170" y="109660"/>
                    <a:pt x="-170" y="113700"/>
                    <a:pt x="968" y="117490"/>
                  </a:cubicBezTo>
                  <a:cubicBezTo>
                    <a:pt x="3600" y="121613"/>
                    <a:pt x="7568" y="124707"/>
                    <a:pt x="12208" y="126253"/>
                  </a:cubicBezTo>
                  <a:cubicBezTo>
                    <a:pt x="72406" y="152352"/>
                    <a:pt x="134128" y="174831"/>
                    <a:pt x="195850" y="197310"/>
                  </a:cubicBezTo>
                  <a:cubicBezTo>
                    <a:pt x="210393" y="204988"/>
                    <a:pt x="227538" y="206029"/>
                    <a:pt x="242904" y="200167"/>
                  </a:cubicBezTo>
                  <a:cubicBezTo>
                    <a:pt x="257364" y="189535"/>
                    <a:pt x="262443" y="170252"/>
                    <a:pt x="255096" y="153876"/>
                  </a:cubicBezTo>
                  <a:close/>
                </a:path>
              </a:pathLst>
            </a:custGeom>
            <a:solidFill>
              <a:srgbClr val="DEECC1"/>
            </a:solidFill>
            <a:ln w="19050"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17BEF198-9764-13FE-6D3D-883CD55D7E11}"/>
                </a:ext>
              </a:extLst>
            </p:cNvPr>
            <p:cNvSpPr/>
            <p:nvPr/>
          </p:nvSpPr>
          <p:spPr>
            <a:xfrm>
              <a:off x="6233011" y="4122086"/>
              <a:ext cx="277057" cy="222808"/>
            </a:xfrm>
            <a:custGeom>
              <a:avLst/>
              <a:gdLst>
                <a:gd name="connsiteX0" fmla="*/ 217052 w 277057"/>
                <a:gd name="connsiteY0" fmla="*/ 99917 h 222808"/>
                <a:gd name="connsiteX1" fmla="*/ 72653 w 277057"/>
                <a:gd name="connsiteY1" fmla="*/ 476 h 222808"/>
                <a:gd name="connsiteX2" fmla="*/ 47507 w 277057"/>
                <a:gd name="connsiteY2" fmla="*/ 6191 h 222808"/>
                <a:gd name="connsiteX3" fmla="*/ 2740 w 277057"/>
                <a:gd name="connsiteY3" fmla="*/ 104298 h 222808"/>
                <a:gd name="connsiteX4" fmla="*/ 4454 w 277057"/>
                <a:gd name="connsiteY4" fmla="*/ 134588 h 222808"/>
                <a:gd name="connsiteX5" fmla="*/ 29600 w 277057"/>
                <a:gd name="connsiteY5" fmla="*/ 148685 h 222808"/>
                <a:gd name="connsiteX6" fmla="*/ 146186 w 277057"/>
                <a:gd name="connsiteY6" fmla="*/ 194786 h 222808"/>
                <a:gd name="connsiteX7" fmla="*/ 220481 w 277057"/>
                <a:gd name="connsiteY7" fmla="*/ 220885 h 222808"/>
                <a:gd name="connsiteX8" fmla="*/ 270964 w 277057"/>
                <a:gd name="connsiteY8" fmla="*/ 201835 h 222808"/>
                <a:gd name="connsiteX9" fmla="*/ 217052 w 277057"/>
                <a:gd name="connsiteY9" fmla="*/ 99917 h 222808"/>
                <a:gd name="connsiteX10" fmla="*/ 228863 w 277057"/>
                <a:gd name="connsiteY10" fmla="*/ 202978 h 222808"/>
                <a:gd name="connsiteX11" fmla="*/ 169237 w 277057"/>
                <a:gd name="connsiteY11" fmla="*/ 182785 h 222808"/>
                <a:gd name="connsiteX12" fmla="*/ 42364 w 277057"/>
                <a:gd name="connsiteY12" fmla="*/ 133636 h 222808"/>
                <a:gd name="connsiteX13" fmla="*/ 23314 w 277057"/>
                <a:gd name="connsiteY13" fmla="*/ 125635 h 222808"/>
                <a:gd name="connsiteX14" fmla="*/ 20647 w 277057"/>
                <a:gd name="connsiteY14" fmla="*/ 109252 h 222808"/>
                <a:gd name="connsiteX15" fmla="*/ 62747 w 277057"/>
                <a:gd name="connsiteY15" fmla="*/ 16859 h 222808"/>
                <a:gd name="connsiteX16" fmla="*/ 220672 w 277057"/>
                <a:gd name="connsiteY16" fmla="*/ 127158 h 222808"/>
                <a:gd name="connsiteX17" fmla="*/ 256486 w 277057"/>
                <a:gd name="connsiteY17" fmla="*/ 170973 h 222808"/>
                <a:gd name="connsiteX18" fmla="*/ 240717 w 277057"/>
                <a:gd name="connsiteY18" fmla="*/ 201641 h 222808"/>
                <a:gd name="connsiteX19" fmla="*/ 228863 w 277057"/>
                <a:gd name="connsiteY19" fmla="*/ 202406 h 222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7057" h="222808">
                  <a:moveTo>
                    <a:pt x="217052" y="99917"/>
                  </a:moveTo>
                  <a:cubicBezTo>
                    <a:pt x="171539" y="63117"/>
                    <a:pt x="123264" y="29873"/>
                    <a:pt x="72653" y="476"/>
                  </a:cubicBezTo>
                  <a:cubicBezTo>
                    <a:pt x="63856" y="-717"/>
                    <a:pt x="54924" y="1313"/>
                    <a:pt x="47507" y="6191"/>
                  </a:cubicBezTo>
                  <a:cubicBezTo>
                    <a:pt x="26160" y="35563"/>
                    <a:pt x="10936" y="68926"/>
                    <a:pt x="2740" y="104298"/>
                  </a:cubicBezTo>
                  <a:cubicBezTo>
                    <a:pt x="-1286" y="114137"/>
                    <a:pt x="-656" y="125267"/>
                    <a:pt x="4454" y="134588"/>
                  </a:cubicBezTo>
                  <a:cubicBezTo>
                    <a:pt x="11619" y="141188"/>
                    <a:pt x="20231" y="146017"/>
                    <a:pt x="29600" y="148685"/>
                  </a:cubicBezTo>
                  <a:cubicBezTo>
                    <a:pt x="110563" y="182213"/>
                    <a:pt x="109039" y="179355"/>
                    <a:pt x="146186" y="194786"/>
                  </a:cubicBezTo>
                  <a:cubicBezTo>
                    <a:pt x="170399" y="204984"/>
                    <a:pt x="195210" y="213700"/>
                    <a:pt x="220481" y="220885"/>
                  </a:cubicBezTo>
                  <a:cubicBezTo>
                    <a:pt x="239691" y="227024"/>
                    <a:pt x="260599" y="219134"/>
                    <a:pt x="270964" y="201835"/>
                  </a:cubicBezTo>
                  <a:cubicBezTo>
                    <a:pt x="294395" y="159353"/>
                    <a:pt x="246008" y="123158"/>
                    <a:pt x="217052" y="99917"/>
                  </a:cubicBezTo>
                  <a:close/>
                  <a:moveTo>
                    <a:pt x="228863" y="202978"/>
                  </a:moveTo>
                  <a:cubicBezTo>
                    <a:pt x="208370" y="198231"/>
                    <a:pt x="188397" y="191467"/>
                    <a:pt x="169237" y="182785"/>
                  </a:cubicBezTo>
                  <a:cubicBezTo>
                    <a:pt x="126565" y="167163"/>
                    <a:pt x="84083" y="151162"/>
                    <a:pt x="42364" y="133636"/>
                  </a:cubicBezTo>
                  <a:cubicBezTo>
                    <a:pt x="35793" y="131528"/>
                    <a:pt x="29419" y="128850"/>
                    <a:pt x="23314" y="125635"/>
                  </a:cubicBezTo>
                  <a:cubicBezTo>
                    <a:pt x="17599" y="121444"/>
                    <a:pt x="19123" y="115538"/>
                    <a:pt x="20647" y="109252"/>
                  </a:cubicBezTo>
                  <a:cubicBezTo>
                    <a:pt x="28148" y="75877"/>
                    <a:pt x="42483" y="44418"/>
                    <a:pt x="62747" y="16859"/>
                  </a:cubicBezTo>
                  <a:cubicBezTo>
                    <a:pt x="118552" y="48874"/>
                    <a:pt x="171402" y="85786"/>
                    <a:pt x="220672" y="127158"/>
                  </a:cubicBezTo>
                  <a:cubicBezTo>
                    <a:pt x="237060" y="137476"/>
                    <a:pt x="249635" y="152860"/>
                    <a:pt x="256486" y="170973"/>
                  </a:cubicBezTo>
                  <a:cubicBezTo>
                    <a:pt x="260600" y="183796"/>
                    <a:pt x="253540" y="197527"/>
                    <a:pt x="240717" y="201641"/>
                  </a:cubicBezTo>
                  <a:cubicBezTo>
                    <a:pt x="236889" y="202869"/>
                    <a:pt x="232817" y="203132"/>
                    <a:pt x="228863" y="202406"/>
                  </a:cubicBezTo>
                  <a:close/>
                </a:path>
              </a:pathLst>
            </a:custGeom>
            <a:solidFill>
              <a:srgbClr val="5E503B"/>
            </a:solidFill>
            <a:ln w="19050"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961104C8-C05E-3CF0-4DB9-F407842E20D0}"/>
                </a:ext>
              </a:extLst>
            </p:cNvPr>
            <p:cNvSpPr/>
            <p:nvPr/>
          </p:nvSpPr>
          <p:spPr>
            <a:xfrm>
              <a:off x="5833871" y="4471651"/>
              <a:ext cx="462773" cy="140733"/>
            </a:xfrm>
            <a:custGeom>
              <a:avLst/>
              <a:gdLst>
                <a:gd name="connsiteX0" fmla="*/ 4670 w 462773"/>
                <a:gd name="connsiteY0" fmla="*/ 136892 h 140733"/>
                <a:gd name="connsiteX1" fmla="*/ 428533 w 462773"/>
                <a:gd name="connsiteY1" fmla="*/ 112317 h 140733"/>
                <a:gd name="connsiteX2" fmla="*/ 453679 w 462773"/>
                <a:gd name="connsiteY2" fmla="*/ 104698 h 140733"/>
                <a:gd name="connsiteX3" fmla="*/ 461680 w 462773"/>
                <a:gd name="connsiteY3" fmla="*/ 85648 h 140733"/>
                <a:gd name="connsiteX4" fmla="*/ 450059 w 462773"/>
                <a:gd name="connsiteY4" fmla="*/ 17639 h 140733"/>
                <a:gd name="connsiteX5" fmla="*/ 436343 w 462773"/>
                <a:gd name="connsiteY5" fmla="*/ 2208 h 140733"/>
                <a:gd name="connsiteX6" fmla="*/ 19148 w 462773"/>
                <a:gd name="connsiteY6" fmla="*/ 25068 h 140733"/>
                <a:gd name="connsiteX7" fmla="*/ 98 w 462773"/>
                <a:gd name="connsiteY7" fmla="*/ 140892 h 140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2773" h="140733">
                  <a:moveTo>
                    <a:pt x="4670" y="136892"/>
                  </a:moveTo>
                  <a:lnTo>
                    <a:pt x="428533" y="112317"/>
                  </a:lnTo>
                  <a:cubicBezTo>
                    <a:pt x="437565" y="112944"/>
                    <a:pt x="446513" y="110232"/>
                    <a:pt x="453679" y="104698"/>
                  </a:cubicBezTo>
                  <a:cubicBezTo>
                    <a:pt x="458442" y="99447"/>
                    <a:pt x="461266" y="92725"/>
                    <a:pt x="461680" y="85648"/>
                  </a:cubicBezTo>
                  <a:cubicBezTo>
                    <a:pt x="465125" y="62319"/>
                    <a:pt x="461055" y="38500"/>
                    <a:pt x="450059" y="17639"/>
                  </a:cubicBezTo>
                  <a:cubicBezTo>
                    <a:pt x="447270" y="11152"/>
                    <a:pt x="442459" y="5740"/>
                    <a:pt x="436343" y="2208"/>
                  </a:cubicBezTo>
                  <a:cubicBezTo>
                    <a:pt x="425294" y="-1792"/>
                    <a:pt x="459013" y="-2554"/>
                    <a:pt x="19148" y="25068"/>
                  </a:cubicBezTo>
                  <a:lnTo>
                    <a:pt x="98" y="140892"/>
                  </a:lnTo>
                  <a:close/>
                </a:path>
              </a:pathLst>
            </a:custGeom>
            <a:solidFill>
              <a:srgbClr val="DEECC1"/>
            </a:solidFill>
            <a:ln w="19050"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02695C06-58BF-DD68-0173-35824A8647B7}"/>
                </a:ext>
              </a:extLst>
            </p:cNvPr>
            <p:cNvSpPr/>
            <p:nvPr/>
          </p:nvSpPr>
          <p:spPr>
            <a:xfrm>
              <a:off x="5823680" y="4455350"/>
              <a:ext cx="489489" cy="165850"/>
            </a:xfrm>
            <a:custGeom>
              <a:avLst/>
              <a:gdLst>
                <a:gd name="connsiteX0" fmla="*/ 410531 w 489489"/>
                <a:gd name="connsiteY0" fmla="*/ 7842 h 165850"/>
                <a:gd name="connsiteX1" fmla="*/ 28388 w 489489"/>
                <a:gd name="connsiteY1" fmla="*/ 31654 h 165850"/>
                <a:gd name="connsiteX2" fmla="*/ 19244 w 489489"/>
                <a:gd name="connsiteY2" fmla="*/ 38702 h 165850"/>
                <a:gd name="connsiteX3" fmla="*/ 194 w 489489"/>
                <a:gd name="connsiteY3" fmla="*/ 154336 h 165850"/>
                <a:gd name="connsiteX4" fmla="*/ 9001 w 489489"/>
                <a:gd name="connsiteY4" fmla="*/ 165915 h 165850"/>
                <a:gd name="connsiteX5" fmla="*/ 18101 w 489489"/>
                <a:gd name="connsiteY5" fmla="*/ 162528 h 165850"/>
                <a:gd name="connsiteX6" fmla="*/ 409388 w 489489"/>
                <a:gd name="connsiteY6" fmla="*/ 140049 h 165850"/>
                <a:gd name="connsiteX7" fmla="*/ 489588 w 489489"/>
                <a:gd name="connsiteY7" fmla="*/ 74326 h 165850"/>
                <a:gd name="connsiteX8" fmla="*/ 410531 w 489489"/>
                <a:gd name="connsiteY8" fmla="*/ 7842 h 165850"/>
                <a:gd name="connsiteX9" fmla="*/ 21910 w 489489"/>
                <a:gd name="connsiteY9" fmla="*/ 143287 h 165850"/>
                <a:gd name="connsiteX10" fmla="*/ 37341 w 489489"/>
                <a:gd name="connsiteY10" fmla="*/ 50133 h 165850"/>
                <a:gd name="connsiteX11" fmla="*/ 408435 w 489489"/>
                <a:gd name="connsiteY11" fmla="*/ 27082 h 165850"/>
                <a:gd name="connsiteX12" fmla="*/ 448440 w 489489"/>
                <a:gd name="connsiteY12" fmla="*/ 32416 h 165850"/>
                <a:gd name="connsiteX13" fmla="*/ 462918 w 489489"/>
                <a:gd name="connsiteY13" fmla="*/ 75088 h 165850"/>
                <a:gd name="connsiteX14" fmla="*/ 457203 w 489489"/>
                <a:gd name="connsiteY14" fmla="*/ 114141 h 165850"/>
                <a:gd name="connsiteX15" fmla="*/ 415103 w 489489"/>
                <a:gd name="connsiteY15" fmla="*/ 120236 h 165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9489" h="165850">
                  <a:moveTo>
                    <a:pt x="410531" y="7842"/>
                  </a:moveTo>
                  <a:lnTo>
                    <a:pt x="28388" y="31654"/>
                  </a:lnTo>
                  <a:cubicBezTo>
                    <a:pt x="24184" y="31910"/>
                    <a:pt x="20561" y="34703"/>
                    <a:pt x="19244" y="38702"/>
                  </a:cubicBezTo>
                  <a:lnTo>
                    <a:pt x="194" y="154336"/>
                  </a:lnTo>
                  <a:cubicBezTo>
                    <a:pt x="-572" y="159966"/>
                    <a:pt x="3372" y="165150"/>
                    <a:pt x="9001" y="165915"/>
                  </a:cubicBezTo>
                  <a:cubicBezTo>
                    <a:pt x="12410" y="166378"/>
                    <a:pt x="15825" y="165107"/>
                    <a:pt x="18101" y="162528"/>
                  </a:cubicBezTo>
                  <a:lnTo>
                    <a:pt x="409388" y="140049"/>
                  </a:lnTo>
                  <a:cubicBezTo>
                    <a:pt x="447488" y="165957"/>
                    <a:pt x="489588" y="128428"/>
                    <a:pt x="489588" y="74326"/>
                  </a:cubicBezTo>
                  <a:cubicBezTo>
                    <a:pt x="489588" y="20224"/>
                    <a:pt x="447107" y="-16542"/>
                    <a:pt x="410531" y="7842"/>
                  </a:cubicBezTo>
                  <a:close/>
                  <a:moveTo>
                    <a:pt x="21910" y="143287"/>
                  </a:moveTo>
                  <a:lnTo>
                    <a:pt x="37341" y="50133"/>
                  </a:lnTo>
                  <a:lnTo>
                    <a:pt x="408435" y="27082"/>
                  </a:lnTo>
                  <a:cubicBezTo>
                    <a:pt x="421008" y="27082"/>
                    <a:pt x="439296" y="21367"/>
                    <a:pt x="448440" y="32416"/>
                  </a:cubicBezTo>
                  <a:cubicBezTo>
                    <a:pt x="456919" y="45127"/>
                    <a:pt x="461912" y="59842"/>
                    <a:pt x="462918" y="75088"/>
                  </a:cubicBezTo>
                  <a:cubicBezTo>
                    <a:pt x="462918" y="85756"/>
                    <a:pt x="465776" y="105949"/>
                    <a:pt x="457203" y="114141"/>
                  </a:cubicBezTo>
                  <a:cubicBezTo>
                    <a:pt x="448631" y="122332"/>
                    <a:pt x="426152" y="119665"/>
                    <a:pt x="415103" y="120236"/>
                  </a:cubicBezTo>
                  <a:close/>
                </a:path>
              </a:pathLst>
            </a:custGeom>
            <a:solidFill>
              <a:srgbClr val="5E503B"/>
            </a:solidFill>
            <a:ln w="19050"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BA40851B-96AE-8785-EC02-FB498F368FE8}"/>
                </a:ext>
              </a:extLst>
            </p:cNvPr>
            <p:cNvSpPr/>
            <p:nvPr/>
          </p:nvSpPr>
          <p:spPr>
            <a:xfrm>
              <a:off x="5747004" y="3879913"/>
              <a:ext cx="592645" cy="693991"/>
            </a:xfrm>
            <a:custGeom>
              <a:avLst/>
              <a:gdLst>
                <a:gd name="connsiteX0" fmla="*/ 592743 w 592645"/>
                <a:gd name="connsiteY0" fmla="*/ 363616 h 693991"/>
                <a:gd name="connsiteX1" fmla="*/ 296515 w 592645"/>
                <a:gd name="connsiteY1" fmla="*/ 694134 h 693991"/>
                <a:gd name="connsiteX2" fmla="*/ 97 w 592645"/>
                <a:gd name="connsiteY2" fmla="*/ 363616 h 693991"/>
                <a:gd name="connsiteX3" fmla="*/ 296515 w 592645"/>
                <a:gd name="connsiteY3" fmla="*/ 142 h 693991"/>
                <a:gd name="connsiteX4" fmla="*/ 592743 w 592645"/>
                <a:gd name="connsiteY4" fmla="*/ 363616 h 6939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645" h="693991">
                  <a:moveTo>
                    <a:pt x="592743" y="363616"/>
                  </a:moveTo>
                  <a:cubicBezTo>
                    <a:pt x="592743" y="564403"/>
                    <a:pt x="459393" y="694134"/>
                    <a:pt x="296515" y="694134"/>
                  </a:cubicBezTo>
                  <a:cubicBezTo>
                    <a:pt x="133638" y="694134"/>
                    <a:pt x="97" y="564403"/>
                    <a:pt x="97" y="363616"/>
                  </a:cubicBezTo>
                  <a:cubicBezTo>
                    <a:pt x="97" y="162829"/>
                    <a:pt x="133447" y="142"/>
                    <a:pt x="296515" y="142"/>
                  </a:cubicBezTo>
                  <a:cubicBezTo>
                    <a:pt x="459583" y="142"/>
                    <a:pt x="592743" y="162829"/>
                    <a:pt x="592743" y="363616"/>
                  </a:cubicBezTo>
                  <a:close/>
                </a:path>
              </a:pathLst>
            </a:custGeom>
            <a:solidFill>
              <a:srgbClr val="FFFFFF"/>
            </a:solidFill>
            <a:ln w="19050" cap="flat">
              <a:noFill/>
              <a:prstDash val="solid"/>
              <a:miter/>
            </a:ln>
          </p:spPr>
          <p:txBody>
            <a:bodyPr rtlCol="0" anchor="ctr"/>
            <a:lstStyle/>
            <a:p>
              <a:endParaRPr lang="zh-CN" altLang="en-US"/>
            </a:p>
          </p:txBody>
        </p:sp>
        <p:sp>
          <p:nvSpPr>
            <p:cNvPr id="128" name="任意多边形: 形状 127">
              <a:extLst>
                <a:ext uri="{FF2B5EF4-FFF2-40B4-BE49-F238E27FC236}">
                  <a16:creationId xmlns:a16="http://schemas.microsoft.com/office/drawing/2014/main" id="{ED34D86F-ED35-76A0-E732-1919C8E2CF68}"/>
                </a:ext>
              </a:extLst>
            </p:cNvPr>
            <p:cNvSpPr/>
            <p:nvPr/>
          </p:nvSpPr>
          <p:spPr>
            <a:xfrm>
              <a:off x="5737479" y="3870388"/>
              <a:ext cx="611695" cy="713041"/>
            </a:xfrm>
            <a:custGeom>
              <a:avLst/>
              <a:gdLst>
                <a:gd name="connsiteX0" fmla="*/ 306040 w 611695"/>
                <a:gd name="connsiteY0" fmla="*/ 142 h 713041"/>
                <a:gd name="connsiteX1" fmla="*/ 97 w 611695"/>
                <a:gd name="connsiteY1" fmla="*/ 373141 h 713041"/>
                <a:gd name="connsiteX2" fmla="*/ 306040 w 611695"/>
                <a:gd name="connsiteY2" fmla="*/ 713184 h 713041"/>
                <a:gd name="connsiteX3" fmla="*/ 611793 w 611695"/>
                <a:gd name="connsiteY3" fmla="*/ 373141 h 713041"/>
                <a:gd name="connsiteX4" fmla="*/ 306040 w 611695"/>
                <a:gd name="connsiteY4" fmla="*/ 142 h 713041"/>
                <a:gd name="connsiteX5" fmla="*/ 306040 w 611695"/>
                <a:gd name="connsiteY5" fmla="*/ 694134 h 713041"/>
                <a:gd name="connsiteX6" fmla="*/ 19147 w 611695"/>
                <a:gd name="connsiteY6" fmla="*/ 373141 h 713041"/>
                <a:gd name="connsiteX7" fmla="*/ 306040 w 611695"/>
                <a:gd name="connsiteY7" fmla="*/ 19192 h 713041"/>
                <a:gd name="connsiteX8" fmla="*/ 592743 w 611695"/>
                <a:gd name="connsiteY8" fmla="*/ 373141 h 713041"/>
                <a:gd name="connsiteX9" fmla="*/ 306040 w 611695"/>
                <a:gd name="connsiteY9" fmla="*/ 694134 h 713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1695" h="713041">
                  <a:moveTo>
                    <a:pt x="306040" y="142"/>
                  </a:moveTo>
                  <a:cubicBezTo>
                    <a:pt x="137448" y="142"/>
                    <a:pt x="97" y="167401"/>
                    <a:pt x="97" y="373141"/>
                  </a:cubicBezTo>
                  <a:cubicBezTo>
                    <a:pt x="97" y="570118"/>
                    <a:pt x="128875" y="713184"/>
                    <a:pt x="306040" y="713184"/>
                  </a:cubicBezTo>
                  <a:cubicBezTo>
                    <a:pt x="483205" y="713184"/>
                    <a:pt x="611793" y="570118"/>
                    <a:pt x="611793" y="373141"/>
                  </a:cubicBezTo>
                  <a:cubicBezTo>
                    <a:pt x="611793" y="168353"/>
                    <a:pt x="474633" y="142"/>
                    <a:pt x="306040" y="142"/>
                  </a:cubicBezTo>
                  <a:close/>
                  <a:moveTo>
                    <a:pt x="306040" y="694134"/>
                  </a:moveTo>
                  <a:cubicBezTo>
                    <a:pt x="139924" y="694134"/>
                    <a:pt x="19147" y="559069"/>
                    <a:pt x="19147" y="373141"/>
                  </a:cubicBezTo>
                  <a:cubicBezTo>
                    <a:pt x="19147" y="178069"/>
                    <a:pt x="147925" y="19192"/>
                    <a:pt x="306040" y="19192"/>
                  </a:cubicBezTo>
                  <a:cubicBezTo>
                    <a:pt x="464155" y="19192"/>
                    <a:pt x="592743" y="178069"/>
                    <a:pt x="592743" y="373141"/>
                  </a:cubicBezTo>
                  <a:cubicBezTo>
                    <a:pt x="592743" y="559069"/>
                    <a:pt x="472918" y="694134"/>
                    <a:pt x="306040" y="694134"/>
                  </a:cubicBezTo>
                  <a:close/>
                </a:path>
              </a:pathLst>
            </a:custGeom>
            <a:solidFill>
              <a:srgbClr val="5E503B"/>
            </a:solidFill>
            <a:ln w="19050" cap="flat">
              <a:noFill/>
              <a:prstDash val="solid"/>
              <a:miter/>
            </a:ln>
          </p:spPr>
          <p:txBody>
            <a:bodyPr rtlCol="0" anchor="ctr"/>
            <a:lstStyle/>
            <a:p>
              <a:endParaRPr lang="zh-CN" altLang="en-US"/>
            </a:p>
          </p:txBody>
        </p:sp>
        <p:sp>
          <p:nvSpPr>
            <p:cNvPr id="129" name="任意多边形: 形状 128">
              <a:extLst>
                <a:ext uri="{FF2B5EF4-FFF2-40B4-BE49-F238E27FC236}">
                  <a16:creationId xmlns:a16="http://schemas.microsoft.com/office/drawing/2014/main" id="{F7462F5A-938B-FFF6-70EA-81013FD06B23}"/>
                </a:ext>
              </a:extLst>
            </p:cNvPr>
            <p:cNvSpPr/>
            <p:nvPr/>
          </p:nvSpPr>
          <p:spPr>
            <a:xfrm>
              <a:off x="5738298" y="4203646"/>
              <a:ext cx="606571" cy="150404"/>
            </a:xfrm>
            <a:custGeom>
              <a:avLst/>
              <a:gdLst>
                <a:gd name="connsiteX0" fmla="*/ 1945 w 606571"/>
                <a:gd name="connsiteY0" fmla="*/ 13787 h 150404"/>
                <a:gd name="connsiteX1" fmla="*/ 216067 w 606571"/>
                <a:gd name="connsiteY1" fmla="*/ 140469 h 150404"/>
                <a:gd name="connsiteX2" fmla="*/ 604877 w 606571"/>
                <a:gd name="connsiteY2" fmla="*/ 13787 h 150404"/>
                <a:gd name="connsiteX3" fmla="*/ 588494 w 606571"/>
                <a:gd name="connsiteY3" fmla="*/ 4071 h 150404"/>
                <a:gd name="connsiteX4" fmla="*/ 112244 w 606571"/>
                <a:gd name="connsiteY4" fmla="*/ 89606 h 150404"/>
                <a:gd name="connsiteX5" fmla="*/ 19661 w 606571"/>
                <a:gd name="connsiteY5" fmla="*/ 8643 h 150404"/>
                <a:gd name="connsiteX6" fmla="*/ 611 w 606571"/>
                <a:gd name="connsiteY6" fmla="*/ 13787 h 15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571" h="150404">
                  <a:moveTo>
                    <a:pt x="1945" y="13787"/>
                  </a:moveTo>
                  <a:cubicBezTo>
                    <a:pt x="34711" y="95511"/>
                    <a:pt x="137962" y="123896"/>
                    <a:pt x="216067" y="140469"/>
                  </a:cubicBezTo>
                  <a:cubicBezTo>
                    <a:pt x="359704" y="170759"/>
                    <a:pt x="518200" y="133992"/>
                    <a:pt x="604877" y="13787"/>
                  </a:cubicBezTo>
                  <a:cubicBezTo>
                    <a:pt x="612116" y="3690"/>
                    <a:pt x="595543" y="-5263"/>
                    <a:pt x="588494" y="4071"/>
                  </a:cubicBezTo>
                  <a:cubicBezTo>
                    <a:pt x="480290" y="151328"/>
                    <a:pt x="267311" y="156471"/>
                    <a:pt x="112244" y="89606"/>
                  </a:cubicBezTo>
                  <a:cubicBezTo>
                    <a:pt x="74144" y="73223"/>
                    <a:pt x="36044" y="48839"/>
                    <a:pt x="19661" y="8643"/>
                  </a:cubicBezTo>
                  <a:cubicBezTo>
                    <a:pt x="15280" y="-2596"/>
                    <a:pt x="-3199" y="2357"/>
                    <a:pt x="611" y="13787"/>
                  </a:cubicBezTo>
                  <a:close/>
                </a:path>
              </a:pathLst>
            </a:custGeom>
            <a:solidFill>
              <a:srgbClr val="5E503B"/>
            </a:solidFill>
            <a:ln w="19050" cap="flat">
              <a:noFill/>
              <a:prstDash val="solid"/>
              <a:miter/>
            </a:ln>
          </p:spPr>
          <p:txBody>
            <a:bodyPr rtlCol="0" anchor="ctr"/>
            <a:lstStyle/>
            <a:p>
              <a:endParaRPr lang="zh-CN" altLang="en-US"/>
            </a:p>
          </p:txBody>
        </p:sp>
        <p:sp>
          <p:nvSpPr>
            <p:cNvPr id="130" name="任意多边形: 形状 129">
              <a:extLst>
                <a:ext uri="{FF2B5EF4-FFF2-40B4-BE49-F238E27FC236}">
                  <a16:creationId xmlns:a16="http://schemas.microsoft.com/office/drawing/2014/main" id="{C8D0C5F8-A425-C6EC-F716-1767002880C5}"/>
                </a:ext>
              </a:extLst>
            </p:cNvPr>
            <p:cNvSpPr/>
            <p:nvPr/>
          </p:nvSpPr>
          <p:spPr>
            <a:xfrm>
              <a:off x="6138634" y="4287400"/>
              <a:ext cx="55724" cy="81599"/>
            </a:xfrm>
            <a:custGeom>
              <a:avLst/>
              <a:gdLst>
                <a:gd name="connsiteX0" fmla="*/ 52719 w 55724"/>
                <a:gd name="connsiteY0" fmla="*/ 18047 h 81599"/>
                <a:gd name="connsiteX1" fmla="*/ 331 w 55724"/>
                <a:gd name="connsiteY1" fmla="*/ 49479 h 81599"/>
                <a:gd name="connsiteX2" fmla="*/ 16143 w 55724"/>
                <a:gd name="connsiteY2" fmla="*/ 80531 h 81599"/>
                <a:gd name="connsiteX3" fmla="*/ 52719 w 55724"/>
                <a:gd name="connsiteY3" fmla="*/ 18047 h 81599"/>
              </a:gdLst>
              <a:ahLst/>
              <a:cxnLst>
                <a:cxn ang="0">
                  <a:pos x="connsiteX0" y="connsiteY0"/>
                </a:cxn>
                <a:cxn ang="0">
                  <a:pos x="connsiteX1" y="connsiteY1"/>
                </a:cxn>
                <a:cxn ang="0">
                  <a:pos x="connsiteX2" y="connsiteY2"/>
                </a:cxn>
                <a:cxn ang="0">
                  <a:pos x="connsiteX3" y="connsiteY3"/>
                </a:cxn>
              </a:cxnLst>
              <a:rect l="l" t="t" r="r" b="b"/>
              <a:pathLst>
                <a:path w="55724" h="81599">
                  <a:moveTo>
                    <a:pt x="52719" y="18047"/>
                  </a:moveTo>
                  <a:cubicBezTo>
                    <a:pt x="38241" y="-21006"/>
                    <a:pt x="1856" y="10427"/>
                    <a:pt x="331" y="49479"/>
                  </a:cubicBezTo>
                  <a:cubicBezTo>
                    <a:pt x="-1196" y="62081"/>
                    <a:pt x="5054" y="74353"/>
                    <a:pt x="16143" y="80531"/>
                  </a:cubicBezTo>
                  <a:cubicBezTo>
                    <a:pt x="45480" y="89484"/>
                    <a:pt x="63387" y="47003"/>
                    <a:pt x="52719" y="18047"/>
                  </a:cubicBezTo>
                  <a:close/>
                </a:path>
              </a:pathLst>
            </a:custGeom>
            <a:solidFill>
              <a:srgbClr val="FFFDA9"/>
            </a:solidFill>
            <a:ln w="19050" cap="flat">
              <a:noFill/>
              <a:prstDash val="solid"/>
              <a:miter/>
            </a:ln>
          </p:spPr>
          <p:txBody>
            <a:bodyPr rtlCol="0" anchor="ctr"/>
            <a:lstStyle/>
            <a:p>
              <a:endParaRPr lang="zh-CN" altLang="en-US"/>
            </a:p>
          </p:txBody>
        </p:sp>
        <p:sp>
          <p:nvSpPr>
            <p:cNvPr id="131" name="任意多边形: 形状 130">
              <a:extLst>
                <a:ext uri="{FF2B5EF4-FFF2-40B4-BE49-F238E27FC236}">
                  <a16:creationId xmlns:a16="http://schemas.microsoft.com/office/drawing/2014/main" id="{99BE473A-F3D7-550D-077B-E3CB7875163B}"/>
                </a:ext>
              </a:extLst>
            </p:cNvPr>
            <p:cNvSpPr/>
            <p:nvPr/>
          </p:nvSpPr>
          <p:spPr>
            <a:xfrm>
              <a:off x="6129923" y="4278640"/>
              <a:ext cx="74786" cy="99585"/>
            </a:xfrm>
            <a:custGeom>
              <a:avLst/>
              <a:gdLst>
                <a:gd name="connsiteX0" fmla="*/ 74765 w 74786"/>
                <a:gd name="connsiteY0" fmla="*/ 41856 h 99585"/>
                <a:gd name="connsiteX1" fmla="*/ 14758 w 74786"/>
                <a:gd name="connsiteY1" fmla="*/ 15758 h 99585"/>
                <a:gd name="connsiteX2" fmla="*/ 8662 w 74786"/>
                <a:gd name="connsiteY2" fmla="*/ 87767 h 99585"/>
                <a:gd name="connsiteX3" fmla="*/ 53936 w 74786"/>
                <a:gd name="connsiteY3" fmla="*/ 92581 h 99585"/>
                <a:gd name="connsiteX4" fmla="*/ 54000 w 74786"/>
                <a:gd name="connsiteY4" fmla="*/ 92529 h 99585"/>
                <a:gd name="connsiteX5" fmla="*/ 74765 w 74786"/>
                <a:gd name="connsiteY5" fmla="*/ 41856 h 99585"/>
                <a:gd name="connsiteX6" fmla="*/ 46380 w 74786"/>
                <a:gd name="connsiteY6" fmla="*/ 74242 h 99585"/>
                <a:gd name="connsiteX7" fmla="*/ 21806 w 74786"/>
                <a:gd name="connsiteY7" fmla="*/ 47762 h 99585"/>
                <a:gd name="connsiteX8" fmla="*/ 50952 w 74786"/>
                <a:gd name="connsiteY8" fmla="*/ 25473 h 99585"/>
                <a:gd name="connsiteX9" fmla="*/ 46380 w 74786"/>
                <a:gd name="connsiteY9" fmla="*/ 74241 h 99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4786" h="99585">
                  <a:moveTo>
                    <a:pt x="74765" y="41856"/>
                  </a:moveTo>
                  <a:cubicBezTo>
                    <a:pt x="76479" y="13091"/>
                    <a:pt x="41618" y="-20056"/>
                    <a:pt x="14758" y="15758"/>
                  </a:cubicBezTo>
                  <a:cubicBezTo>
                    <a:pt x="-2246" y="36078"/>
                    <a:pt x="-4684" y="64878"/>
                    <a:pt x="8662" y="87767"/>
                  </a:cubicBezTo>
                  <a:cubicBezTo>
                    <a:pt x="19834" y="101599"/>
                    <a:pt x="40104" y="103754"/>
                    <a:pt x="53936" y="92581"/>
                  </a:cubicBezTo>
                  <a:cubicBezTo>
                    <a:pt x="53958" y="92564"/>
                    <a:pt x="53979" y="92547"/>
                    <a:pt x="54000" y="92529"/>
                  </a:cubicBezTo>
                  <a:cubicBezTo>
                    <a:pt x="68325" y="79716"/>
                    <a:pt x="75979" y="61038"/>
                    <a:pt x="74765" y="41856"/>
                  </a:cubicBezTo>
                  <a:close/>
                  <a:moveTo>
                    <a:pt x="46380" y="74242"/>
                  </a:moveTo>
                  <a:cubicBezTo>
                    <a:pt x="30569" y="92339"/>
                    <a:pt x="14567" y="70622"/>
                    <a:pt x="21806" y="47762"/>
                  </a:cubicBezTo>
                  <a:cubicBezTo>
                    <a:pt x="26187" y="28712"/>
                    <a:pt x="39141" y="9662"/>
                    <a:pt x="50952" y="25473"/>
                  </a:cubicBezTo>
                  <a:cubicBezTo>
                    <a:pt x="58766" y="41287"/>
                    <a:pt x="56998" y="60155"/>
                    <a:pt x="46380" y="74241"/>
                  </a:cubicBezTo>
                  <a:close/>
                </a:path>
              </a:pathLst>
            </a:custGeom>
            <a:solidFill>
              <a:srgbClr val="5E503B"/>
            </a:solidFill>
            <a:ln w="19050" cap="flat">
              <a:noFill/>
              <a:prstDash val="solid"/>
              <a:miter/>
            </a:ln>
          </p:spPr>
          <p:txBody>
            <a:bodyPr rtlCol="0" anchor="ctr"/>
            <a:lstStyle/>
            <a:p>
              <a:endParaRPr lang="zh-CN" altLang="en-US"/>
            </a:p>
          </p:txBody>
        </p:sp>
        <p:sp>
          <p:nvSpPr>
            <p:cNvPr id="132" name="任意多边形: 形状 131">
              <a:extLst>
                <a:ext uri="{FF2B5EF4-FFF2-40B4-BE49-F238E27FC236}">
                  <a16:creationId xmlns:a16="http://schemas.microsoft.com/office/drawing/2014/main" id="{922D4EB5-2A49-4AC9-A15F-D790E9B61FAB}"/>
                </a:ext>
              </a:extLst>
            </p:cNvPr>
            <p:cNvSpPr/>
            <p:nvPr/>
          </p:nvSpPr>
          <p:spPr>
            <a:xfrm>
              <a:off x="5916094" y="4256588"/>
              <a:ext cx="52039" cy="49624"/>
            </a:xfrm>
            <a:custGeom>
              <a:avLst/>
              <a:gdLst>
                <a:gd name="connsiteX0" fmla="*/ 46647 w 52039"/>
                <a:gd name="connsiteY0" fmla="*/ 28092 h 49624"/>
                <a:gd name="connsiteX1" fmla="*/ 42265 w 52039"/>
                <a:gd name="connsiteY1" fmla="*/ 23330 h 49624"/>
                <a:gd name="connsiteX2" fmla="*/ 49314 w 52039"/>
                <a:gd name="connsiteY2" fmla="*/ 16853 h 49624"/>
                <a:gd name="connsiteX3" fmla="*/ 49369 w 52039"/>
                <a:gd name="connsiteY3" fmla="*/ 3382 h 49624"/>
                <a:gd name="connsiteX4" fmla="*/ 49314 w 52039"/>
                <a:gd name="connsiteY4" fmla="*/ 3327 h 49624"/>
                <a:gd name="connsiteX5" fmla="*/ 35789 w 52039"/>
                <a:gd name="connsiteY5" fmla="*/ 3327 h 49624"/>
                <a:gd name="connsiteX6" fmla="*/ 28931 w 52039"/>
                <a:gd name="connsiteY6" fmla="*/ 9614 h 49624"/>
                <a:gd name="connsiteX7" fmla="*/ 22644 w 52039"/>
                <a:gd name="connsiteY7" fmla="*/ 2946 h 49624"/>
                <a:gd name="connsiteX8" fmla="*/ 9119 w 52039"/>
                <a:gd name="connsiteY8" fmla="*/ 2946 h 49624"/>
                <a:gd name="connsiteX9" fmla="*/ 9119 w 52039"/>
                <a:gd name="connsiteY9" fmla="*/ 16472 h 49624"/>
                <a:gd name="connsiteX10" fmla="*/ 14834 w 52039"/>
                <a:gd name="connsiteY10" fmla="*/ 22377 h 49624"/>
                <a:gd name="connsiteX11" fmla="*/ 2832 w 52039"/>
                <a:gd name="connsiteY11" fmla="*/ 33426 h 49624"/>
                <a:gd name="connsiteX12" fmla="*/ 2832 w 52039"/>
                <a:gd name="connsiteY12" fmla="*/ 46952 h 49624"/>
                <a:gd name="connsiteX13" fmla="*/ 16302 w 52039"/>
                <a:gd name="connsiteY13" fmla="*/ 47007 h 49624"/>
                <a:gd name="connsiteX14" fmla="*/ 16357 w 52039"/>
                <a:gd name="connsiteY14" fmla="*/ 46952 h 49624"/>
                <a:gd name="connsiteX15" fmla="*/ 28169 w 52039"/>
                <a:gd name="connsiteY15" fmla="*/ 36283 h 49624"/>
                <a:gd name="connsiteX16" fmla="*/ 33312 w 52039"/>
                <a:gd name="connsiteY16" fmla="*/ 41617 h 49624"/>
                <a:gd name="connsiteX17" fmla="*/ 46647 w 52039"/>
                <a:gd name="connsiteY17" fmla="*/ 41617 h 49624"/>
                <a:gd name="connsiteX18" fmla="*/ 46702 w 52039"/>
                <a:gd name="connsiteY18" fmla="*/ 28147 h 49624"/>
                <a:gd name="connsiteX19" fmla="*/ 46647 w 52039"/>
                <a:gd name="connsiteY19" fmla="*/ 28092 h 49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2039" h="49624">
                  <a:moveTo>
                    <a:pt x="46647" y="28092"/>
                  </a:moveTo>
                  <a:lnTo>
                    <a:pt x="42265" y="23330"/>
                  </a:lnTo>
                  <a:lnTo>
                    <a:pt x="49314" y="16853"/>
                  </a:lnTo>
                  <a:cubicBezTo>
                    <a:pt x="53049" y="13148"/>
                    <a:pt x="53074" y="7117"/>
                    <a:pt x="49369" y="3382"/>
                  </a:cubicBezTo>
                  <a:cubicBezTo>
                    <a:pt x="49351" y="3364"/>
                    <a:pt x="49332" y="3345"/>
                    <a:pt x="49314" y="3327"/>
                  </a:cubicBezTo>
                  <a:cubicBezTo>
                    <a:pt x="45546" y="-327"/>
                    <a:pt x="39557" y="-327"/>
                    <a:pt x="35789" y="3327"/>
                  </a:cubicBezTo>
                  <a:lnTo>
                    <a:pt x="28931" y="9614"/>
                  </a:lnTo>
                  <a:lnTo>
                    <a:pt x="22644" y="2946"/>
                  </a:lnTo>
                  <a:cubicBezTo>
                    <a:pt x="18909" y="-789"/>
                    <a:pt x="12853" y="-789"/>
                    <a:pt x="9119" y="2946"/>
                  </a:cubicBezTo>
                  <a:cubicBezTo>
                    <a:pt x="5384" y="6681"/>
                    <a:pt x="5384" y="12737"/>
                    <a:pt x="9119" y="16472"/>
                  </a:cubicBezTo>
                  <a:lnTo>
                    <a:pt x="14834" y="22377"/>
                  </a:lnTo>
                  <a:lnTo>
                    <a:pt x="2832" y="33426"/>
                  </a:lnTo>
                  <a:cubicBezTo>
                    <a:pt x="-821" y="37194"/>
                    <a:pt x="-821" y="43183"/>
                    <a:pt x="2832" y="46952"/>
                  </a:cubicBezTo>
                  <a:cubicBezTo>
                    <a:pt x="6536" y="50687"/>
                    <a:pt x="12567" y="50711"/>
                    <a:pt x="16302" y="47007"/>
                  </a:cubicBezTo>
                  <a:cubicBezTo>
                    <a:pt x="16321" y="46989"/>
                    <a:pt x="16339" y="46970"/>
                    <a:pt x="16357" y="46952"/>
                  </a:cubicBezTo>
                  <a:lnTo>
                    <a:pt x="28169" y="36283"/>
                  </a:lnTo>
                  <a:lnTo>
                    <a:pt x="33312" y="41617"/>
                  </a:lnTo>
                  <a:cubicBezTo>
                    <a:pt x="37016" y="45248"/>
                    <a:pt x="42943" y="45248"/>
                    <a:pt x="46647" y="41617"/>
                  </a:cubicBezTo>
                  <a:cubicBezTo>
                    <a:pt x="50382" y="37913"/>
                    <a:pt x="50407" y="31882"/>
                    <a:pt x="46702" y="28147"/>
                  </a:cubicBezTo>
                  <a:cubicBezTo>
                    <a:pt x="46684" y="28128"/>
                    <a:pt x="46665" y="28110"/>
                    <a:pt x="46647" y="28092"/>
                  </a:cubicBezTo>
                  <a:close/>
                </a:path>
              </a:pathLst>
            </a:custGeom>
            <a:solidFill>
              <a:srgbClr val="5E503B"/>
            </a:solidFill>
            <a:ln w="19050" cap="flat">
              <a:noFill/>
              <a:prstDash val="solid"/>
              <a:miter/>
            </a:ln>
          </p:spPr>
          <p:txBody>
            <a:bodyPr rtlCol="0" anchor="ctr"/>
            <a:lstStyle/>
            <a:p>
              <a:endParaRPr lang="zh-CN" altLang="en-US"/>
            </a:p>
          </p:txBody>
        </p:sp>
        <p:sp>
          <p:nvSpPr>
            <p:cNvPr id="133" name="任意多边形: 形状 132">
              <a:extLst>
                <a:ext uri="{FF2B5EF4-FFF2-40B4-BE49-F238E27FC236}">
                  <a16:creationId xmlns:a16="http://schemas.microsoft.com/office/drawing/2014/main" id="{AAED0932-25A1-BEA8-1F2D-6DAACCB2973D}"/>
                </a:ext>
              </a:extLst>
            </p:cNvPr>
            <p:cNvSpPr/>
            <p:nvPr/>
          </p:nvSpPr>
          <p:spPr>
            <a:xfrm>
              <a:off x="6280460" y="4287993"/>
              <a:ext cx="38099" cy="52853"/>
            </a:xfrm>
            <a:custGeom>
              <a:avLst/>
              <a:gdLst>
                <a:gd name="connsiteX0" fmla="*/ 35487 w 38099"/>
                <a:gd name="connsiteY0" fmla="*/ 24311 h 52853"/>
                <a:gd name="connsiteX1" fmla="*/ 32249 w 38099"/>
                <a:gd name="connsiteY1" fmla="*/ 21454 h 52853"/>
                <a:gd name="connsiteX2" fmla="*/ 36440 w 38099"/>
                <a:gd name="connsiteY2" fmla="*/ 13453 h 52853"/>
                <a:gd name="connsiteX3" fmla="*/ 31477 w 38099"/>
                <a:gd name="connsiteY3" fmla="*/ 929 h 52853"/>
                <a:gd name="connsiteX4" fmla="*/ 20247 w 38099"/>
                <a:gd name="connsiteY4" fmla="*/ 3737 h 52853"/>
                <a:gd name="connsiteX5" fmla="*/ 17580 w 38099"/>
                <a:gd name="connsiteY5" fmla="*/ 8881 h 52853"/>
                <a:gd name="connsiteX6" fmla="*/ 16437 w 38099"/>
                <a:gd name="connsiteY6" fmla="*/ 7928 h 52853"/>
                <a:gd name="connsiteX7" fmla="*/ 2912 w 38099"/>
                <a:gd name="connsiteY7" fmla="*/ 7928 h 52853"/>
                <a:gd name="connsiteX8" fmla="*/ 2912 w 38099"/>
                <a:gd name="connsiteY8" fmla="*/ 21454 h 52853"/>
                <a:gd name="connsiteX9" fmla="*/ 8246 w 38099"/>
                <a:gd name="connsiteY9" fmla="*/ 26026 h 52853"/>
                <a:gd name="connsiteX10" fmla="*/ 1007 w 38099"/>
                <a:gd name="connsiteY10" fmla="*/ 39551 h 52853"/>
                <a:gd name="connsiteX11" fmla="*/ 5764 w 38099"/>
                <a:gd name="connsiteY11" fmla="*/ 52154 h 52853"/>
                <a:gd name="connsiteX12" fmla="*/ 17390 w 38099"/>
                <a:gd name="connsiteY12" fmla="*/ 49076 h 52853"/>
                <a:gd name="connsiteX13" fmla="*/ 23105 w 38099"/>
                <a:gd name="connsiteY13" fmla="*/ 38599 h 52853"/>
                <a:gd name="connsiteX14" fmla="*/ 35487 w 38099"/>
                <a:gd name="connsiteY14" fmla="*/ 37646 h 52853"/>
                <a:gd name="connsiteX15" fmla="*/ 35487 w 38099"/>
                <a:gd name="connsiteY15" fmla="*/ 24311 h 52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099" h="52853">
                  <a:moveTo>
                    <a:pt x="35487" y="24311"/>
                  </a:moveTo>
                  <a:lnTo>
                    <a:pt x="32249" y="21454"/>
                  </a:lnTo>
                  <a:lnTo>
                    <a:pt x="36440" y="13453"/>
                  </a:lnTo>
                  <a:cubicBezTo>
                    <a:pt x="38528" y="8624"/>
                    <a:pt x="36306" y="3017"/>
                    <a:pt x="31477" y="929"/>
                  </a:cubicBezTo>
                  <a:cubicBezTo>
                    <a:pt x="27530" y="-778"/>
                    <a:pt x="22927" y="373"/>
                    <a:pt x="20247" y="3737"/>
                  </a:cubicBezTo>
                  <a:lnTo>
                    <a:pt x="17580" y="8881"/>
                  </a:lnTo>
                  <a:lnTo>
                    <a:pt x="16437" y="7928"/>
                  </a:lnTo>
                  <a:cubicBezTo>
                    <a:pt x="12702" y="4193"/>
                    <a:pt x="6647" y="4193"/>
                    <a:pt x="2912" y="7928"/>
                  </a:cubicBezTo>
                  <a:cubicBezTo>
                    <a:pt x="-823" y="11663"/>
                    <a:pt x="-823" y="17719"/>
                    <a:pt x="2912" y="21454"/>
                  </a:cubicBezTo>
                  <a:lnTo>
                    <a:pt x="8246" y="26026"/>
                  </a:lnTo>
                  <a:lnTo>
                    <a:pt x="1007" y="39551"/>
                  </a:lnTo>
                  <a:cubicBezTo>
                    <a:pt x="-1160" y="44345"/>
                    <a:pt x="970" y="49987"/>
                    <a:pt x="5764" y="52154"/>
                  </a:cubicBezTo>
                  <a:cubicBezTo>
                    <a:pt x="9879" y="54013"/>
                    <a:pt x="14734" y="52728"/>
                    <a:pt x="17390" y="49076"/>
                  </a:cubicBezTo>
                  <a:lnTo>
                    <a:pt x="23105" y="38599"/>
                  </a:lnTo>
                  <a:cubicBezTo>
                    <a:pt x="26876" y="41471"/>
                    <a:pt x="32200" y="41062"/>
                    <a:pt x="35487" y="37646"/>
                  </a:cubicBezTo>
                  <a:cubicBezTo>
                    <a:pt x="39118" y="33942"/>
                    <a:pt x="39118" y="28015"/>
                    <a:pt x="35487" y="24311"/>
                  </a:cubicBezTo>
                  <a:close/>
                </a:path>
              </a:pathLst>
            </a:custGeom>
            <a:solidFill>
              <a:srgbClr val="5E503B"/>
            </a:solidFill>
            <a:ln w="19050" cap="flat">
              <a:noFill/>
              <a:prstDash val="solid"/>
              <a:miter/>
            </a:ln>
          </p:spPr>
          <p:txBody>
            <a:bodyPr rtlCol="0" anchor="ctr"/>
            <a:lstStyle/>
            <a:p>
              <a:endParaRPr lang="zh-CN" altLang="en-US"/>
            </a:p>
          </p:txBody>
        </p:sp>
        <p:sp>
          <p:nvSpPr>
            <p:cNvPr id="134" name="任意多边形: 形状 133">
              <a:extLst>
                <a:ext uri="{FF2B5EF4-FFF2-40B4-BE49-F238E27FC236}">
                  <a16:creationId xmlns:a16="http://schemas.microsoft.com/office/drawing/2014/main" id="{7E186AEB-AF42-C00D-88C4-942142E38B02}"/>
                </a:ext>
              </a:extLst>
            </p:cNvPr>
            <p:cNvSpPr/>
            <p:nvPr/>
          </p:nvSpPr>
          <p:spPr>
            <a:xfrm>
              <a:off x="5770435" y="4416525"/>
              <a:ext cx="168592" cy="282727"/>
            </a:xfrm>
            <a:custGeom>
              <a:avLst/>
              <a:gdLst>
                <a:gd name="connsiteX0" fmla="*/ 71334 w 168592"/>
                <a:gd name="connsiteY0" fmla="*/ 3233 h 282727"/>
                <a:gd name="connsiteX1" fmla="*/ 87 w 168592"/>
                <a:gd name="connsiteY1" fmla="*/ 7234 h 282727"/>
                <a:gd name="connsiteX2" fmla="*/ 23328 w 168592"/>
                <a:gd name="connsiteY2" fmla="*/ 3233 h 282727"/>
                <a:gd name="connsiteX3" fmla="*/ 122198 w 168592"/>
                <a:gd name="connsiteY3" fmla="*/ 143060 h 282727"/>
                <a:gd name="connsiteX4" fmla="*/ 25805 w 168592"/>
                <a:gd name="connsiteY4" fmla="*/ 282887 h 282727"/>
                <a:gd name="connsiteX5" fmla="*/ 68667 w 168592"/>
                <a:gd name="connsiteY5" fmla="*/ 277553 h 282727"/>
                <a:gd name="connsiteX6" fmla="*/ 168680 w 168592"/>
                <a:gd name="connsiteY6" fmla="*/ 134869 h 282727"/>
                <a:gd name="connsiteX7" fmla="*/ 71334 w 168592"/>
                <a:gd name="connsiteY7" fmla="*/ 3233 h 282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592" h="282727">
                  <a:moveTo>
                    <a:pt x="71334" y="3233"/>
                  </a:moveTo>
                  <a:cubicBezTo>
                    <a:pt x="47903" y="757"/>
                    <a:pt x="17613" y="-3815"/>
                    <a:pt x="87" y="7234"/>
                  </a:cubicBezTo>
                  <a:cubicBezTo>
                    <a:pt x="7580" y="4702"/>
                    <a:pt x="15421" y="3353"/>
                    <a:pt x="23328" y="3233"/>
                  </a:cubicBezTo>
                  <a:cubicBezTo>
                    <a:pt x="78002" y="3233"/>
                    <a:pt x="122198" y="65908"/>
                    <a:pt x="122198" y="143060"/>
                  </a:cubicBezTo>
                  <a:cubicBezTo>
                    <a:pt x="122198" y="220213"/>
                    <a:pt x="79335" y="280982"/>
                    <a:pt x="25805" y="282887"/>
                  </a:cubicBezTo>
                  <a:cubicBezTo>
                    <a:pt x="40187" y="281978"/>
                    <a:pt x="54501" y="280197"/>
                    <a:pt x="68667" y="277553"/>
                  </a:cubicBezTo>
                  <a:cubicBezTo>
                    <a:pt x="129056" y="266885"/>
                    <a:pt x="168680" y="212212"/>
                    <a:pt x="168680" y="134869"/>
                  </a:cubicBezTo>
                  <a:cubicBezTo>
                    <a:pt x="168680" y="57526"/>
                    <a:pt x="125246" y="9710"/>
                    <a:pt x="71334" y="3233"/>
                  </a:cubicBezTo>
                  <a:close/>
                </a:path>
              </a:pathLst>
            </a:custGeom>
            <a:solidFill>
              <a:srgbClr val="DEECC1"/>
            </a:solidFill>
            <a:ln w="19050"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34A369B3-80C4-2E05-53FF-1013A6682F8D}"/>
                </a:ext>
              </a:extLst>
            </p:cNvPr>
            <p:cNvSpPr/>
            <p:nvPr/>
          </p:nvSpPr>
          <p:spPr>
            <a:xfrm>
              <a:off x="5694997" y="4420362"/>
              <a:ext cx="197358" cy="279653"/>
            </a:xfrm>
            <a:custGeom>
              <a:avLst/>
              <a:gdLst>
                <a:gd name="connsiteX0" fmla="*/ 84 w 197358"/>
                <a:gd name="connsiteY0" fmla="*/ 139986 h 279653"/>
                <a:gd name="connsiteX1" fmla="*/ 98763 w 197358"/>
                <a:gd name="connsiteY1" fmla="*/ 279813 h 279653"/>
                <a:gd name="connsiteX2" fmla="*/ 197442 w 197358"/>
                <a:gd name="connsiteY2" fmla="*/ 139986 h 279653"/>
                <a:gd name="connsiteX3" fmla="*/ 98763 w 197358"/>
                <a:gd name="connsiteY3" fmla="*/ 159 h 279653"/>
                <a:gd name="connsiteX4" fmla="*/ 84 w 197358"/>
                <a:gd name="connsiteY4" fmla="*/ 139986 h 279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358" h="279653">
                  <a:moveTo>
                    <a:pt x="84" y="139986"/>
                  </a:moveTo>
                  <a:cubicBezTo>
                    <a:pt x="84" y="217211"/>
                    <a:pt x="44264" y="279813"/>
                    <a:pt x="98763" y="279813"/>
                  </a:cubicBezTo>
                  <a:cubicBezTo>
                    <a:pt x="153262" y="279813"/>
                    <a:pt x="197442" y="217211"/>
                    <a:pt x="197442" y="139986"/>
                  </a:cubicBezTo>
                  <a:cubicBezTo>
                    <a:pt x="197442" y="62762"/>
                    <a:pt x="153262" y="159"/>
                    <a:pt x="98763" y="159"/>
                  </a:cubicBezTo>
                  <a:cubicBezTo>
                    <a:pt x="44264" y="159"/>
                    <a:pt x="84" y="62762"/>
                    <a:pt x="84" y="139986"/>
                  </a:cubicBezTo>
                </a:path>
              </a:pathLst>
            </a:custGeom>
            <a:solidFill>
              <a:srgbClr val="FFFFFF"/>
            </a:solidFill>
            <a:ln w="19050" cap="flat">
              <a:noFill/>
              <a:prstDash val="solid"/>
              <a:miter/>
            </a:ln>
          </p:spPr>
          <p:txBody>
            <a:bodyPr rtlCol="0" anchor="ctr"/>
            <a:lstStyle/>
            <a:p>
              <a:endParaRPr lang="zh-CN" altLang="en-US"/>
            </a:p>
          </p:txBody>
        </p:sp>
        <p:sp>
          <p:nvSpPr>
            <p:cNvPr id="136" name="任意多边形: 形状 135">
              <a:extLst>
                <a:ext uri="{FF2B5EF4-FFF2-40B4-BE49-F238E27FC236}">
                  <a16:creationId xmlns:a16="http://schemas.microsoft.com/office/drawing/2014/main" id="{F5257B2B-DBDF-58F5-E374-DB49AE5A02E6}"/>
                </a:ext>
              </a:extLst>
            </p:cNvPr>
            <p:cNvSpPr/>
            <p:nvPr/>
          </p:nvSpPr>
          <p:spPr>
            <a:xfrm>
              <a:off x="5684900" y="4407182"/>
              <a:ext cx="263087" cy="302167"/>
            </a:xfrm>
            <a:custGeom>
              <a:avLst/>
              <a:gdLst>
                <a:gd name="connsiteX0" fmla="*/ 197824 w 263087"/>
                <a:gd name="connsiteY0" fmla="*/ 18291 h 302167"/>
                <a:gd name="connsiteX1" fmla="*/ 95335 w 263087"/>
                <a:gd name="connsiteY1" fmla="*/ 3432 h 302167"/>
                <a:gd name="connsiteX2" fmla="*/ 85 w 263087"/>
                <a:gd name="connsiteY2" fmla="*/ 153165 h 302167"/>
                <a:gd name="connsiteX3" fmla="*/ 102574 w 263087"/>
                <a:gd name="connsiteY3" fmla="*/ 302327 h 302167"/>
                <a:gd name="connsiteX4" fmla="*/ 155152 w 263087"/>
                <a:gd name="connsiteY4" fmla="*/ 296993 h 302167"/>
                <a:gd name="connsiteX5" fmla="*/ 263166 w 263087"/>
                <a:gd name="connsiteY5" fmla="*/ 144593 h 302167"/>
                <a:gd name="connsiteX6" fmla="*/ 197824 w 263087"/>
                <a:gd name="connsiteY6" fmla="*/ 18291 h 302167"/>
                <a:gd name="connsiteX7" fmla="*/ 19707 w 263087"/>
                <a:gd name="connsiteY7" fmla="*/ 153165 h 302167"/>
                <a:gd name="connsiteX8" fmla="*/ 108861 w 263087"/>
                <a:gd name="connsiteY8" fmla="*/ 22863 h 302167"/>
                <a:gd name="connsiteX9" fmla="*/ 198015 w 263087"/>
                <a:gd name="connsiteY9" fmla="*/ 153165 h 302167"/>
                <a:gd name="connsiteX10" fmla="*/ 108861 w 263087"/>
                <a:gd name="connsiteY10" fmla="*/ 283467 h 302167"/>
                <a:gd name="connsiteX11" fmla="*/ 19707 w 263087"/>
                <a:gd name="connsiteY11" fmla="*/ 153165 h 302167"/>
                <a:gd name="connsiteX12" fmla="*/ 174012 w 263087"/>
                <a:gd name="connsiteY12" fmla="*/ 272418 h 302167"/>
                <a:gd name="connsiteX13" fmla="*/ 164106 w 263087"/>
                <a:gd name="connsiteY13" fmla="*/ 24768 h 302167"/>
                <a:gd name="connsiteX14" fmla="*/ 244687 w 263087"/>
                <a:gd name="connsiteY14" fmla="*/ 144974 h 302167"/>
                <a:gd name="connsiteX15" fmla="*/ 174012 w 263087"/>
                <a:gd name="connsiteY15" fmla="*/ 272418 h 302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3087" h="302167">
                  <a:moveTo>
                    <a:pt x="197824" y="18291"/>
                  </a:moveTo>
                  <a:cubicBezTo>
                    <a:pt x="166522" y="1290"/>
                    <a:pt x="130178" y="-3979"/>
                    <a:pt x="95335" y="3432"/>
                  </a:cubicBezTo>
                  <a:cubicBezTo>
                    <a:pt x="32851" y="19434"/>
                    <a:pt x="85" y="87633"/>
                    <a:pt x="85" y="153165"/>
                  </a:cubicBezTo>
                  <a:cubicBezTo>
                    <a:pt x="85" y="232794"/>
                    <a:pt x="45615" y="298136"/>
                    <a:pt x="102574" y="302327"/>
                  </a:cubicBezTo>
                  <a:cubicBezTo>
                    <a:pt x="120236" y="302344"/>
                    <a:pt x="137854" y="300557"/>
                    <a:pt x="155152" y="296993"/>
                  </a:cubicBezTo>
                  <a:cubicBezTo>
                    <a:pt x="220875" y="286515"/>
                    <a:pt x="263166" y="226889"/>
                    <a:pt x="263166" y="144593"/>
                  </a:cubicBezTo>
                  <a:cubicBezTo>
                    <a:pt x="263737" y="69726"/>
                    <a:pt x="227923" y="34865"/>
                    <a:pt x="197824" y="18291"/>
                  </a:cubicBezTo>
                  <a:close/>
                  <a:moveTo>
                    <a:pt x="19707" y="153165"/>
                  </a:moveTo>
                  <a:cubicBezTo>
                    <a:pt x="19707" y="93158"/>
                    <a:pt x="52473" y="22863"/>
                    <a:pt x="108861" y="22863"/>
                  </a:cubicBezTo>
                  <a:cubicBezTo>
                    <a:pt x="158010" y="22863"/>
                    <a:pt x="198015" y="81347"/>
                    <a:pt x="198015" y="153165"/>
                  </a:cubicBezTo>
                  <a:cubicBezTo>
                    <a:pt x="198015" y="224984"/>
                    <a:pt x="158010" y="283467"/>
                    <a:pt x="108861" y="283467"/>
                  </a:cubicBezTo>
                  <a:cubicBezTo>
                    <a:pt x="59712" y="283467"/>
                    <a:pt x="19707" y="224984"/>
                    <a:pt x="19707" y="153165"/>
                  </a:cubicBezTo>
                  <a:close/>
                  <a:moveTo>
                    <a:pt x="174012" y="272418"/>
                  </a:moveTo>
                  <a:cubicBezTo>
                    <a:pt x="235734" y="208029"/>
                    <a:pt x="230019" y="79061"/>
                    <a:pt x="164106" y="24768"/>
                  </a:cubicBezTo>
                  <a:cubicBezTo>
                    <a:pt x="221256" y="41342"/>
                    <a:pt x="244687" y="86490"/>
                    <a:pt x="244687" y="144974"/>
                  </a:cubicBezTo>
                  <a:cubicBezTo>
                    <a:pt x="244687" y="207267"/>
                    <a:pt x="217636" y="254702"/>
                    <a:pt x="174012" y="272418"/>
                  </a:cubicBezTo>
                  <a:close/>
                </a:path>
              </a:pathLst>
            </a:custGeom>
            <a:solidFill>
              <a:srgbClr val="5E503B"/>
            </a:solidFill>
            <a:ln w="19050" cap="flat">
              <a:noFill/>
              <a:prstDash val="solid"/>
              <a:miter/>
            </a:ln>
          </p:spPr>
          <p:txBody>
            <a:bodyPr rtlCol="0" anchor="ctr"/>
            <a:lstStyle/>
            <a:p>
              <a:endParaRPr lang="zh-CN" altLang="en-US"/>
            </a:p>
          </p:txBody>
        </p:sp>
        <p:sp>
          <p:nvSpPr>
            <p:cNvPr id="137" name="任意多边形: 形状 136">
              <a:extLst>
                <a:ext uri="{FF2B5EF4-FFF2-40B4-BE49-F238E27FC236}">
                  <a16:creationId xmlns:a16="http://schemas.microsoft.com/office/drawing/2014/main" id="{746C6F56-F0DA-7D39-FC8A-F03552ABC554}"/>
                </a:ext>
              </a:extLst>
            </p:cNvPr>
            <p:cNvSpPr/>
            <p:nvPr/>
          </p:nvSpPr>
          <p:spPr>
            <a:xfrm>
              <a:off x="5675757" y="3537013"/>
              <a:ext cx="757047" cy="683133"/>
            </a:xfrm>
            <a:custGeom>
              <a:avLst/>
              <a:gdLst>
                <a:gd name="connsiteX0" fmla="*/ 98 w 757047"/>
                <a:gd name="connsiteY0" fmla="*/ 341690 h 683133"/>
                <a:gd name="connsiteX1" fmla="*/ 378621 w 757047"/>
                <a:gd name="connsiteY1" fmla="*/ 683257 h 683133"/>
                <a:gd name="connsiteX2" fmla="*/ 757145 w 757047"/>
                <a:gd name="connsiteY2" fmla="*/ 341690 h 683133"/>
                <a:gd name="connsiteX3" fmla="*/ 378621 w 757047"/>
                <a:gd name="connsiteY3" fmla="*/ 124 h 683133"/>
                <a:gd name="connsiteX4" fmla="*/ 98 w 757047"/>
                <a:gd name="connsiteY4" fmla="*/ 341690 h 683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7047" h="683133">
                  <a:moveTo>
                    <a:pt x="98" y="341690"/>
                  </a:moveTo>
                  <a:cubicBezTo>
                    <a:pt x="98" y="530332"/>
                    <a:pt x="169569" y="683257"/>
                    <a:pt x="378621" y="683257"/>
                  </a:cubicBezTo>
                  <a:cubicBezTo>
                    <a:pt x="587674" y="683257"/>
                    <a:pt x="757145" y="530332"/>
                    <a:pt x="757145" y="341690"/>
                  </a:cubicBezTo>
                  <a:cubicBezTo>
                    <a:pt x="757145" y="153048"/>
                    <a:pt x="587674" y="124"/>
                    <a:pt x="378621" y="124"/>
                  </a:cubicBezTo>
                  <a:cubicBezTo>
                    <a:pt x="169569" y="124"/>
                    <a:pt x="98" y="153048"/>
                    <a:pt x="98" y="341690"/>
                  </a:cubicBezTo>
                </a:path>
              </a:pathLst>
            </a:custGeom>
            <a:solidFill>
              <a:srgbClr val="FFFFFF"/>
            </a:solidFill>
            <a:ln w="19050" cap="flat">
              <a:noFill/>
              <a:prstDash val="solid"/>
              <a:miter/>
            </a:ln>
          </p:spPr>
          <p:txBody>
            <a:bodyPr rtlCol="0" anchor="ctr"/>
            <a:lstStyle/>
            <a:p>
              <a:endParaRPr lang="zh-CN" altLang="en-US"/>
            </a:p>
          </p:txBody>
        </p:sp>
        <p:sp>
          <p:nvSpPr>
            <p:cNvPr id="138" name="任意多边形: 形状 137">
              <a:extLst>
                <a:ext uri="{FF2B5EF4-FFF2-40B4-BE49-F238E27FC236}">
                  <a16:creationId xmlns:a16="http://schemas.microsoft.com/office/drawing/2014/main" id="{C4D5F7AE-68A5-BC7D-D990-14D78E3188B1}"/>
                </a:ext>
              </a:extLst>
            </p:cNvPr>
            <p:cNvSpPr/>
            <p:nvPr/>
          </p:nvSpPr>
          <p:spPr>
            <a:xfrm>
              <a:off x="6274632" y="4166057"/>
              <a:ext cx="44272" cy="61147"/>
            </a:xfrm>
            <a:custGeom>
              <a:avLst/>
              <a:gdLst>
                <a:gd name="connsiteX0" fmla="*/ 39982 w 44272"/>
                <a:gd name="connsiteY0" fmla="*/ 26988 h 61147"/>
                <a:gd name="connsiteX1" fmla="*/ 34838 w 44272"/>
                <a:gd name="connsiteY1" fmla="*/ 23940 h 61147"/>
                <a:gd name="connsiteX2" fmla="*/ 39601 w 44272"/>
                <a:gd name="connsiteY2" fmla="*/ 14605 h 61147"/>
                <a:gd name="connsiteX3" fmla="*/ 36172 w 44272"/>
                <a:gd name="connsiteY3" fmla="*/ 1461 h 61147"/>
                <a:gd name="connsiteX4" fmla="*/ 23027 w 44272"/>
                <a:gd name="connsiteY4" fmla="*/ 4890 h 61147"/>
                <a:gd name="connsiteX5" fmla="*/ 18265 w 44272"/>
                <a:gd name="connsiteY5" fmla="*/ 14415 h 61147"/>
                <a:gd name="connsiteX6" fmla="*/ 15217 w 44272"/>
                <a:gd name="connsiteY6" fmla="*/ 12700 h 61147"/>
                <a:gd name="connsiteX7" fmla="*/ 2263 w 44272"/>
                <a:gd name="connsiteY7" fmla="*/ 16129 h 61147"/>
                <a:gd name="connsiteX8" fmla="*/ 5501 w 44272"/>
                <a:gd name="connsiteY8" fmla="*/ 28893 h 61147"/>
                <a:gd name="connsiteX9" fmla="*/ 9692 w 44272"/>
                <a:gd name="connsiteY9" fmla="*/ 31369 h 61147"/>
                <a:gd name="connsiteX10" fmla="*/ 2072 w 44272"/>
                <a:gd name="connsiteY10" fmla="*/ 46228 h 61147"/>
                <a:gd name="connsiteX11" fmla="*/ 3721 w 44272"/>
                <a:gd name="connsiteY11" fmla="*/ 59326 h 61147"/>
                <a:gd name="connsiteX12" fmla="*/ 16819 w 44272"/>
                <a:gd name="connsiteY12" fmla="*/ 57677 h 61147"/>
                <a:gd name="connsiteX13" fmla="*/ 17884 w 44272"/>
                <a:gd name="connsiteY13" fmla="*/ 55944 h 61147"/>
                <a:gd name="connsiteX14" fmla="*/ 25885 w 44272"/>
                <a:gd name="connsiteY14" fmla="*/ 40704 h 61147"/>
                <a:gd name="connsiteX15" fmla="*/ 30076 w 44272"/>
                <a:gd name="connsiteY15" fmla="*/ 43180 h 61147"/>
                <a:gd name="connsiteX16" fmla="*/ 42887 w 44272"/>
                <a:gd name="connsiteY16" fmla="*/ 39997 h 61147"/>
                <a:gd name="connsiteX17" fmla="*/ 43030 w 44272"/>
                <a:gd name="connsiteY17" fmla="*/ 39751 h 61147"/>
                <a:gd name="connsiteX18" fmla="*/ 39981 w 44272"/>
                <a:gd name="connsiteY18" fmla="*/ 26988 h 61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4272" h="61147">
                  <a:moveTo>
                    <a:pt x="39982" y="26988"/>
                  </a:moveTo>
                  <a:lnTo>
                    <a:pt x="34838" y="23940"/>
                  </a:lnTo>
                  <a:lnTo>
                    <a:pt x="39601" y="14605"/>
                  </a:lnTo>
                  <a:cubicBezTo>
                    <a:pt x="42283" y="10029"/>
                    <a:pt x="40748" y="4144"/>
                    <a:pt x="36172" y="1461"/>
                  </a:cubicBezTo>
                  <a:cubicBezTo>
                    <a:pt x="31595" y="-1222"/>
                    <a:pt x="25710" y="313"/>
                    <a:pt x="23027" y="4890"/>
                  </a:cubicBezTo>
                  <a:lnTo>
                    <a:pt x="18265" y="14415"/>
                  </a:lnTo>
                  <a:lnTo>
                    <a:pt x="15217" y="12700"/>
                  </a:lnTo>
                  <a:cubicBezTo>
                    <a:pt x="10689" y="10099"/>
                    <a:pt x="4911" y="11629"/>
                    <a:pt x="2263" y="16129"/>
                  </a:cubicBezTo>
                  <a:cubicBezTo>
                    <a:pt x="-354" y="20550"/>
                    <a:pt x="1093" y="26254"/>
                    <a:pt x="5501" y="28893"/>
                  </a:cubicBezTo>
                  <a:lnTo>
                    <a:pt x="9692" y="31369"/>
                  </a:lnTo>
                  <a:lnTo>
                    <a:pt x="2072" y="46228"/>
                  </a:lnTo>
                  <a:cubicBezTo>
                    <a:pt x="-1089" y="50301"/>
                    <a:pt x="-351" y="56164"/>
                    <a:pt x="3721" y="59326"/>
                  </a:cubicBezTo>
                  <a:cubicBezTo>
                    <a:pt x="7793" y="62487"/>
                    <a:pt x="13657" y="61749"/>
                    <a:pt x="16819" y="57677"/>
                  </a:cubicBezTo>
                  <a:cubicBezTo>
                    <a:pt x="17236" y="57140"/>
                    <a:pt x="17593" y="56559"/>
                    <a:pt x="17884" y="55944"/>
                  </a:cubicBezTo>
                  <a:lnTo>
                    <a:pt x="25885" y="40704"/>
                  </a:lnTo>
                  <a:lnTo>
                    <a:pt x="30076" y="43180"/>
                  </a:lnTo>
                  <a:cubicBezTo>
                    <a:pt x="34492" y="45839"/>
                    <a:pt x="40228" y="44414"/>
                    <a:pt x="42887" y="39997"/>
                  </a:cubicBezTo>
                  <a:cubicBezTo>
                    <a:pt x="42936" y="39916"/>
                    <a:pt x="42983" y="39834"/>
                    <a:pt x="43030" y="39751"/>
                  </a:cubicBezTo>
                  <a:cubicBezTo>
                    <a:pt x="45680" y="35380"/>
                    <a:pt x="44321" y="29690"/>
                    <a:pt x="39981" y="26988"/>
                  </a:cubicBezTo>
                  <a:close/>
                </a:path>
              </a:pathLst>
            </a:custGeom>
            <a:solidFill>
              <a:srgbClr val="5E503B"/>
            </a:solidFill>
            <a:ln w="19050" cap="flat">
              <a:noFill/>
              <a:prstDash val="solid"/>
              <a:miter/>
            </a:ln>
          </p:spPr>
          <p:txBody>
            <a:bodyPr rtlCol="0" anchor="ctr"/>
            <a:lstStyle/>
            <a:p>
              <a:endParaRPr lang="zh-CN" altLang="en-US"/>
            </a:p>
          </p:txBody>
        </p:sp>
        <p:sp>
          <p:nvSpPr>
            <p:cNvPr id="139" name="任意多边形: 形状 138">
              <a:extLst>
                <a:ext uri="{FF2B5EF4-FFF2-40B4-BE49-F238E27FC236}">
                  <a16:creationId xmlns:a16="http://schemas.microsoft.com/office/drawing/2014/main" id="{D87216DB-BBE9-0A91-C4E5-DC3AAD4B4EB5}"/>
                </a:ext>
              </a:extLst>
            </p:cNvPr>
            <p:cNvSpPr/>
            <p:nvPr/>
          </p:nvSpPr>
          <p:spPr>
            <a:xfrm>
              <a:off x="5856732" y="3687889"/>
              <a:ext cx="523113" cy="471677"/>
            </a:xfrm>
            <a:custGeom>
              <a:avLst/>
              <a:gdLst>
                <a:gd name="connsiteX0" fmla="*/ 101 w 523113"/>
                <a:gd name="connsiteY0" fmla="*/ 235965 h 471677"/>
                <a:gd name="connsiteX1" fmla="*/ 261658 w 523113"/>
                <a:gd name="connsiteY1" fmla="*/ 471804 h 471677"/>
                <a:gd name="connsiteX2" fmla="*/ 523214 w 523113"/>
                <a:gd name="connsiteY2" fmla="*/ 235965 h 471677"/>
                <a:gd name="connsiteX3" fmla="*/ 261658 w 523113"/>
                <a:gd name="connsiteY3" fmla="*/ 126 h 471677"/>
                <a:gd name="connsiteX4" fmla="*/ 101 w 523113"/>
                <a:gd name="connsiteY4" fmla="*/ 235965 h 4716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3113" h="471677">
                  <a:moveTo>
                    <a:pt x="101" y="235965"/>
                  </a:moveTo>
                  <a:cubicBezTo>
                    <a:pt x="101" y="366215"/>
                    <a:pt x="117204" y="471804"/>
                    <a:pt x="261658" y="471804"/>
                  </a:cubicBezTo>
                  <a:cubicBezTo>
                    <a:pt x="406111" y="471804"/>
                    <a:pt x="523214" y="366215"/>
                    <a:pt x="523214" y="235965"/>
                  </a:cubicBezTo>
                  <a:cubicBezTo>
                    <a:pt x="523214" y="105715"/>
                    <a:pt x="406111" y="126"/>
                    <a:pt x="261658" y="126"/>
                  </a:cubicBezTo>
                  <a:cubicBezTo>
                    <a:pt x="117204" y="126"/>
                    <a:pt x="101" y="105715"/>
                    <a:pt x="101" y="235965"/>
                  </a:cubicBezTo>
                </a:path>
              </a:pathLst>
            </a:custGeom>
            <a:solidFill>
              <a:srgbClr val="DEECC1"/>
            </a:solidFill>
            <a:ln w="19050"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CA51F1FF-6780-3FA8-0534-7B1B5F62C3FB}"/>
                </a:ext>
              </a:extLst>
            </p:cNvPr>
            <p:cNvSpPr/>
            <p:nvPr/>
          </p:nvSpPr>
          <p:spPr>
            <a:xfrm>
              <a:off x="5980747" y="3859720"/>
              <a:ext cx="60578" cy="60578"/>
            </a:xfrm>
            <a:custGeom>
              <a:avLst/>
              <a:gdLst>
                <a:gd name="connsiteX0" fmla="*/ 96 w 60578"/>
                <a:gd name="connsiteY0" fmla="*/ 30414 h 60578"/>
                <a:gd name="connsiteX1" fmla="*/ 30385 w 60578"/>
                <a:gd name="connsiteY1" fmla="*/ 60703 h 60578"/>
                <a:gd name="connsiteX2" fmla="*/ 60674 w 60578"/>
                <a:gd name="connsiteY2" fmla="*/ 30414 h 60578"/>
                <a:gd name="connsiteX3" fmla="*/ 30385 w 60578"/>
                <a:gd name="connsiteY3" fmla="*/ 124 h 60578"/>
                <a:gd name="connsiteX4" fmla="*/ 96 w 60578"/>
                <a:gd name="connsiteY4" fmla="*/ 30414 h 60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8" h="60578">
                  <a:moveTo>
                    <a:pt x="96" y="30414"/>
                  </a:moveTo>
                  <a:cubicBezTo>
                    <a:pt x="96" y="47142"/>
                    <a:pt x="13657" y="60703"/>
                    <a:pt x="30385" y="60703"/>
                  </a:cubicBezTo>
                  <a:cubicBezTo>
                    <a:pt x="47113" y="60703"/>
                    <a:pt x="60674" y="47142"/>
                    <a:pt x="60674" y="30414"/>
                  </a:cubicBezTo>
                  <a:cubicBezTo>
                    <a:pt x="60674" y="13685"/>
                    <a:pt x="47113" y="124"/>
                    <a:pt x="30385" y="124"/>
                  </a:cubicBezTo>
                  <a:cubicBezTo>
                    <a:pt x="13656" y="124"/>
                    <a:pt x="96" y="13685"/>
                    <a:pt x="96" y="30414"/>
                  </a:cubicBezTo>
                </a:path>
              </a:pathLst>
            </a:custGeom>
            <a:solidFill>
              <a:srgbClr val="5E503B"/>
            </a:solidFill>
            <a:ln w="19050"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582D3D12-468A-296A-F6BE-A2CE4693C858}"/>
                </a:ext>
              </a:extLst>
            </p:cNvPr>
            <p:cNvSpPr/>
            <p:nvPr/>
          </p:nvSpPr>
          <p:spPr>
            <a:xfrm>
              <a:off x="6230874" y="3853433"/>
              <a:ext cx="60578" cy="60578"/>
            </a:xfrm>
            <a:custGeom>
              <a:avLst/>
              <a:gdLst>
                <a:gd name="connsiteX0" fmla="*/ 30398 w 60578"/>
                <a:gd name="connsiteY0" fmla="*/ 124 h 60578"/>
                <a:gd name="connsiteX1" fmla="*/ 109 w 60578"/>
                <a:gd name="connsiteY1" fmla="*/ 30413 h 60578"/>
                <a:gd name="connsiteX2" fmla="*/ 30398 w 60578"/>
                <a:gd name="connsiteY2" fmla="*/ 60703 h 60578"/>
                <a:gd name="connsiteX3" fmla="*/ 60688 w 60578"/>
                <a:gd name="connsiteY3" fmla="*/ 30413 h 60578"/>
                <a:gd name="connsiteX4" fmla="*/ 30398 w 60578"/>
                <a:gd name="connsiteY4" fmla="*/ 124 h 60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78" h="60578">
                  <a:moveTo>
                    <a:pt x="30398" y="124"/>
                  </a:moveTo>
                  <a:cubicBezTo>
                    <a:pt x="13670" y="124"/>
                    <a:pt x="109" y="13685"/>
                    <a:pt x="109" y="30413"/>
                  </a:cubicBezTo>
                  <a:cubicBezTo>
                    <a:pt x="109" y="47142"/>
                    <a:pt x="13670" y="60703"/>
                    <a:pt x="30398" y="60703"/>
                  </a:cubicBezTo>
                  <a:cubicBezTo>
                    <a:pt x="47127" y="60703"/>
                    <a:pt x="60688" y="47142"/>
                    <a:pt x="60688" y="30413"/>
                  </a:cubicBezTo>
                  <a:cubicBezTo>
                    <a:pt x="60688" y="13685"/>
                    <a:pt x="47126" y="124"/>
                    <a:pt x="30398" y="124"/>
                  </a:cubicBezTo>
                  <a:close/>
                </a:path>
              </a:pathLst>
            </a:custGeom>
            <a:solidFill>
              <a:srgbClr val="5E503B"/>
            </a:solidFill>
            <a:ln w="19050"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B7292C91-8E4A-422A-C0ED-FF68AC6BF451}"/>
                </a:ext>
              </a:extLst>
            </p:cNvPr>
            <p:cNvSpPr/>
            <p:nvPr/>
          </p:nvSpPr>
          <p:spPr>
            <a:xfrm>
              <a:off x="5666232" y="3527488"/>
              <a:ext cx="776096" cy="701611"/>
            </a:xfrm>
            <a:custGeom>
              <a:avLst/>
              <a:gdLst>
                <a:gd name="connsiteX0" fmla="*/ 388146 w 776096"/>
                <a:gd name="connsiteY0" fmla="*/ 124 h 701611"/>
                <a:gd name="connsiteX1" fmla="*/ 98 w 776096"/>
                <a:gd name="connsiteY1" fmla="*/ 351215 h 701611"/>
                <a:gd name="connsiteX2" fmla="*/ 388146 w 776096"/>
                <a:gd name="connsiteY2" fmla="*/ 701735 h 701611"/>
                <a:gd name="connsiteX3" fmla="*/ 776195 w 776096"/>
                <a:gd name="connsiteY3" fmla="*/ 350644 h 701611"/>
                <a:gd name="connsiteX4" fmla="*/ 388146 w 776096"/>
                <a:gd name="connsiteY4" fmla="*/ 124 h 701611"/>
                <a:gd name="connsiteX5" fmla="*/ 19148 w 776096"/>
                <a:gd name="connsiteY5" fmla="*/ 351215 h 701611"/>
                <a:gd name="connsiteX6" fmla="*/ 381098 w 776096"/>
                <a:gd name="connsiteY6" fmla="*/ 19174 h 701611"/>
                <a:gd name="connsiteX7" fmla="*/ 486825 w 776096"/>
                <a:gd name="connsiteY7" fmla="*/ 152524 h 701611"/>
                <a:gd name="connsiteX8" fmla="*/ 180120 w 776096"/>
                <a:gd name="connsiteY8" fmla="*/ 395792 h 701611"/>
                <a:gd name="connsiteX9" fmla="*/ 481872 w 776096"/>
                <a:gd name="connsiteY9" fmla="*/ 639632 h 701611"/>
                <a:gd name="connsiteX10" fmla="*/ 440915 w 776096"/>
                <a:gd name="connsiteY10" fmla="*/ 679256 h 701611"/>
                <a:gd name="connsiteX11" fmla="*/ 19148 w 776096"/>
                <a:gd name="connsiteY11" fmla="*/ 351215 h 701611"/>
                <a:gd name="connsiteX12" fmla="*/ 452154 w 776096"/>
                <a:gd name="connsiteY12" fmla="*/ 622678 h 701611"/>
                <a:gd name="connsiteX13" fmla="*/ 200123 w 776096"/>
                <a:gd name="connsiteY13" fmla="*/ 396364 h 701611"/>
                <a:gd name="connsiteX14" fmla="*/ 452154 w 776096"/>
                <a:gd name="connsiteY14" fmla="*/ 170050 h 701611"/>
                <a:gd name="connsiteX15" fmla="*/ 704186 w 776096"/>
                <a:gd name="connsiteY15" fmla="*/ 396935 h 701611"/>
                <a:gd name="connsiteX16" fmla="*/ 452154 w 776096"/>
                <a:gd name="connsiteY16" fmla="*/ 622678 h 701611"/>
                <a:gd name="connsiteX17" fmla="*/ 482063 w 776096"/>
                <a:gd name="connsiteY17" fmla="*/ 672398 h 701611"/>
                <a:gd name="connsiteX18" fmla="*/ 506828 w 776096"/>
                <a:gd name="connsiteY18" fmla="*/ 636775 h 701611"/>
                <a:gd name="connsiteX19" fmla="*/ 723236 w 776096"/>
                <a:gd name="connsiteY19" fmla="*/ 396364 h 701611"/>
                <a:gd name="connsiteX20" fmla="*/ 507399 w 776096"/>
                <a:gd name="connsiteY20" fmla="*/ 156143 h 701611"/>
                <a:gd name="connsiteX21" fmla="*/ 424341 w 776096"/>
                <a:gd name="connsiteY21" fmla="*/ 20698 h 701611"/>
                <a:gd name="connsiteX22" fmla="*/ 757145 w 776096"/>
                <a:gd name="connsiteY22" fmla="*/ 351215 h 701611"/>
                <a:gd name="connsiteX23" fmla="*/ 482063 w 776096"/>
                <a:gd name="connsiteY23" fmla="*/ 672398 h 70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6096" h="701611">
                  <a:moveTo>
                    <a:pt x="388146" y="124"/>
                  </a:moveTo>
                  <a:cubicBezTo>
                    <a:pt x="174215" y="124"/>
                    <a:pt x="98" y="157667"/>
                    <a:pt x="98" y="351215"/>
                  </a:cubicBezTo>
                  <a:cubicBezTo>
                    <a:pt x="98" y="544763"/>
                    <a:pt x="174215" y="701735"/>
                    <a:pt x="388146" y="701735"/>
                  </a:cubicBezTo>
                  <a:cubicBezTo>
                    <a:pt x="602078" y="701735"/>
                    <a:pt x="776195" y="544192"/>
                    <a:pt x="776195" y="350644"/>
                  </a:cubicBezTo>
                  <a:cubicBezTo>
                    <a:pt x="776195" y="157096"/>
                    <a:pt x="602268" y="124"/>
                    <a:pt x="388146" y="124"/>
                  </a:cubicBezTo>
                  <a:close/>
                  <a:moveTo>
                    <a:pt x="19148" y="351215"/>
                  </a:moveTo>
                  <a:cubicBezTo>
                    <a:pt x="19148" y="170050"/>
                    <a:pt x="181454" y="22222"/>
                    <a:pt x="381098" y="19174"/>
                  </a:cubicBezTo>
                  <a:cubicBezTo>
                    <a:pt x="436936" y="42472"/>
                    <a:pt x="476873" y="92844"/>
                    <a:pt x="486825" y="152524"/>
                  </a:cubicBezTo>
                  <a:cubicBezTo>
                    <a:pt x="324329" y="133474"/>
                    <a:pt x="180120" y="247774"/>
                    <a:pt x="180120" y="395792"/>
                  </a:cubicBezTo>
                  <a:cubicBezTo>
                    <a:pt x="180120" y="543811"/>
                    <a:pt x="321852" y="655825"/>
                    <a:pt x="481872" y="639632"/>
                  </a:cubicBezTo>
                  <a:cubicBezTo>
                    <a:pt x="471784" y="656086"/>
                    <a:pt x="457694" y="669718"/>
                    <a:pt x="440915" y="679256"/>
                  </a:cubicBezTo>
                  <a:cubicBezTo>
                    <a:pt x="218411" y="709165"/>
                    <a:pt x="19148" y="552764"/>
                    <a:pt x="19148" y="351215"/>
                  </a:cubicBezTo>
                  <a:close/>
                  <a:moveTo>
                    <a:pt x="452154" y="622678"/>
                  </a:moveTo>
                  <a:cubicBezTo>
                    <a:pt x="313280" y="622678"/>
                    <a:pt x="200123" y="521141"/>
                    <a:pt x="200123" y="396364"/>
                  </a:cubicBezTo>
                  <a:cubicBezTo>
                    <a:pt x="200123" y="271586"/>
                    <a:pt x="313280" y="170050"/>
                    <a:pt x="452154" y="170050"/>
                  </a:cubicBezTo>
                  <a:cubicBezTo>
                    <a:pt x="591029" y="170050"/>
                    <a:pt x="704186" y="271586"/>
                    <a:pt x="704186" y="396935"/>
                  </a:cubicBezTo>
                  <a:cubicBezTo>
                    <a:pt x="704186" y="522284"/>
                    <a:pt x="591219" y="622678"/>
                    <a:pt x="452154" y="622678"/>
                  </a:cubicBezTo>
                  <a:close/>
                  <a:moveTo>
                    <a:pt x="482063" y="672398"/>
                  </a:moveTo>
                  <a:cubicBezTo>
                    <a:pt x="492173" y="661927"/>
                    <a:pt x="500535" y="649899"/>
                    <a:pt x="506828" y="636775"/>
                  </a:cubicBezTo>
                  <a:cubicBezTo>
                    <a:pt x="630272" y="613724"/>
                    <a:pt x="723236" y="514664"/>
                    <a:pt x="723236" y="396364"/>
                  </a:cubicBezTo>
                  <a:cubicBezTo>
                    <a:pt x="723236" y="278063"/>
                    <a:pt x="630462" y="179194"/>
                    <a:pt x="507399" y="156143"/>
                  </a:cubicBezTo>
                  <a:cubicBezTo>
                    <a:pt x="500026" y="101312"/>
                    <a:pt x="469868" y="52133"/>
                    <a:pt x="424341" y="20698"/>
                  </a:cubicBezTo>
                  <a:cubicBezTo>
                    <a:pt x="610841" y="37081"/>
                    <a:pt x="757145" y="179194"/>
                    <a:pt x="757145" y="351215"/>
                  </a:cubicBezTo>
                  <a:cubicBezTo>
                    <a:pt x="757145" y="505139"/>
                    <a:pt x="639416" y="634870"/>
                    <a:pt x="482063" y="672398"/>
                  </a:cubicBezTo>
                  <a:close/>
                </a:path>
              </a:pathLst>
            </a:custGeom>
            <a:solidFill>
              <a:srgbClr val="5E503B"/>
            </a:solidFill>
            <a:ln w="19050"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B061D8BE-736A-5FC7-D147-163C20C602A3}"/>
                </a:ext>
              </a:extLst>
            </p:cNvPr>
            <p:cNvSpPr/>
            <p:nvPr/>
          </p:nvSpPr>
          <p:spPr>
            <a:xfrm>
              <a:off x="6083863" y="3952155"/>
              <a:ext cx="128912" cy="24210"/>
            </a:xfrm>
            <a:custGeom>
              <a:avLst/>
              <a:gdLst>
                <a:gd name="connsiteX0" fmla="*/ 12239 w 128912"/>
                <a:gd name="connsiteY0" fmla="*/ 24088 h 24210"/>
                <a:gd name="connsiteX1" fmla="*/ 119491 w 128912"/>
                <a:gd name="connsiteY1" fmla="*/ 20088 h 24210"/>
                <a:gd name="connsiteX2" fmla="*/ 129016 w 128912"/>
                <a:gd name="connsiteY2" fmla="*/ 10563 h 24210"/>
                <a:gd name="connsiteX3" fmla="*/ 119491 w 128912"/>
                <a:gd name="connsiteY3" fmla="*/ 1038 h 24210"/>
                <a:gd name="connsiteX4" fmla="*/ 7096 w 128912"/>
                <a:gd name="connsiteY4" fmla="*/ 5610 h 24210"/>
                <a:gd name="connsiteX5" fmla="*/ 428 w 128912"/>
                <a:gd name="connsiteY5" fmla="*/ 17421 h 24210"/>
                <a:gd name="connsiteX6" fmla="*/ 12239 w 128912"/>
                <a:gd name="connsiteY6" fmla="*/ 24088 h 2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912" h="24210">
                  <a:moveTo>
                    <a:pt x="12239" y="24088"/>
                  </a:moveTo>
                  <a:cubicBezTo>
                    <a:pt x="47763" y="19141"/>
                    <a:pt x="83697" y="17800"/>
                    <a:pt x="119491" y="20088"/>
                  </a:cubicBezTo>
                  <a:cubicBezTo>
                    <a:pt x="124751" y="20088"/>
                    <a:pt x="129016" y="15823"/>
                    <a:pt x="129016" y="10563"/>
                  </a:cubicBezTo>
                  <a:cubicBezTo>
                    <a:pt x="129016" y="5302"/>
                    <a:pt x="124751" y="1038"/>
                    <a:pt x="119491" y="1038"/>
                  </a:cubicBezTo>
                  <a:cubicBezTo>
                    <a:pt x="81966" y="-1059"/>
                    <a:pt x="44326" y="472"/>
                    <a:pt x="7096" y="5610"/>
                  </a:cubicBezTo>
                  <a:cubicBezTo>
                    <a:pt x="2038" y="7087"/>
                    <a:pt x="-920" y="12327"/>
                    <a:pt x="428" y="17421"/>
                  </a:cubicBezTo>
                  <a:cubicBezTo>
                    <a:pt x="2064" y="22350"/>
                    <a:pt x="7173" y="25234"/>
                    <a:pt x="12239" y="24088"/>
                  </a:cubicBezTo>
                  <a:close/>
                </a:path>
              </a:pathLst>
            </a:custGeom>
            <a:solidFill>
              <a:srgbClr val="5E503B"/>
            </a:solidFill>
            <a:ln w="19050"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8ACB2DCC-2DE6-8E35-7974-D7ADB5E04811}"/>
                </a:ext>
              </a:extLst>
            </p:cNvPr>
            <p:cNvSpPr/>
            <p:nvPr/>
          </p:nvSpPr>
          <p:spPr>
            <a:xfrm>
              <a:off x="5577045" y="4165473"/>
              <a:ext cx="262727" cy="283911"/>
            </a:xfrm>
            <a:custGeom>
              <a:avLst/>
              <a:gdLst>
                <a:gd name="connsiteX0" fmla="*/ 187373 w 262727"/>
                <a:gd name="connsiteY0" fmla="*/ 146 h 283911"/>
                <a:gd name="connsiteX1" fmla="*/ 30973 w 262727"/>
                <a:gd name="connsiteY1" fmla="*/ 192361 h 283911"/>
                <a:gd name="connsiteX2" fmla="*/ 493 w 262727"/>
                <a:gd name="connsiteY2" fmla="*/ 255797 h 283911"/>
                <a:gd name="connsiteX3" fmla="*/ 11923 w 262727"/>
                <a:gd name="connsiteY3" fmla="*/ 282277 h 283911"/>
                <a:gd name="connsiteX4" fmla="*/ 25829 w 262727"/>
                <a:gd name="connsiteY4" fmla="*/ 283610 h 283911"/>
                <a:gd name="connsiteX5" fmla="*/ 96505 w 262727"/>
                <a:gd name="connsiteY5" fmla="*/ 250273 h 283911"/>
                <a:gd name="connsiteX6" fmla="*/ 244142 w 262727"/>
                <a:gd name="connsiteY6" fmla="*/ 131020 h 283911"/>
                <a:gd name="connsiteX7" fmla="*/ 260144 w 262727"/>
                <a:gd name="connsiteY7" fmla="*/ 111970 h 283911"/>
                <a:gd name="connsiteX8" fmla="*/ 187373 w 262727"/>
                <a:gd name="connsiteY8" fmla="*/ 146 h 283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727" h="283911">
                  <a:moveTo>
                    <a:pt x="187373" y="146"/>
                  </a:moveTo>
                  <a:cubicBezTo>
                    <a:pt x="132319" y="61678"/>
                    <a:pt x="79931" y="125876"/>
                    <a:pt x="30973" y="192361"/>
                  </a:cubicBezTo>
                  <a:cubicBezTo>
                    <a:pt x="15170" y="210299"/>
                    <a:pt x="4623" y="232250"/>
                    <a:pt x="493" y="255797"/>
                  </a:cubicBezTo>
                  <a:cubicBezTo>
                    <a:pt x="-1363" y="266118"/>
                    <a:pt x="3139" y="276548"/>
                    <a:pt x="11923" y="282277"/>
                  </a:cubicBezTo>
                  <a:cubicBezTo>
                    <a:pt x="16334" y="284047"/>
                    <a:pt x="21162" y="284509"/>
                    <a:pt x="25829" y="283610"/>
                  </a:cubicBezTo>
                  <a:cubicBezTo>
                    <a:pt x="51773" y="278486"/>
                    <a:pt x="76050" y="267035"/>
                    <a:pt x="96505" y="250273"/>
                  </a:cubicBezTo>
                  <a:cubicBezTo>
                    <a:pt x="148254" y="213770"/>
                    <a:pt x="197571" y="173934"/>
                    <a:pt x="244142" y="131020"/>
                  </a:cubicBezTo>
                  <a:cubicBezTo>
                    <a:pt x="250760" y="125870"/>
                    <a:pt x="256214" y="119378"/>
                    <a:pt x="260144" y="111970"/>
                  </a:cubicBezTo>
                  <a:cubicBezTo>
                    <a:pt x="274813" y="66059"/>
                    <a:pt x="225854" y="28340"/>
                    <a:pt x="187373" y="146"/>
                  </a:cubicBezTo>
                  <a:close/>
                </a:path>
              </a:pathLst>
            </a:custGeom>
            <a:solidFill>
              <a:srgbClr val="DEECC1"/>
            </a:solidFill>
            <a:ln w="19050"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DC55C721-E55F-7B5C-B1EC-781729FA6762}"/>
                </a:ext>
              </a:extLst>
            </p:cNvPr>
            <p:cNvSpPr/>
            <p:nvPr/>
          </p:nvSpPr>
          <p:spPr>
            <a:xfrm>
              <a:off x="5566965" y="4154529"/>
              <a:ext cx="282640" cy="303892"/>
            </a:xfrm>
            <a:custGeom>
              <a:avLst/>
              <a:gdLst>
                <a:gd name="connsiteX0" fmla="*/ 203550 w 282640"/>
                <a:gd name="connsiteY0" fmla="*/ 1184 h 303892"/>
                <a:gd name="connsiteX1" fmla="*/ 187929 w 282640"/>
                <a:gd name="connsiteY1" fmla="*/ 7660 h 303892"/>
                <a:gd name="connsiteX2" fmla="*/ 16479 w 282640"/>
                <a:gd name="connsiteY2" fmla="*/ 221592 h 303892"/>
                <a:gd name="connsiteX3" fmla="*/ 4859 w 282640"/>
                <a:gd name="connsiteY3" fmla="*/ 289982 h 303892"/>
                <a:gd name="connsiteX4" fmla="*/ 65438 w 282640"/>
                <a:gd name="connsiteY4" fmla="*/ 296077 h 303892"/>
                <a:gd name="connsiteX5" fmla="*/ 135923 w 282640"/>
                <a:gd name="connsiteY5" fmla="*/ 251310 h 303892"/>
                <a:gd name="connsiteX6" fmla="*/ 240698 w 282640"/>
                <a:gd name="connsiteY6" fmla="*/ 165394 h 303892"/>
                <a:gd name="connsiteX7" fmla="*/ 272130 w 282640"/>
                <a:gd name="connsiteY7" fmla="*/ 135295 h 303892"/>
                <a:gd name="connsiteX8" fmla="*/ 203550 w 282640"/>
                <a:gd name="connsiteY8" fmla="*/ 1184 h 303892"/>
                <a:gd name="connsiteX9" fmla="*/ 256890 w 282640"/>
                <a:gd name="connsiteY9" fmla="*/ 124627 h 303892"/>
                <a:gd name="connsiteX10" fmla="*/ 202788 w 282640"/>
                <a:gd name="connsiteY10" fmla="*/ 173586 h 303892"/>
                <a:gd name="connsiteX11" fmla="*/ 20670 w 282640"/>
                <a:gd name="connsiteY11" fmla="*/ 275884 h 303892"/>
                <a:gd name="connsiteX12" fmla="*/ 44482 w 282640"/>
                <a:gd name="connsiteY12" fmla="*/ 213591 h 303892"/>
                <a:gd name="connsiteX13" fmla="*/ 200311 w 282640"/>
                <a:gd name="connsiteY13" fmla="*/ 21567 h 303892"/>
                <a:gd name="connsiteX14" fmla="*/ 243364 w 282640"/>
                <a:gd name="connsiteY14" fmla="*/ 60810 h 303892"/>
                <a:gd name="connsiteX15" fmla="*/ 256890 w 282640"/>
                <a:gd name="connsiteY15" fmla="*/ 124627 h 303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2640" h="303892">
                  <a:moveTo>
                    <a:pt x="203550" y="1184"/>
                  </a:moveTo>
                  <a:cubicBezTo>
                    <a:pt x="198026" y="-2055"/>
                    <a:pt x="192310" y="2898"/>
                    <a:pt x="187929" y="7660"/>
                  </a:cubicBezTo>
                  <a:cubicBezTo>
                    <a:pt x="126935" y="75803"/>
                    <a:pt x="69700" y="147220"/>
                    <a:pt x="16479" y="221592"/>
                  </a:cubicBezTo>
                  <a:cubicBezTo>
                    <a:pt x="5049" y="240642"/>
                    <a:pt x="-6762" y="268455"/>
                    <a:pt x="4859" y="289982"/>
                  </a:cubicBezTo>
                  <a:cubicBezTo>
                    <a:pt x="16479" y="311508"/>
                    <a:pt x="46578" y="303888"/>
                    <a:pt x="65438" y="296077"/>
                  </a:cubicBezTo>
                  <a:cubicBezTo>
                    <a:pt x="90517" y="283810"/>
                    <a:pt x="114157" y="268795"/>
                    <a:pt x="135923" y="251310"/>
                  </a:cubicBezTo>
                  <a:cubicBezTo>
                    <a:pt x="165260" y="228450"/>
                    <a:pt x="198597" y="203114"/>
                    <a:pt x="240698" y="165394"/>
                  </a:cubicBezTo>
                  <a:cubicBezTo>
                    <a:pt x="252127" y="156405"/>
                    <a:pt x="262654" y="146325"/>
                    <a:pt x="272130" y="135295"/>
                  </a:cubicBezTo>
                  <a:cubicBezTo>
                    <a:pt x="306801" y="94909"/>
                    <a:pt x="249080" y="27473"/>
                    <a:pt x="203550" y="1184"/>
                  </a:cubicBezTo>
                  <a:close/>
                  <a:moveTo>
                    <a:pt x="256890" y="124627"/>
                  </a:moveTo>
                  <a:cubicBezTo>
                    <a:pt x="240341" y="142516"/>
                    <a:pt x="222236" y="158900"/>
                    <a:pt x="202788" y="173586"/>
                  </a:cubicBezTo>
                  <a:cubicBezTo>
                    <a:pt x="170022" y="201590"/>
                    <a:pt x="32672" y="317223"/>
                    <a:pt x="20670" y="275884"/>
                  </a:cubicBezTo>
                  <a:cubicBezTo>
                    <a:pt x="14764" y="254549"/>
                    <a:pt x="33052" y="229593"/>
                    <a:pt x="44482" y="213591"/>
                  </a:cubicBezTo>
                  <a:cubicBezTo>
                    <a:pt x="74201" y="171872"/>
                    <a:pt x="136303" y="93005"/>
                    <a:pt x="200311" y="21567"/>
                  </a:cubicBezTo>
                  <a:cubicBezTo>
                    <a:pt x="216864" y="32007"/>
                    <a:pt x="231440" y="45292"/>
                    <a:pt x="243364" y="60810"/>
                  </a:cubicBezTo>
                  <a:cubicBezTo>
                    <a:pt x="256319" y="77955"/>
                    <a:pt x="273273" y="104625"/>
                    <a:pt x="256890" y="124627"/>
                  </a:cubicBezTo>
                  <a:close/>
                </a:path>
              </a:pathLst>
            </a:custGeom>
            <a:solidFill>
              <a:srgbClr val="5E503B"/>
            </a:solidFill>
            <a:ln w="19050"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1C681CC6-1199-A285-219D-68160F7D6A62}"/>
                </a:ext>
              </a:extLst>
            </p:cNvPr>
            <p:cNvSpPr/>
            <p:nvPr/>
          </p:nvSpPr>
          <p:spPr>
            <a:xfrm>
              <a:off x="5747004" y="4494466"/>
              <a:ext cx="91058" cy="128778"/>
            </a:xfrm>
            <a:custGeom>
              <a:avLst/>
              <a:gdLst>
                <a:gd name="connsiteX0" fmla="*/ 84 w 91058"/>
                <a:gd name="connsiteY0" fmla="*/ 64548 h 128778"/>
                <a:gd name="connsiteX1" fmla="*/ 45614 w 91058"/>
                <a:gd name="connsiteY1" fmla="*/ 128937 h 128778"/>
                <a:gd name="connsiteX2" fmla="*/ 91143 w 91058"/>
                <a:gd name="connsiteY2" fmla="*/ 64548 h 128778"/>
                <a:gd name="connsiteX3" fmla="*/ 45614 w 91058"/>
                <a:gd name="connsiteY3" fmla="*/ 159 h 128778"/>
                <a:gd name="connsiteX4" fmla="*/ 84 w 91058"/>
                <a:gd name="connsiteY4" fmla="*/ 64548 h 128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058" h="128778">
                  <a:moveTo>
                    <a:pt x="84" y="64548"/>
                  </a:moveTo>
                  <a:cubicBezTo>
                    <a:pt x="84" y="100110"/>
                    <a:pt x="20468" y="128937"/>
                    <a:pt x="45614" y="128937"/>
                  </a:cubicBezTo>
                  <a:cubicBezTo>
                    <a:pt x="70759" y="128937"/>
                    <a:pt x="91143" y="100110"/>
                    <a:pt x="91143" y="64548"/>
                  </a:cubicBezTo>
                  <a:cubicBezTo>
                    <a:pt x="91143" y="28987"/>
                    <a:pt x="70759" y="159"/>
                    <a:pt x="45614" y="159"/>
                  </a:cubicBezTo>
                  <a:cubicBezTo>
                    <a:pt x="20468" y="159"/>
                    <a:pt x="84" y="28987"/>
                    <a:pt x="84" y="64548"/>
                  </a:cubicBezTo>
                </a:path>
              </a:pathLst>
            </a:custGeom>
            <a:solidFill>
              <a:srgbClr val="FFFDA9"/>
            </a:solidFill>
            <a:ln w="19050"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8FCFB35A-FF61-EDB9-C0C6-EA10D46BF38C}"/>
                </a:ext>
              </a:extLst>
            </p:cNvPr>
            <p:cNvSpPr/>
            <p:nvPr/>
          </p:nvSpPr>
          <p:spPr>
            <a:xfrm>
              <a:off x="5737479" y="4484941"/>
              <a:ext cx="110870" cy="147828"/>
            </a:xfrm>
            <a:custGeom>
              <a:avLst/>
              <a:gdLst>
                <a:gd name="connsiteX0" fmla="*/ 55139 w 110870"/>
                <a:gd name="connsiteY0" fmla="*/ 159 h 147828"/>
                <a:gd name="connsiteX1" fmla="*/ 84 w 110870"/>
                <a:gd name="connsiteY1" fmla="*/ 74073 h 147828"/>
                <a:gd name="connsiteX2" fmla="*/ 55139 w 110870"/>
                <a:gd name="connsiteY2" fmla="*/ 147988 h 147828"/>
                <a:gd name="connsiteX3" fmla="*/ 110955 w 110870"/>
                <a:gd name="connsiteY3" fmla="*/ 74073 h 147828"/>
                <a:gd name="connsiteX4" fmla="*/ 55139 w 110870"/>
                <a:gd name="connsiteY4" fmla="*/ 159 h 147828"/>
                <a:gd name="connsiteX5" fmla="*/ 55139 w 110870"/>
                <a:gd name="connsiteY5" fmla="*/ 128937 h 147828"/>
                <a:gd name="connsiteX6" fmla="*/ 19134 w 110870"/>
                <a:gd name="connsiteY6" fmla="*/ 74073 h 147828"/>
                <a:gd name="connsiteX7" fmla="*/ 55139 w 110870"/>
                <a:gd name="connsiteY7" fmla="*/ 19209 h 147828"/>
                <a:gd name="connsiteX8" fmla="*/ 91905 w 110870"/>
                <a:gd name="connsiteY8" fmla="*/ 74073 h 147828"/>
                <a:gd name="connsiteX9" fmla="*/ 55139 w 110870"/>
                <a:gd name="connsiteY9" fmla="*/ 128937 h 147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870" h="147828">
                  <a:moveTo>
                    <a:pt x="55139" y="159"/>
                  </a:moveTo>
                  <a:cubicBezTo>
                    <a:pt x="24849" y="159"/>
                    <a:pt x="84" y="33306"/>
                    <a:pt x="84" y="74073"/>
                  </a:cubicBezTo>
                  <a:cubicBezTo>
                    <a:pt x="84" y="114840"/>
                    <a:pt x="24849" y="147988"/>
                    <a:pt x="55139" y="147988"/>
                  </a:cubicBezTo>
                  <a:cubicBezTo>
                    <a:pt x="85428" y="147988"/>
                    <a:pt x="110955" y="114840"/>
                    <a:pt x="110955" y="74073"/>
                  </a:cubicBezTo>
                  <a:cubicBezTo>
                    <a:pt x="110955" y="33306"/>
                    <a:pt x="85619" y="159"/>
                    <a:pt x="55139" y="159"/>
                  </a:cubicBezTo>
                  <a:close/>
                  <a:moveTo>
                    <a:pt x="55139" y="128937"/>
                  </a:moveTo>
                  <a:cubicBezTo>
                    <a:pt x="36089" y="128937"/>
                    <a:pt x="19134" y="103791"/>
                    <a:pt x="19134" y="74073"/>
                  </a:cubicBezTo>
                  <a:cubicBezTo>
                    <a:pt x="19134" y="44355"/>
                    <a:pt x="35708" y="19209"/>
                    <a:pt x="55139" y="19209"/>
                  </a:cubicBezTo>
                  <a:cubicBezTo>
                    <a:pt x="74570" y="19209"/>
                    <a:pt x="91905" y="44355"/>
                    <a:pt x="91905" y="74073"/>
                  </a:cubicBezTo>
                  <a:cubicBezTo>
                    <a:pt x="91905" y="103791"/>
                    <a:pt x="74760" y="128937"/>
                    <a:pt x="55139" y="128937"/>
                  </a:cubicBezTo>
                  <a:close/>
                </a:path>
              </a:pathLst>
            </a:custGeom>
            <a:solidFill>
              <a:srgbClr val="5E503B"/>
            </a:solidFill>
            <a:ln w="19050"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E95A1120-C424-C9B8-6F40-35E04FCE6FE8}"/>
                </a:ext>
              </a:extLst>
            </p:cNvPr>
            <p:cNvSpPr/>
            <p:nvPr/>
          </p:nvSpPr>
          <p:spPr>
            <a:xfrm>
              <a:off x="5650991" y="3808475"/>
              <a:ext cx="123443" cy="161925"/>
            </a:xfrm>
            <a:custGeom>
              <a:avLst/>
              <a:gdLst>
                <a:gd name="connsiteX0" fmla="*/ 80 w 123443"/>
                <a:gd name="connsiteY0" fmla="*/ 81087 h 161925"/>
                <a:gd name="connsiteX1" fmla="*/ 61802 w 123443"/>
                <a:gd name="connsiteY1" fmla="*/ 162049 h 161925"/>
                <a:gd name="connsiteX2" fmla="*/ 123524 w 123443"/>
                <a:gd name="connsiteY2" fmla="*/ 81087 h 161925"/>
                <a:gd name="connsiteX3" fmla="*/ 61802 w 123443"/>
                <a:gd name="connsiteY3" fmla="*/ 124 h 161925"/>
                <a:gd name="connsiteX4" fmla="*/ 80 w 123443"/>
                <a:gd name="connsiteY4" fmla="*/ 81087 h 1619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443" h="161925">
                  <a:moveTo>
                    <a:pt x="80" y="81087"/>
                  </a:moveTo>
                  <a:cubicBezTo>
                    <a:pt x="80" y="125801"/>
                    <a:pt x="27714" y="162049"/>
                    <a:pt x="61802" y="162049"/>
                  </a:cubicBezTo>
                  <a:cubicBezTo>
                    <a:pt x="95890" y="162049"/>
                    <a:pt x="123524" y="125801"/>
                    <a:pt x="123524" y="81087"/>
                  </a:cubicBezTo>
                  <a:cubicBezTo>
                    <a:pt x="123524" y="36372"/>
                    <a:pt x="95890" y="124"/>
                    <a:pt x="61802" y="124"/>
                  </a:cubicBezTo>
                  <a:cubicBezTo>
                    <a:pt x="27714" y="124"/>
                    <a:pt x="80" y="36372"/>
                    <a:pt x="80" y="81087"/>
                  </a:cubicBezTo>
                </a:path>
              </a:pathLst>
            </a:custGeom>
            <a:solidFill>
              <a:srgbClr val="FFFDA9"/>
            </a:solidFill>
            <a:ln w="19050"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BD37D39-FFF0-3A23-3BAF-B7AB247C311C}"/>
                </a:ext>
              </a:extLst>
            </p:cNvPr>
            <p:cNvSpPr/>
            <p:nvPr/>
          </p:nvSpPr>
          <p:spPr>
            <a:xfrm>
              <a:off x="5641466" y="3798950"/>
              <a:ext cx="142494" cy="180975"/>
            </a:xfrm>
            <a:custGeom>
              <a:avLst/>
              <a:gdLst>
                <a:gd name="connsiteX0" fmla="*/ 71327 w 142494"/>
                <a:gd name="connsiteY0" fmla="*/ 124 h 180975"/>
                <a:gd name="connsiteX1" fmla="*/ 80 w 142494"/>
                <a:gd name="connsiteY1" fmla="*/ 90612 h 180975"/>
                <a:gd name="connsiteX2" fmla="*/ 71327 w 142494"/>
                <a:gd name="connsiteY2" fmla="*/ 181099 h 180975"/>
                <a:gd name="connsiteX3" fmla="*/ 142574 w 142494"/>
                <a:gd name="connsiteY3" fmla="*/ 90612 h 180975"/>
                <a:gd name="connsiteX4" fmla="*/ 71327 w 142494"/>
                <a:gd name="connsiteY4" fmla="*/ 124 h 180975"/>
                <a:gd name="connsiteX5" fmla="*/ 71327 w 142494"/>
                <a:gd name="connsiteY5" fmla="*/ 162049 h 180975"/>
                <a:gd name="connsiteX6" fmla="*/ 19130 w 142494"/>
                <a:gd name="connsiteY6" fmla="*/ 90612 h 180975"/>
                <a:gd name="connsiteX7" fmla="*/ 71327 w 142494"/>
                <a:gd name="connsiteY7" fmla="*/ 19174 h 180975"/>
                <a:gd name="connsiteX8" fmla="*/ 123524 w 142494"/>
                <a:gd name="connsiteY8" fmla="*/ 90612 h 180975"/>
                <a:gd name="connsiteX9" fmla="*/ 71327 w 142494"/>
                <a:gd name="connsiteY9" fmla="*/ 162049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494" h="180975">
                  <a:moveTo>
                    <a:pt x="71327" y="124"/>
                  </a:moveTo>
                  <a:cubicBezTo>
                    <a:pt x="32084" y="124"/>
                    <a:pt x="80" y="40701"/>
                    <a:pt x="80" y="90612"/>
                  </a:cubicBezTo>
                  <a:cubicBezTo>
                    <a:pt x="80" y="140523"/>
                    <a:pt x="32084" y="181099"/>
                    <a:pt x="71327" y="181099"/>
                  </a:cubicBezTo>
                  <a:cubicBezTo>
                    <a:pt x="110570" y="181099"/>
                    <a:pt x="142574" y="140523"/>
                    <a:pt x="142574" y="90612"/>
                  </a:cubicBezTo>
                  <a:cubicBezTo>
                    <a:pt x="142574" y="40701"/>
                    <a:pt x="111713" y="124"/>
                    <a:pt x="71327" y="124"/>
                  </a:cubicBezTo>
                  <a:close/>
                  <a:moveTo>
                    <a:pt x="71327" y="162049"/>
                  </a:moveTo>
                  <a:cubicBezTo>
                    <a:pt x="42561" y="162049"/>
                    <a:pt x="19130" y="130045"/>
                    <a:pt x="19130" y="90612"/>
                  </a:cubicBezTo>
                  <a:cubicBezTo>
                    <a:pt x="19130" y="51178"/>
                    <a:pt x="42561" y="19174"/>
                    <a:pt x="71327" y="19174"/>
                  </a:cubicBezTo>
                  <a:cubicBezTo>
                    <a:pt x="100092" y="19174"/>
                    <a:pt x="123524" y="51178"/>
                    <a:pt x="123524" y="90612"/>
                  </a:cubicBezTo>
                  <a:cubicBezTo>
                    <a:pt x="123524" y="130045"/>
                    <a:pt x="100092" y="162049"/>
                    <a:pt x="71327" y="162049"/>
                  </a:cubicBezTo>
                  <a:close/>
                </a:path>
              </a:pathLst>
            </a:custGeom>
            <a:solidFill>
              <a:srgbClr val="5E503B"/>
            </a:solidFill>
            <a:ln w="19050"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82EDE31E-5A06-9EE5-20B5-6CD0EF0875D1}"/>
                </a:ext>
              </a:extLst>
            </p:cNvPr>
            <p:cNvSpPr/>
            <p:nvPr/>
          </p:nvSpPr>
          <p:spPr>
            <a:xfrm>
              <a:off x="5911393" y="4357156"/>
              <a:ext cx="52534" cy="54937"/>
            </a:xfrm>
            <a:custGeom>
              <a:avLst/>
              <a:gdLst>
                <a:gd name="connsiteX0" fmla="*/ 39347 w 52534"/>
                <a:gd name="connsiteY0" fmla="*/ 26208 h 54937"/>
                <a:gd name="connsiteX1" fmla="*/ 49824 w 52534"/>
                <a:gd name="connsiteY1" fmla="*/ 16303 h 54937"/>
                <a:gd name="connsiteX2" fmla="*/ 49959 w 52534"/>
                <a:gd name="connsiteY2" fmla="*/ 3102 h 54937"/>
                <a:gd name="connsiteX3" fmla="*/ 49824 w 52534"/>
                <a:gd name="connsiteY3" fmla="*/ 2968 h 54937"/>
                <a:gd name="connsiteX4" fmla="*/ 36354 w 52534"/>
                <a:gd name="connsiteY4" fmla="*/ 2912 h 54937"/>
                <a:gd name="connsiteX5" fmla="*/ 36299 w 52534"/>
                <a:gd name="connsiteY5" fmla="*/ 2968 h 54937"/>
                <a:gd name="connsiteX6" fmla="*/ 26012 w 52534"/>
                <a:gd name="connsiteY6" fmla="*/ 12873 h 54937"/>
                <a:gd name="connsiteX7" fmla="*/ 15153 w 52534"/>
                <a:gd name="connsiteY7" fmla="*/ 3729 h 54937"/>
                <a:gd name="connsiteX8" fmla="*/ 2328 w 52534"/>
                <a:gd name="connsiteY8" fmla="*/ 5385 h 54937"/>
                <a:gd name="connsiteX9" fmla="*/ 2009 w 52534"/>
                <a:gd name="connsiteY9" fmla="*/ 5825 h 54937"/>
                <a:gd name="connsiteX10" fmla="*/ 3760 w 52534"/>
                <a:gd name="connsiteY10" fmla="*/ 18909 h 54937"/>
                <a:gd name="connsiteX11" fmla="*/ 4104 w 52534"/>
                <a:gd name="connsiteY11" fmla="*/ 19160 h 54937"/>
                <a:gd name="connsiteX12" fmla="*/ 12486 w 52534"/>
                <a:gd name="connsiteY12" fmla="*/ 26208 h 54937"/>
                <a:gd name="connsiteX13" fmla="*/ 3343 w 52534"/>
                <a:gd name="connsiteY13" fmla="*/ 35733 h 54937"/>
                <a:gd name="connsiteX14" fmla="*/ 3343 w 52534"/>
                <a:gd name="connsiteY14" fmla="*/ 49259 h 54937"/>
                <a:gd name="connsiteX15" fmla="*/ 16813 w 52534"/>
                <a:gd name="connsiteY15" fmla="*/ 49314 h 54937"/>
                <a:gd name="connsiteX16" fmla="*/ 16868 w 52534"/>
                <a:gd name="connsiteY16" fmla="*/ 49259 h 54937"/>
                <a:gd name="connsiteX17" fmla="*/ 24678 w 52534"/>
                <a:gd name="connsiteY17" fmla="*/ 41067 h 54937"/>
                <a:gd name="connsiteX18" fmla="*/ 31918 w 52534"/>
                <a:gd name="connsiteY18" fmla="*/ 50973 h 54937"/>
                <a:gd name="connsiteX19" fmla="*/ 45252 w 52534"/>
                <a:gd name="connsiteY19" fmla="*/ 53450 h 54937"/>
                <a:gd name="connsiteX20" fmla="*/ 47869 w 52534"/>
                <a:gd name="connsiteY20" fmla="*/ 40511 h 54937"/>
                <a:gd name="connsiteX21" fmla="*/ 47729 w 52534"/>
                <a:gd name="connsiteY21" fmla="*/ 40305 h 54937"/>
                <a:gd name="connsiteX22" fmla="*/ 39347 w 52534"/>
                <a:gd name="connsiteY22" fmla="*/ 26208 h 54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2534" h="54937">
                  <a:moveTo>
                    <a:pt x="39347" y="26208"/>
                  </a:moveTo>
                  <a:lnTo>
                    <a:pt x="49824" y="16303"/>
                  </a:lnTo>
                  <a:cubicBezTo>
                    <a:pt x="53507" y="12695"/>
                    <a:pt x="53567" y="6785"/>
                    <a:pt x="49959" y="3102"/>
                  </a:cubicBezTo>
                  <a:cubicBezTo>
                    <a:pt x="49915" y="3057"/>
                    <a:pt x="49870" y="3012"/>
                    <a:pt x="49824" y="2968"/>
                  </a:cubicBezTo>
                  <a:cubicBezTo>
                    <a:pt x="46120" y="-767"/>
                    <a:pt x="40089" y="-792"/>
                    <a:pt x="36354" y="2912"/>
                  </a:cubicBezTo>
                  <a:cubicBezTo>
                    <a:pt x="36336" y="2931"/>
                    <a:pt x="36317" y="2949"/>
                    <a:pt x="36299" y="2968"/>
                  </a:cubicBezTo>
                  <a:cubicBezTo>
                    <a:pt x="36299" y="2967"/>
                    <a:pt x="31727" y="7158"/>
                    <a:pt x="26012" y="12873"/>
                  </a:cubicBezTo>
                  <a:cubicBezTo>
                    <a:pt x="22617" y="9568"/>
                    <a:pt x="18988" y="6512"/>
                    <a:pt x="15153" y="3729"/>
                  </a:cubicBezTo>
                  <a:cubicBezTo>
                    <a:pt x="11155" y="645"/>
                    <a:pt x="5413" y="1386"/>
                    <a:pt x="2328" y="5385"/>
                  </a:cubicBezTo>
                  <a:cubicBezTo>
                    <a:pt x="2217" y="5528"/>
                    <a:pt x="2111" y="5675"/>
                    <a:pt x="2009" y="5825"/>
                  </a:cubicBezTo>
                  <a:cubicBezTo>
                    <a:pt x="-1121" y="9922"/>
                    <a:pt x="-337" y="15780"/>
                    <a:pt x="3760" y="18909"/>
                  </a:cubicBezTo>
                  <a:cubicBezTo>
                    <a:pt x="3873" y="18995"/>
                    <a:pt x="3988" y="19079"/>
                    <a:pt x="4104" y="19160"/>
                  </a:cubicBezTo>
                  <a:cubicBezTo>
                    <a:pt x="6962" y="21255"/>
                    <a:pt x="9629" y="23732"/>
                    <a:pt x="12486" y="26208"/>
                  </a:cubicBezTo>
                  <a:lnTo>
                    <a:pt x="3343" y="35733"/>
                  </a:lnTo>
                  <a:cubicBezTo>
                    <a:pt x="-311" y="39502"/>
                    <a:pt x="-311" y="45491"/>
                    <a:pt x="3343" y="49259"/>
                  </a:cubicBezTo>
                  <a:cubicBezTo>
                    <a:pt x="7047" y="52994"/>
                    <a:pt x="13078" y="53019"/>
                    <a:pt x="16813" y="49314"/>
                  </a:cubicBezTo>
                  <a:cubicBezTo>
                    <a:pt x="16831" y="49296"/>
                    <a:pt x="16850" y="49278"/>
                    <a:pt x="16868" y="49259"/>
                  </a:cubicBezTo>
                  <a:cubicBezTo>
                    <a:pt x="19344" y="46401"/>
                    <a:pt x="22011" y="43734"/>
                    <a:pt x="24678" y="41067"/>
                  </a:cubicBezTo>
                  <a:cubicBezTo>
                    <a:pt x="29060" y="46592"/>
                    <a:pt x="31918" y="50973"/>
                    <a:pt x="31918" y="50973"/>
                  </a:cubicBezTo>
                  <a:cubicBezTo>
                    <a:pt x="34956" y="55278"/>
                    <a:pt x="40871" y="56377"/>
                    <a:pt x="45252" y="53450"/>
                  </a:cubicBezTo>
                  <a:cubicBezTo>
                    <a:pt x="49548" y="50600"/>
                    <a:pt x="50720" y="44807"/>
                    <a:pt x="47869" y="40511"/>
                  </a:cubicBezTo>
                  <a:cubicBezTo>
                    <a:pt x="47823" y="40442"/>
                    <a:pt x="47777" y="40373"/>
                    <a:pt x="47729" y="40305"/>
                  </a:cubicBezTo>
                  <a:cubicBezTo>
                    <a:pt x="45238" y="35433"/>
                    <a:pt x="42439" y="30724"/>
                    <a:pt x="39347" y="26208"/>
                  </a:cubicBezTo>
                  <a:close/>
                </a:path>
              </a:pathLst>
            </a:custGeom>
            <a:solidFill>
              <a:srgbClr val="5E503B"/>
            </a:solidFill>
            <a:ln w="19050"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4162436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invX="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A7E6D0"/>
        </a:solidFill>
        <a:effectLst/>
      </p:bgPr>
    </p:bg>
    <p:spTree>
      <p:nvGrpSpPr>
        <p:cNvPr id="1" name=""/>
        <p:cNvGrpSpPr/>
        <p:nvPr/>
      </p:nvGrpSpPr>
      <p:grpSpPr>
        <a:xfrm>
          <a:off x="0" y="0"/>
          <a:ext cx="0" cy="0"/>
          <a:chOff x="0" y="0"/>
          <a:chExt cx="0" cy="0"/>
        </a:xfrm>
      </p:grpSpPr>
      <p:sp>
        <p:nvSpPr>
          <p:cNvPr id="162" name="矩形 161">
            <a:extLst>
              <a:ext uri="{FF2B5EF4-FFF2-40B4-BE49-F238E27FC236}">
                <a16:creationId xmlns:a16="http://schemas.microsoft.com/office/drawing/2014/main" id="{7A02661F-2FF1-71BC-B5BE-66B68B378E0D}"/>
              </a:ext>
            </a:extLst>
          </p:cNvPr>
          <p:cNvSpPr/>
          <p:nvPr/>
        </p:nvSpPr>
        <p:spPr>
          <a:xfrm>
            <a:off x="0" y="0"/>
            <a:ext cx="12192000" cy="6858000"/>
          </a:xfrm>
          <a:prstGeom prst="rect">
            <a:avLst/>
          </a:prstGeom>
          <a:solidFill>
            <a:srgbClr val="A7E6D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3" name="组合 132">
            <a:extLst>
              <a:ext uri="{FF2B5EF4-FFF2-40B4-BE49-F238E27FC236}">
                <a16:creationId xmlns:a16="http://schemas.microsoft.com/office/drawing/2014/main" id="{94B41B44-CF21-7E43-55F0-BA59E23F88CA}"/>
              </a:ext>
            </a:extLst>
          </p:cNvPr>
          <p:cNvGrpSpPr/>
          <p:nvPr/>
        </p:nvGrpSpPr>
        <p:grpSpPr>
          <a:xfrm>
            <a:off x="2669055" y="0"/>
            <a:ext cx="6853890" cy="6858000"/>
            <a:chOff x="6109366" y="3370212"/>
            <a:chExt cx="2391130" cy="2392564"/>
          </a:xfrm>
          <a:solidFill>
            <a:srgbClr val="97D9C2"/>
          </a:solidFill>
        </p:grpSpPr>
        <p:sp>
          <p:nvSpPr>
            <p:cNvPr id="134" name="任意多边形: 形状 133">
              <a:extLst>
                <a:ext uri="{FF2B5EF4-FFF2-40B4-BE49-F238E27FC236}">
                  <a16:creationId xmlns:a16="http://schemas.microsoft.com/office/drawing/2014/main" id="{519F6758-3DBD-E102-A80F-28EDCEFA5CB1}"/>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135" name="任意多边形: 形状 134">
              <a:extLst>
                <a:ext uri="{FF2B5EF4-FFF2-40B4-BE49-F238E27FC236}">
                  <a16:creationId xmlns:a16="http://schemas.microsoft.com/office/drawing/2014/main" id="{6B174E76-BD49-D8EF-428F-DF547333EF81}"/>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nvGrpSpPr>
          <p:cNvPr id="156" name="组合 155">
            <a:extLst>
              <a:ext uri="{FF2B5EF4-FFF2-40B4-BE49-F238E27FC236}">
                <a16:creationId xmlns:a16="http://schemas.microsoft.com/office/drawing/2014/main" id="{6266910F-41A8-BE5A-3D09-1133720BE5C4}"/>
              </a:ext>
            </a:extLst>
          </p:cNvPr>
          <p:cNvGrpSpPr/>
          <p:nvPr/>
        </p:nvGrpSpPr>
        <p:grpSpPr>
          <a:xfrm rot="507896">
            <a:off x="1962150" y="2105140"/>
            <a:ext cx="8521700" cy="885900"/>
            <a:chOff x="2018101" y="3162301"/>
            <a:chExt cx="8521700" cy="885900"/>
          </a:xfrm>
        </p:grpSpPr>
        <p:sp>
          <p:nvSpPr>
            <p:cNvPr id="157" name="矩形 156">
              <a:extLst>
                <a:ext uri="{FF2B5EF4-FFF2-40B4-BE49-F238E27FC236}">
                  <a16:creationId xmlns:a16="http://schemas.microsoft.com/office/drawing/2014/main" id="{AE7056EF-7E29-D7E9-C806-046CE3F93CE4}"/>
                </a:ext>
              </a:extLst>
            </p:cNvPr>
            <p:cNvSpPr/>
            <p:nvPr/>
          </p:nvSpPr>
          <p:spPr>
            <a:xfrm>
              <a:off x="2018101" y="3162301"/>
              <a:ext cx="8521700" cy="885900"/>
            </a:xfrm>
            <a:prstGeom prst="rect">
              <a:avLst/>
            </a:prstGeom>
            <a:solidFill>
              <a:srgbClr val="DEECC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8" name="图片 157">
              <a:extLst>
                <a:ext uri="{FF2B5EF4-FFF2-40B4-BE49-F238E27FC236}">
                  <a16:creationId xmlns:a16="http://schemas.microsoft.com/office/drawing/2014/main" id="{ACA5A5D1-5F48-CF6F-6495-9034D2895D83}"/>
                </a:ext>
              </a:extLst>
            </p:cNvPr>
            <p:cNvPicPr>
              <a:picLocks noChangeAspect="1"/>
            </p:cNvPicPr>
            <p:nvPr/>
          </p:nvPicPr>
          <p:blipFill>
            <a:blip r:embed="rId2"/>
            <a:srcRect t="12931" b="12930"/>
            <a:stretch>
              <a:fillRect/>
            </a:stretch>
          </p:blipFill>
          <p:spPr>
            <a:xfrm>
              <a:off x="2060154" y="3162301"/>
              <a:ext cx="8437595" cy="885900"/>
            </a:xfrm>
            <a:custGeom>
              <a:avLst/>
              <a:gdLst>
                <a:gd name="connsiteX0" fmla="*/ 0 w 8437595"/>
                <a:gd name="connsiteY0" fmla="*/ 0 h 885900"/>
                <a:gd name="connsiteX1" fmla="*/ 8437595 w 8437595"/>
                <a:gd name="connsiteY1" fmla="*/ 0 h 885900"/>
                <a:gd name="connsiteX2" fmla="*/ 8437595 w 8437595"/>
                <a:gd name="connsiteY2" fmla="*/ 885900 h 885900"/>
                <a:gd name="connsiteX3" fmla="*/ 0 w 8437595"/>
                <a:gd name="connsiteY3" fmla="*/ 885900 h 885900"/>
              </a:gdLst>
              <a:ahLst/>
              <a:cxnLst>
                <a:cxn ang="0">
                  <a:pos x="connsiteX0" y="connsiteY0"/>
                </a:cxn>
                <a:cxn ang="0">
                  <a:pos x="connsiteX1" y="connsiteY1"/>
                </a:cxn>
                <a:cxn ang="0">
                  <a:pos x="connsiteX2" y="connsiteY2"/>
                </a:cxn>
                <a:cxn ang="0">
                  <a:pos x="connsiteX3" y="connsiteY3"/>
                </a:cxn>
              </a:cxnLst>
              <a:rect l="l" t="t" r="r" b="b"/>
              <a:pathLst>
                <a:path w="8437595" h="885900">
                  <a:moveTo>
                    <a:pt x="0" y="0"/>
                  </a:moveTo>
                  <a:lnTo>
                    <a:pt x="8437595" y="0"/>
                  </a:lnTo>
                  <a:lnTo>
                    <a:pt x="8437595" y="885900"/>
                  </a:lnTo>
                  <a:lnTo>
                    <a:pt x="0" y="885900"/>
                  </a:lnTo>
                  <a:close/>
                </a:path>
              </a:pathLst>
            </a:custGeom>
          </p:spPr>
        </p:pic>
      </p:grpSp>
      <p:grpSp>
        <p:nvGrpSpPr>
          <p:cNvPr id="117" name="组合 116">
            <a:extLst>
              <a:ext uri="{FF2B5EF4-FFF2-40B4-BE49-F238E27FC236}">
                <a16:creationId xmlns:a16="http://schemas.microsoft.com/office/drawing/2014/main" id="{05B483A0-A39A-F21B-8A9E-1B0CDD65C129}"/>
              </a:ext>
            </a:extLst>
          </p:cNvPr>
          <p:cNvGrpSpPr/>
          <p:nvPr/>
        </p:nvGrpSpPr>
        <p:grpSpPr>
          <a:xfrm>
            <a:off x="8369569" y="942858"/>
            <a:ext cx="2633288" cy="2841651"/>
            <a:chOff x="8369569" y="1232552"/>
            <a:chExt cx="2633288" cy="2841651"/>
          </a:xfrm>
        </p:grpSpPr>
        <p:sp>
          <p:nvSpPr>
            <p:cNvPr id="56" name="任意多边形: 形状 55">
              <a:extLst>
                <a:ext uri="{FF2B5EF4-FFF2-40B4-BE49-F238E27FC236}">
                  <a16:creationId xmlns:a16="http://schemas.microsoft.com/office/drawing/2014/main" id="{090F6828-59C1-328E-BFBD-2FD7594EAD34}"/>
                </a:ext>
              </a:extLst>
            </p:cNvPr>
            <p:cNvSpPr/>
            <p:nvPr/>
          </p:nvSpPr>
          <p:spPr>
            <a:xfrm>
              <a:off x="8483422" y="1554745"/>
              <a:ext cx="2519435" cy="2519458"/>
            </a:xfrm>
            <a:custGeom>
              <a:avLst/>
              <a:gdLst>
                <a:gd name="connsiteX0" fmla="*/ 114 w 198119"/>
                <a:gd name="connsiteY0" fmla="*/ 99120 h 198120"/>
                <a:gd name="connsiteX1" fmla="*/ 99174 w 198119"/>
                <a:gd name="connsiteY1" fmla="*/ 198180 h 198120"/>
                <a:gd name="connsiteX2" fmla="*/ 198234 w 198119"/>
                <a:gd name="connsiteY2" fmla="*/ 99120 h 198120"/>
                <a:gd name="connsiteX3" fmla="*/ 99174 w 198119"/>
                <a:gd name="connsiteY3" fmla="*/ 60 h 198120"/>
                <a:gd name="connsiteX4" fmla="*/ 114 w 198119"/>
                <a:gd name="connsiteY4" fmla="*/ 99120 h 19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19" h="198120">
                  <a:moveTo>
                    <a:pt x="114" y="99120"/>
                  </a:moveTo>
                  <a:cubicBezTo>
                    <a:pt x="114" y="153829"/>
                    <a:pt x="44464" y="198180"/>
                    <a:pt x="99174" y="198180"/>
                  </a:cubicBezTo>
                  <a:cubicBezTo>
                    <a:pt x="153883" y="198180"/>
                    <a:pt x="198234" y="153829"/>
                    <a:pt x="198234" y="99120"/>
                  </a:cubicBezTo>
                  <a:cubicBezTo>
                    <a:pt x="198234" y="44410"/>
                    <a:pt x="153883" y="60"/>
                    <a:pt x="99174" y="60"/>
                  </a:cubicBezTo>
                  <a:cubicBezTo>
                    <a:pt x="44464" y="60"/>
                    <a:pt x="114" y="44410"/>
                    <a:pt x="114" y="99120"/>
                  </a:cubicBezTo>
                </a:path>
              </a:pathLst>
            </a:custGeom>
            <a:solidFill>
              <a:srgbClr val="FEAAA6"/>
            </a:solidFill>
            <a:ln w="19050" cap="flat">
              <a:no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9B8B05EF-E755-DB26-A147-729E01BB9F55}"/>
                </a:ext>
              </a:extLst>
            </p:cNvPr>
            <p:cNvSpPr/>
            <p:nvPr/>
          </p:nvSpPr>
          <p:spPr>
            <a:xfrm>
              <a:off x="8369569" y="1232552"/>
              <a:ext cx="1230653" cy="1230659"/>
            </a:xfrm>
            <a:custGeom>
              <a:avLst/>
              <a:gdLst>
                <a:gd name="connsiteX0" fmla="*/ 111 w 96774"/>
                <a:gd name="connsiteY0" fmla="*/ 48443 h 96774"/>
                <a:gd name="connsiteX1" fmla="*/ 48498 w 96774"/>
                <a:gd name="connsiteY1" fmla="*/ 96830 h 96774"/>
                <a:gd name="connsiteX2" fmla="*/ 96885 w 96774"/>
                <a:gd name="connsiteY2" fmla="*/ 48443 h 96774"/>
                <a:gd name="connsiteX3" fmla="*/ 48498 w 96774"/>
                <a:gd name="connsiteY3" fmla="*/ 56 h 96774"/>
                <a:gd name="connsiteX4" fmla="*/ 111 w 96774"/>
                <a:gd name="connsiteY4" fmla="*/ 48443 h 96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74" h="96774">
                  <a:moveTo>
                    <a:pt x="111" y="48443"/>
                  </a:moveTo>
                  <a:cubicBezTo>
                    <a:pt x="111" y="75166"/>
                    <a:pt x="21774" y="96830"/>
                    <a:pt x="48498" y="96830"/>
                  </a:cubicBezTo>
                  <a:cubicBezTo>
                    <a:pt x="75221" y="96830"/>
                    <a:pt x="96885" y="75166"/>
                    <a:pt x="96885" y="48443"/>
                  </a:cubicBezTo>
                  <a:cubicBezTo>
                    <a:pt x="96885" y="21719"/>
                    <a:pt x="75221" y="56"/>
                    <a:pt x="48498" y="56"/>
                  </a:cubicBezTo>
                  <a:cubicBezTo>
                    <a:pt x="21774" y="56"/>
                    <a:pt x="111" y="21719"/>
                    <a:pt x="111" y="48443"/>
                  </a:cubicBezTo>
                </a:path>
              </a:pathLst>
            </a:custGeom>
            <a:solidFill>
              <a:srgbClr val="5E503B"/>
            </a:solidFill>
            <a:ln w="19050" cap="flat">
              <a:noFill/>
              <a:prstDash val="solid"/>
              <a:miter/>
            </a:ln>
          </p:spPr>
          <p:txBody>
            <a:bodyPr rtlCol="0" anchor="ctr"/>
            <a:lstStyle/>
            <a:p>
              <a:endParaRPr lang="zh-CN" altLang="en-US"/>
            </a:p>
          </p:txBody>
        </p:sp>
      </p:grpSp>
      <p:grpSp>
        <p:nvGrpSpPr>
          <p:cNvPr id="115" name="组合 114">
            <a:extLst>
              <a:ext uri="{FF2B5EF4-FFF2-40B4-BE49-F238E27FC236}">
                <a16:creationId xmlns:a16="http://schemas.microsoft.com/office/drawing/2014/main" id="{6F86A4CB-57C2-2E4B-75F7-25D2DA4C2BE0}"/>
              </a:ext>
            </a:extLst>
          </p:cNvPr>
          <p:cNvGrpSpPr/>
          <p:nvPr/>
        </p:nvGrpSpPr>
        <p:grpSpPr>
          <a:xfrm>
            <a:off x="1189143" y="872610"/>
            <a:ext cx="2686597" cy="2965196"/>
            <a:chOff x="1189143" y="1162304"/>
            <a:chExt cx="2686597" cy="2965196"/>
          </a:xfrm>
        </p:grpSpPr>
        <p:sp>
          <p:nvSpPr>
            <p:cNvPr id="58" name="任意多边形: 形状 57">
              <a:extLst>
                <a:ext uri="{FF2B5EF4-FFF2-40B4-BE49-F238E27FC236}">
                  <a16:creationId xmlns:a16="http://schemas.microsoft.com/office/drawing/2014/main" id="{5E45E889-CC4C-C081-5B49-732B7E3B176D}"/>
                </a:ext>
              </a:extLst>
            </p:cNvPr>
            <p:cNvSpPr/>
            <p:nvPr/>
          </p:nvSpPr>
          <p:spPr>
            <a:xfrm>
              <a:off x="1189143" y="1608042"/>
              <a:ext cx="2519435" cy="2519458"/>
            </a:xfrm>
            <a:custGeom>
              <a:avLst/>
              <a:gdLst>
                <a:gd name="connsiteX0" fmla="*/ 84 w 198119"/>
                <a:gd name="connsiteY0" fmla="*/ 99120 h 198120"/>
                <a:gd name="connsiteX1" fmla="*/ 99144 w 198119"/>
                <a:gd name="connsiteY1" fmla="*/ 198180 h 198120"/>
                <a:gd name="connsiteX2" fmla="*/ 198204 w 198119"/>
                <a:gd name="connsiteY2" fmla="*/ 99120 h 198120"/>
                <a:gd name="connsiteX3" fmla="*/ 99144 w 198119"/>
                <a:gd name="connsiteY3" fmla="*/ 60 h 198120"/>
                <a:gd name="connsiteX4" fmla="*/ 84 w 198119"/>
                <a:gd name="connsiteY4" fmla="*/ 99120 h 19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119" h="198120">
                  <a:moveTo>
                    <a:pt x="84" y="99120"/>
                  </a:moveTo>
                  <a:cubicBezTo>
                    <a:pt x="84" y="153829"/>
                    <a:pt x="44434" y="198180"/>
                    <a:pt x="99144" y="198180"/>
                  </a:cubicBezTo>
                  <a:cubicBezTo>
                    <a:pt x="153853" y="198180"/>
                    <a:pt x="198204" y="153829"/>
                    <a:pt x="198204" y="99120"/>
                  </a:cubicBezTo>
                  <a:cubicBezTo>
                    <a:pt x="198204" y="44410"/>
                    <a:pt x="153853" y="60"/>
                    <a:pt x="99144" y="60"/>
                  </a:cubicBezTo>
                  <a:cubicBezTo>
                    <a:pt x="44434" y="60"/>
                    <a:pt x="84" y="44410"/>
                    <a:pt x="84" y="99120"/>
                  </a:cubicBezTo>
                </a:path>
              </a:pathLst>
            </a:custGeom>
            <a:solidFill>
              <a:srgbClr val="FEAAA6"/>
            </a:solidFill>
            <a:ln w="19050" cap="flat">
              <a:no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3874BE83-DE85-75F9-8651-1499B14A046A}"/>
                </a:ext>
              </a:extLst>
            </p:cNvPr>
            <p:cNvSpPr/>
            <p:nvPr/>
          </p:nvSpPr>
          <p:spPr>
            <a:xfrm>
              <a:off x="2645087" y="1162304"/>
              <a:ext cx="1230653" cy="1230659"/>
            </a:xfrm>
            <a:custGeom>
              <a:avLst/>
              <a:gdLst>
                <a:gd name="connsiteX0" fmla="*/ 48474 w 96774"/>
                <a:gd name="connsiteY0" fmla="*/ 55 h 96774"/>
                <a:gd name="connsiteX1" fmla="*/ 87 w 96774"/>
                <a:gd name="connsiteY1" fmla="*/ 48442 h 96774"/>
                <a:gd name="connsiteX2" fmla="*/ 48474 w 96774"/>
                <a:gd name="connsiteY2" fmla="*/ 96829 h 96774"/>
                <a:gd name="connsiteX3" fmla="*/ 96861 w 96774"/>
                <a:gd name="connsiteY3" fmla="*/ 48442 h 96774"/>
                <a:gd name="connsiteX4" fmla="*/ 48474 w 96774"/>
                <a:gd name="connsiteY4" fmla="*/ 55 h 967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774" h="96774">
                  <a:moveTo>
                    <a:pt x="48474" y="55"/>
                  </a:moveTo>
                  <a:cubicBezTo>
                    <a:pt x="21751" y="55"/>
                    <a:pt x="87" y="21719"/>
                    <a:pt x="87" y="48442"/>
                  </a:cubicBezTo>
                  <a:cubicBezTo>
                    <a:pt x="87" y="75166"/>
                    <a:pt x="21751" y="96829"/>
                    <a:pt x="48474" y="96829"/>
                  </a:cubicBezTo>
                  <a:cubicBezTo>
                    <a:pt x="75197" y="96829"/>
                    <a:pt x="96861" y="75166"/>
                    <a:pt x="96861" y="48442"/>
                  </a:cubicBezTo>
                  <a:cubicBezTo>
                    <a:pt x="96861" y="21719"/>
                    <a:pt x="75197" y="55"/>
                    <a:pt x="48474" y="55"/>
                  </a:cubicBezTo>
                  <a:close/>
                </a:path>
              </a:pathLst>
            </a:custGeom>
            <a:solidFill>
              <a:srgbClr val="5E503B"/>
            </a:solidFill>
            <a:ln w="19050" cap="flat">
              <a:noFill/>
              <a:prstDash val="solid"/>
              <a:miter/>
            </a:ln>
          </p:spPr>
          <p:txBody>
            <a:bodyPr rtlCol="0" anchor="ctr"/>
            <a:lstStyle/>
            <a:p>
              <a:endParaRPr lang="zh-CN" altLang="en-US"/>
            </a:p>
          </p:txBody>
        </p:sp>
      </p:grpSp>
      <p:grpSp>
        <p:nvGrpSpPr>
          <p:cNvPr id="118" name="组合 117">
            <a:extLst>
              <a:ext uri="{FF2B5EF4-FFF2-40B4-BE49-F238E27FC236}">
                <a16:creationId xmlns:a16="http://schemas.microsoft.com/office/drawing/2014/main" id="{5CDFF46B-3790-9D61-3EB5-6AA39BFAE73B}"/>
              </a:ext>
            </a:extLst>
          </p:cNvPr>
          <p:cNvGrpSpPr/>
          <p:nvPr/>
        </p:nvGrpSpPr>
        <p:grpSpPr>
          <a:xfrm>
            <a:off x="5363365" y="1194681"/>
            <a:ext cx="1465270" cy="1957671"/>
            <a:chOff x="4787575" y="3348389"/>
            <a:chExt cx="2020610" cy="2699632"/>
          </a:xfrm>
        </p:grpSpPr>
        <p:sp>
          <p:nvSpPr>
            <p:cNvPr id="119" name="任意多边形: 形状 118">
              <a:extLst>
                <a:ext uri="{FF2B5EF4-FFF2-40B4-BE49-F238E27FC236}">
                  <a16:creationId xmlns:a16="http://schemas.microsoft.com/office/drawing/2014/main" id="{B1BF3964-AD4C-643F-8004-04144A3D0166}"/>
                </a:ext>
              </a:extLst>
            </p:cNvPr>
            <p:cNvSpPr/>
            <p:nvPr/>
          </p:nvSpPr>
          <p:spPr>
            <a:xfrm>
              <a:off x="5425626" y="5363570"/>
              <a:ext cx="1166315" cy="670158"/>
            </a:xfrm>
            <a:custGeom>
              <a:avLst/>
              <a:gdLst>
                <a:gd name="connsiteX0" fmla="*/ 636731 w 723121"/>
                <a:gd name="connsiteY0" fmla="*/ 90471 h 415501"/>
                <a:gd name="connsiteX1" fmla="*/ 295927 w 723121"/>
                <a:gd name="connsiteY1" fmla="*/ 102663 h 415501"/>
                <a:gd name="connsiteX2" fmla="*/ 174769 w 723121"/>
                <a:gd name="connsiteY2" fmla="*/ 44179 h 415501"/>
                <a:gd name="connsiteX3" fmla="*/ 12082 w 723121"/>
                <a:gd name="connsiteY3" fmla="*/ 344026 h 415501"/>
                <a:gd name="connsiteX4" fmla="*/ 4271 w 723121"/>
                <a:gd name="connsiteY4" fmla="*/ 395080 h 415501"/>
                <a:gd name="connsiteX5" fmla="*/ 60088 w 723121"/>
                <a:gd name="connsiteY5" fmla="*/ 405177 h 415501"/>
                <a:gd name="connsiteX6" fmla="*/ 231538 w 723121"/>
                <a:gd name="connsiteY6" fmla="*/ 305926 h 415501"/>
                <a:gd name="connsiteX7" fmla="*/ 325454 w 723121"/>
                <a:gd name="connsiteY7" fmla="*/ 229726 h 415501"/>
                <a:gd name="connsiteX8" fmla="*/ 441469 w 723121"/>
                <a:gd name="connsiteY8" fmla="*/ 210676 h 415501"/>
                <a:gd name="connsiteX9" fmla="*/ 393653 w 723121"/>
                <a:gd name="connsiteY9" fmla="*/ 350123 h 415501"/>
                <a:gd name="connsiteX10" fmla="*/ 385462 w 723121"/>
                <a:gd name="connsiteY10" fmla="*/ 386889 h 415501"/>
                <a:gd name="connsiteX11" fmla="*/ 442612 w 723121"/>
                <a:gd name="connsiteY11" fmla="*/ 410892 h 415501"/>
                <a:gd name="connsiteX12" fmla="*/ 655781 w 723121"/>
                <a:gd name="connsiteY12" fmla="*/ 213724 h 415501"/>
                <a:gd name="connsiteX13" fmla="*/ 723218 w 723121"/>
                <a:gd name="connsiteY13" fmla="*/ 174 h 415501"/>
                <a:gd name="connsiteX14" fmla="*/ 636731 w 723121"/>
                <a:gd name="connsiteY14" fmla="*/ 90471 h 415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23121" h="415501">
                  <a:moveTo>
                    <a:pt x="636731" y="90471"/>
                  </a:moveTo>
                  <a:cubicBezTo>
                    <a:pt x="535957" y="143049"/>
                    <a:pt x="404131" y="137715"/>
                    <a:pt x="295927" y="102663"/>
                  </a:cubicBezTo>
                  <a:cubicBezTo>
                    <a:pt x="252701" y="89701"/>
                    <a:pt x="211807" y="69961"/>
                    <a:pt x="174769" y="44179"/>
                  </a:cubicBezTo>
                  <a:lnTo>
                    <a:pt x="12082" y="344026"/>
                  </a:lnTo>
                  <a:cubicBezTo>
                    <a:pt x="3319" y="359838"/>
                    <a:pt x="-5254" y="379650"/>
                    <a:pt x="4271" y="395080"/>
                  </a:cubicBezTo>
                  <a:cubicBezTo>
                    <a:pt x="13796" y="410511"/>
                    <a:pt x="40657" y="410892"/>
                    <a:pt x="60088" y="405177"/>
                  </a:cubicBezTo>
                  <a:cubicBezTo>
                    <a:pt x="124420" y="386437"/>
                    <a:pt x="183249" y="352381"/>
                    <a:pt x="231538" y="305926"/>
                  </a:cubicBezTo>
                  <a:cubicBezTo>
                    <a:pt x="260066" y="277283"/>
                    <a:pt x="291547" y="251740"/>
                    <a:pt x="325454" y="229726"/>
                  </a:cubicBezTo>
                  <a:cubicBezTo>
                    <a:pt x="347933" y="217153"/>
                    <a:pt x="418418" y="188388"/>
                    <a:pt x="441469" y="210676"/>
                  </a:cubicBezTo>
                  <a:cubicBezTo>
                    <a:pt x="464519" y="232965"/>
                    <a:pt x="420514" y="282304"/>
                    <a:pt x="393653" y="350123"/>
                  </a:cubicBezTo>
                  <a:cubicBezTo>
                    <a:pt x="388097" y="361573"/>
                    <a:pt x="385292" y="374163"/>
                    <a:pt x="385462" y="386889"/>
                  </a:cubicBezTo>
                  <a:cubicBezTo>
                    <a:pt x="387938" y="418893"/>
                    <a:pt x="419180" y="419655"/>
                    <a:pt x="442612" y="410892"/>
                  </a:cubicBezTo>
                  <a:cubicBezTo>
                    <a:pt x="537862" y="375459"/>
                    <a:pt x="605108" y="298307"/>
                    <a:pt x="655781" y="213724"/>
                  </a:cubicBezTo>
                  <a:cubicBezTo>
                    <a:pt x="694676" y="148805"/>
                    <a:pt x="717776" y="75657"/>
                    <a:pt x="723218" y="174"/>
                  </a:cubicBezTo>
                  <a:cubicBezTo>
                    <a:pt x="706946" y="40192"/>
                    <a:pt x="676011" y="72490"/>
                    <a:pt x="636731" y="90471"/>
                  </a:cubicBezTo>
                  <a:close/>
                </a:path>
              </a:pathLst>
            </a:custGeom>
            <a:solidFill>
              <a:srgbClr val="51BDBF"/>
            </a:solidFill>
            <a:ln w="19050" cap="flat">
              <a:noFill/>
              <a:prstDash val="solid"/>
              <a:miter/>
            </a:ln>
          </p:spPr>
          <p:txBody>
            <a:bodyPr rtlCol="0" anchor="ctr"/>
            <a:lstStyle/>
            <a:p>
              <a:endParaRPr lang="zh-CN" altLang="en-US"/>
            </a:p>
          </p:txBody>
        </p:sp>
        <p:sp>
          <p:nvSpPr>
            <p:cNvPr id="120" name="任意多边形: 形状 119">
              <a:extLst>
                <a:ext uri="{FF2B5EF4-FFF2-40B4-BE49-F238E27FC236}">
                  <a16:creationId xmlns:a16="http://schemas.microsoft.com/office/drawing/2014/main" id="{360CE78C-1708-B507-4F55-DFFC85265DEC}"/>
                </a:ext>
              </a:extLst>
            </p:cNvPr>
            <p:cNvSpPr/>
            <p:nvPr/>
          </p:nvSpPr>
          <p:spPr>
            <a:xfrm>
              <a:off x="5565094" y="4590823"/>
              <a:ext cx="1039845" cy="981080"/>
            </a:xfrm>
            <a:custGeom>
              <a:avLst/>
              <a:gdLst>
                <a:gd name="connsiteX0" fmla="*/ 100 w 644709"/>
                <a:gd name="connsiteY0" fmla="*/ 149315 h 608274"/>
                <a:gd name="connsiteX1" fmla="*/ 83729 w 644709"/>
                <a:gd name="connsiteY1" fmla="*/ 495073 h 608274"/>
                <a:gd name="connsiteX2" fmla="*/ 80491 w 644709"/>
                <a:gd name="connsiteY2" fmla="*/ 512599 h 608274"/>
                <a:gd name="connsiteX3" fmla="*/ 91921 w 644709"/>
                <a:gd name="connsiteY3" fmla="*/ 525743 h 608274"/>
                <a:gd name="connsiteX4" fmla="*/ 550264 w 644709"/>
                <a:gd name="connsiteY4" fmla="*/ 569558 h 608274"/>
                <a:gd name="connsiteX5" fmla="*/ 638656 w 644709"/>
                <a:gd name="connsiteY5" fmla="*/ 474308 h 608274"/>
                <a:gd name="connsiteX6" fmla="*/ 644561 w 644709"/>
                <a:gd name="connsiteY6" fmla="*/ 415253 h 608274"/>
                <a:gd name="connsiteX7" fmla="*/ 395197 w 644709"/>
                <a:gd name="connsiteY7" fmla="*/ 154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4709" h="608274">
                  <a:moveTo>
                    <a:pt x="100" y="149315"/>
                  </a:moveTo>
                  <a:cubicBezTo>
                    <a:pt x="97275" y="235897"/>
                    <a:pt x="130594" y="373652"/>
                    <a:pt x="83729" y="495073"/>
                  </a:cubicBezTo>
                  <a:cubicBezTo>
                    <a:pt x="80672" y="500370"/>
                    <a:pt x="79528" y="506558"/>
                    <a:pt x="80491" y="512599"/>
                  </a:cubicBezTo>
                  <a:cubicBezTo>
                    <a:pt x="82598" y="518211"/>
                    <a:pt x="86656" y="522877"/>
                    <a:pt x="91921" y="525743"/>
                  </a:cubicBezTo>
                  <a:cubicBezTo>
                    <a:pt x="213460" y="608230"/>
                    <a:pt x="415771" y="640043"/>
                    <a:pt x="550264" y="569558"/>
                  </a:cubicBezTo>
                  <a:cubicBezTo>
                    <a:pt x="591246" y="550860"/>
                    <a:pt x="623066" y="516571"/>
                    <a:pt x="638656" y="474308"/>
                  </a:cubicBezTo>
                  <a:cubicBezTo>
                    <a:pt x="643564" y="455029"/>
                    <a:pt x="645554" y="435123"/>
                    <a:pt x="644561" y="415253"/>
                  </a:cubicBezTo>
                  <a:cubicBezTo>
                    <a:pt x="633676" y="244634"/>
                    <a:pt x="540717" y="89893"/>
                    <a:pt x="395197" y="154"/>
                  </a:cubicBezTo>
                  <a:close/>
                </a:path>
              </a:pathLst>
            </a:custGeom>
            <a:solidFill>
              <a:srgbClr val="ABFFE1"/>
            </a:solidFill>
            <a:ln w="19050" cap="flat">
              <a:noFill/>
              <a:prstDash val="solid"/>
              <a:miter/>
            </a:ln>
          </p:spPr>
          <p:txBody>
            <a:bodyPr rtlCol="0" anchor="ctr"/>
            <a:lstStyle/>
            <a:p>
              <a:endParaRPr lang="zh-CN" altLang="en-US"/>
            </a:p>
          </p:txBody>
        </p:sp>
        <p:sp>
          <p:nvSpPr>
            <p:cNvPr id="121" name="任意多边形: 形状 120">
              <a:extLst>
                <a:ext uri="{FF2B5EF4-FFF2-40B4-BE49-F238E27FC236}">
                  <a16:creationId xmlns:a16="http://schemas.microsoft.com/office/drawing/2014/main" id="{D87CDA77-C6AE-82FC-A9B2-BBEFAB2940A8}"/>
                </a:ext>
              </a:extLst>
            </p:cNvPr>
            <p:cNvSpPr/>
            <p:nvPr/>
          </p:nvSpPr>
          <p:spPr>
            <a:xfrm>
              <a:off x="4802340" y="3363574"/>
              <a:ext cx="1992370" cy="1730538"/>
            </a:xfrm>
            <a:custGeom>
              <a:avLst/>
              <a:gdLst>
                <a:gd name="connsiteX0" fmla="*/ 1157086 w 1235279"/>
                <a:gd name="connsiteY0" fmla="*/ 40935 h 1072942"/>
                <a:gd name="connsiteX1" fmla="*/ 1082982 w 1235279"/>
                <a:gd name="connsiteY1" fmla="*/ 12551 h 1072942"/>
                <a:gd name="connsiteX2" fmla="*/ 1032880 w 1235279"/>
                <a:gd name="connsiteY2" fmla="*/ 83036 h 1072942"/>
                <a:gd name="connsiteX3" fmla="*/ 1035357 w 1235279"/>
                <a:gd name="connsiteY3" fmla="*/ 193907 h 1072942"/>
                <a:gd name="connsiteX4" fmla="*/ 413374 w 1235279"/>
                <a:gd name="connsiteY4" fmla="*/ 28553 h 1072942"/>
                <a:gd name="connsiteX5" fmla="*/ 141531 w 1235279"/>
                <a:gd name="connsiteY5" fmla="*/ 225720 h 1072942"/>
                <a:gd name="connsiteX6" fmla="*/ 119623 w 1235279"/>
                <a:gd name="connsiteY6" fmla="*/ 161903 h 1072942"/>
                <a:gd name="connsiteX7" fmla="*/ 63616 w 1235279"/>
                <a:gd name="connsiteY7" fmla="*/ 123803 h 1072942"/>
                <a:gd name="connsiteX8" fmla="*/ 8752 w 1235279"/>
                <a:gd name="connsiteY8" fmla="*/ 165903 h 1072942"/>
                <a:gd name="connsiteX9" fmla="*/ 1704 w 1235279"/>
                <a:gd name="connsiteY9" fmla="*/ 238293 h 1072942"/>
                <a:gd name="connsiteX10" fmla="*/ 51805 w 1235279"/>
                <a:gd name="connsiteY10" fmla="*/ 432222 h 1072942"/>
                <a:gd name="connsiteX11" fmla="*/ 234114 w 1235279"/>
                <a:gd name="connsiteY11" fmla="*/ 838178 h 1072942"/>
                <a:gd name="connsiteX12" fmla="*/ 554535 w 1235279"/>
                <a:gd name="connsiteY12" fmla="*/ 929427 h 1072942"/>
                <a:gd name="connsiteX13" fmla="*/ 594349 w 1235279"/>
                <a:gd name="connsiteY13" fmla="*/ 1028678 h 1072942"/>
                <a:gd name="connsiteX14" fmla="*/ 649785 w 1235279"/>
                <a:gd name="connsiteY14" fmla="*/ 1072684 h 1072942"/>
                <a:gd name="connsiteX15" fmla="*/ 728080 w 1235279"/>
                <a:gd name="connsiteY15" fmla="*/ 1032678 h 1072942"/>
                <a:gd name="connsiteX16" fmla="*/ 784087 w 1235279"/>
                <a:gd name="connsiteY16" fmla="*/ 891709 h 1072942"/>
                <a:gd name="connsiteX17" fmla="*/ 817806 w 1235279"/>
                <a:gd name="connsiteY17" fmla="*/ 879135 h 1072942"/>
                <a:gd name="connsiteX18" fmla="*/ 914199 w 1235279"/>
                <a:gd name="connsiteY18" fmla="*/ 1025630 h 1072942"/>
                <a:gd name="connsiteX19" fmla="*/ 1004496 w 1235279"/>
                <a:gd name="connsiteY19" fmla="*/ 1009057 h 1072942"/>
                <a:gd name="connsiteX20" fmla="*/ 1010592 w 1235279"/>
                <a:gd name="connsiteY20" fmla="*/ 905805 h 1072942"/>
                <a:gd name="connsiteX21" fmla="*/ 1154800 w 1235279"/>
                <a:gd name="connsiteY21" fmla="*/ 645011 h 1072942"/>
                <a:gd name="connsiteX22" fmla="*/ 1186233 w 1235279"/>
                <a:gd name="connsiteY22" fmla="*/ 556047 h 1072942"/>
                <a:gd name="connsiteX23" fmla="*/ 1229857 w 1235279"/>
                <a:gd name="connsiteY23" fmla="*/ 355451 h 1072942"/>
                <a:gd name="connsiteX24" fmla="*/ 1157086 w 1235279"/>
                <a:gd name="connsiteY24" fmla="*/ 40935 h 1072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35279" h="1072942">
                  <a:moveTo>
                    <a:pt x="1157086" y="40935"/>
                  </a:moveTo>
                  <a:cubicBezTo>
                    <a:pt x="1138036" y="21885"/>
                    <a:pt x="1112509" y="4931"/>
                    <a:pt x="1082982" y="12551"/>
                  </a:cubicBezTo>
                  <a:cubicBezTo>
                    <a:pt x="1053454" y="20171"/>
                    <a:pt x="1037643" y="52937"/>
                    <a:pt x="1032880" y="83036"/>
                  </a:cubicBezTo>
                  <a:cubicBezTo>
                    <a:pt x="1028853" y="119942"/>
                    <a:pt x="1029686" y="157217"/>
                    <a:pt x="1035357" y="193907"/>
                  </a:cubicBezTo>
                  <a:cubicBezTo>
                    <a:pt x="898006" y="20171"/>
                    <a:pt x="635307" y="-41741"/>
                    <a:pt x="413374" y="28553"/>
                  </a:cubicBezTo>
                  <a:cubicBezTo>
                    <a:pt x="304212" y="63919"/>
                    <a:pt x="209050" y="132940"/>
                    <a:pt x="141531" y="225720"/>
                  </a:cubicBezTo>
                  <a:cubicBezTo>
                    <a:pt x="136818" y="203645"/>
                    <a:pt x="129462" y="182218"/>
                    <a:pt x="119623" y="161903"/>
                  </a:cubicBezTo>
                  <a:cubicBezTo>
                    <a:pt x="108966" y="140226"/>
                    <a:pt x="87692" y="125754"/>
                    <a:pt x="63616" y="123803"/>
                  </a:cubicBezTo>
                  <a:cubicBezTo>
                    <a:pt x="38668" y="125899"/>
                    <a:pt x="17233" y="142348"/>
                    <a:pt x="8752" y="165903"/>
                  </a:cubicBezTo>
                  <a:cubicBezTo>
                    <a:pt x="535" y="189098"/>
                    <a:pt x="-1885" y="213950"/>
                    <a:pt x="1704" y="238293"/>
                  </a:cubicBezTo>
                  <a:cubicBezTo>
                    <a:pt x="7184" y="305327"/>
                    <a:pt x="24131" y="370923"/>
                    <a:pt x="51805" y="432222"/>
                  </a:cubicBezTo>
                  <a:cubicBezTo>
                    <a:pt x="26024" y="591810"/>
                    <a:pt x="97706" y="751428"/>
                    <a:pt x="234114" y="838178"/>
                  </a:cubicBezTo>
                  <a:cubicBezTo>
                    <a:pt x="330705" y="897007"/>
                    <a:pt x="441442" y="928542"/>
                    <a:pt x="554535" y="929427"/>
                  </a:cubicBezTo>
                  <a:cubicBezTo>
                    <a:pt x="561040" y="964839"/>
                    <a:pt x="574578" y="998588"/>
                    <a:pt x="594349" y="1028678"/>
                  </a:cubicBezTo>
                  <a:cubicBezTo>
                    <a:pt x="606270" y="1050110"/>
                    <a:pt x="626207" y="1065936"/>
                    <a:pt x="649785" y="1072684"/>
                  </a:cubicBezTo>
                  <a:cubicBezTo>
                    <a:pt x="681453" y="1075768"/>
                    <a:pt x="712023" y="1060149"/>
                    <a:pt x="728080" y="1032678"/>
                  </a:cubicBezTo>
                  <a:cubicBezTo>
                    <a:pt x="753798" y="994578"/>
                    <a:pt x="757798" y="968861"/>
                    <a:pt x="784087" y="891709"/>
                  </a:cubicBezTo>
                  <a:cubicBezTo>
                    <a:pt x="795390" y="887899"/>
                    <a:pt x="806630" y="883708"/>
                    <a:pt x="817806" y="879135"/>
                  </a:cubicBezTo>
                  <a:cubicBezTo>
                    <a:pt x="812853" y="931142"/>
                    <a:pt x="853810" y="1001436"/>
                    <a:pt x="914199" y="1025630"/>
                  </a:cubicBezTo>
                  <a:cubicBezTo>
                    <a:pt x="945006" y="1037668"/>
                    <a:pt x="979971" y="1031250"/>
                    <a:pt x="1004496" y="1009057"/>
                  </a:cubicBezTo>
                  <a:cubicBezTo>
                    <a:pt x="1039167" y="973814"/>
                    <a:pt x="1031356" y="938000"/>
                    <a:pt x="1010592" y="905805"/>
                  </a:cubicBezTo>
                  <a:cubicBezTo>
                    <a:pt x="1069464" y="825301"/>
                    <a:pt x="1117918" y="737674"/>
                    <a:pt x="1154800" y="645011"/>
                  </a:cubicBezTo>
                  <a:cubicBezTo>
                    <a:pt x="1179144" y="622247"/>
                    <a:pt x="1190873" y="589052"/>
                    <a:pt x="1186233" y="556047"/>
                  </a:cubicBezTo>
                  <a:cubicBezTo>
                    <a:pt x="1206520" y="490562"/>
                    <a:pt x="1221116" y="423447"/>
                    <a:pt x="1229857" y="355451"/>
                  </a:cubicBezTo>
                  <a:cubicBezTo>
                    <a:pt x="1242811" y="250485"/>
                    <a:pt x="1238239" y="120374"/>
                    <a:pt x="1157086" y="40935"/>
                  </a:cubicBezTo>
                  <a:close/>
                </a:path>
              </a:pathLst>
            </a:custGeom>
            <a:solidFill>
              <a:srgbClr val="FFF4EE"/>
            </a:solidFill>
            <a:ln w="19050" cap="flat">
              <a:noFill/>
              <a:prstDash val="solid"/>
              <a:miter/>
            </a:ln>
          </p:spPr>
          <p:txBody>
            <a:bodyPr rtlCol="0" anchor="ctr"/>
            <a:lstStyle/>
            <a:p>
              <a:endParaRPr lang="zh-CN" altLang="en-US"/>
            </a:p>
          </p:txBody>
        </p:sp>
        <p:sp>
          <p:nvSpPr>
            <p:cNvPr id="122" name="任意多边形: 形状 121">
              <a:extLst>
                <a:ext uri="{FF2B5EF4-FFF2-40B4-BE49-F238E27FC236}">
                  <a16:creationId xmlns:a16="http://schemas.microsoft.com/office/drawing/2014/main" id="{A83A827D-D18D-D676-E5CB-B0BD6ED76922}"/>
                </a:ext>
              </a:extLst>
            </p:cNvPr>
            <p:cNvSpPr/>
            <p:nvPr/>
          </p:nvSpPr>
          <p:spPr>
            <a:xfrm>
              <a:off x="5130018" y="3619280"/>
              <a:ext cx="247646" cy="247646"/>
            </a:xfrm>
            <a:custGeom>
              <a:avLst/>
              <a:gdLst>
                <a:gd name="connsiteX0" fmla="*/ 73 w 153542"/>
                <a:gd name="connsiteY0" fmla="*/ 76882 h 153542"/>
                <a:gd name="connsiteX1" fmla="*/ 76844 w 153542"/>
                <a:gd name="connsiteY1" fmla="*/ 153653 h 153542"/>
                <a:gd name="connsiteX2" fmla="*/ 153616 w 153542"/>
                <a:gd name="connsiteY2" fmla="*/ 76882 h 153542"/>
                <a:gd name="connsiteX3" fmla="*/ 76844 w 153542"/>
                <a:gd name="connsiteY3" fmla="*/ 110 h 153542"/>
                <a:gd name="connsiteX4" fmla="*/ 73 w 153542"/>
                <a:gd name="connsiteY4" fmla="*/ 76882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73" y="76882"/>
                  </a:moveTo>
                  <a:cubicBezTo>
                    <a:pt x="73" y="119281"/>
                    <a:pt x="34444" y="153653"/>
                    <a:pt x="76844" y="153653"/>
                  </a:cubicBezTo>
                  <a:cubicBezTo>
                    <a:pt x="119244" y="153653"/>
                    <a:pt x="153616" y="119281"/>
                    <a:pt x="153616" y="76882"/>
                  </a:cubicBezTo>
                  <a:cubicBezTo>
                    <a:pt x="153616" y="34482"/>
                    <a:pt x="119244" y="110"/>
                    <a:pt x="76844" y="110"/>
                  </a:cubicBezTo>
                  <a:cubicBezTo>
                    <a:pt x="34444" y="110"/>
                    <a:pt x="73" y="34482"/>
                    <a:pt x="73" y="76882"/>
                  </a:cubicBezTo>
                </a:path>
              </a:pathLst>
            </a:custGeom>
            <a:solidFill>
              <a:srgbClr val="FFCECC"/>
            </a:solidFill>
            <a:ln w="19050" cap="flat">
              <a:noFill/>
              <a:prstDash val="solid"/>
              <a:miter/>
            </a:ln>
          </p:spPr>
          <p:txBody>
            <a:bodyPr rtlCol="0" anchor="ctr"/>
            <a:lstStyle/>
            <a:p>
              <a:endParaRPr lang="zh-CN" altLang="en-US"/>
            </a:p>
          </p:txBody>
        </p:sp>
        <p:sp>
          <p:nvSpPr>
            <p:cNvPr id="123" name="任意多边形: 形状 122">
              <a:extLst>
                <a:ext uri="{FF2B5EF4-FFF2-40B4-BE49-F238E27FC236}">
                  <a16:creationId xmlns:a16="http://schemas.microsoft.com/office/drawing/2014/main" id="{8081D387-4835-8C85-E97E-CA57BC635264}"/>
                </a:ext>
              </a:extLst>
            </p:cNvPr>
            <p:cNvSpPr/>
            <p:nvPr/>
          </p:nvSpPr>
          <p:spPr>
            <a:xfrm>
              <a:off x="6014608" y="3652156"/>
              <a:ext cx="247646" cy="247646"/>
            </a:xfrm>
            <a:custGeom>
              <a:avLst/>
              <a:gdLst>
                <a:gd name="connsiteX0" fmla="*/ 101 w 153542"/>
                <a:gd name="connsiteY0" fmla="*/ 76883 h 153542"/>
                <a:gd name="connsiteX1" fmla="*/ 76873 w 153542"/>
                <a:gd name="connsiteY1" fmla="*/ 153654 h 153542"/>
                <a:gd name="connsiteX2" fmla="*/ 153644 w 153542"/>
                <a:gd name="connsiteY2" fmla="*/ 76883 h 153542"/>
                <a:gd name="connsiteX3" fmla="*/ 76873 w 153542"/>
                <a:gd name="connsiteY3" fmla="*/ 111 h 153542"/>
                <a:gd name="connsiteX4" fmla="*/ 101 w 153542"/>
                <a:gd name="connsiteY4" fmla="*/ 76883 h 1535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542" h="153542">
                  <a:moveTo>
                    <a:pt x="101" y="76883"/>
                  </a:moveTo>
                  <a:cubicBezTo>
                    <a:pt x="101" y="119282"/>
                    <a:pt x="34473" y="153654"/>
                    <a:pt x="76873" y="153654"/>
                  </a:cubicBezTo>
                  <a:cubicBezTo>
                    <a:pt x="119273" y="153654"/>
                    <a:pt x="153644" y="119282"/>
                    <a:pt x="153644" y="76883"/>
                  </a:cubicBezTo>
                  <a:cubicBezTo>
                    <a:pt x="153644" y="34483"/>
                    <a:pt x="119273" y="111"/>
                    <a:pt x="76873" y="111"/>
                  </a:cubicBezTo>
                  <a:cubicBezTo>
                    <a:pt x="34473" y="111"/>
                    <a:pt x="101" y="34483"/>
                    <a:pt x="101" y="76883"/>
                  </a:cubicBezTo>
                </a:path>
              </a:pathLst>
            </a:custGeom>
            <a:solidFill>
              <a:srgbClr val="FFCECC"/>
            </a:solidFill>
            <a:ln w="19050" cap="flat">
              <a:noFill/>
              <a:prstDash val="solid"/>
              <a:miter/>
            </a:ln>
          </p:spPr>
          <p:txBody>
            <a:bodyPr rtlCol="0" anchor="ctr"/>
            <a:lstStyle/>
            <a:p>
              <a:endParaRPr lang="zh-CN" altLang="en-US"/>
            </a:p>
          </p:txBody>
        </p:sp>
        <p:sp>
          <p:nvSpPr>
            <p:cNvPr id="124" name="任意多边形: 形状 123">
              <a:extLst>
                <a:ext uri="{FF2B5EF4-FFF2-40B4-BE49-F238E27FC236}">
                  <a16:creationId xmlns:a16="http://schemas.microsoft.com/office/drawing/2014/main" id="{688AA3EF-ACEA-35FD-9E9F-D37A5EBE8ECD}"/>
                </a:ext>
              </a:extLst>
            </p:cNvPr>
            <p:cNvSpPr/>
            <p:nvPr/>
          </p:nvSpPr>
          <p:spPr>
            <a:xfrm>
              <a:off x="4787575" y="3348389"/>
              <a:ext cx="2020610" cy="2699632"/>
            </a:xfrm>
            <a:custGeom>
              <a:avLst/>
              <a:gdLst>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420808 w 2345604"/>
                <a:gd name="connsiteY18" fmla="*/ 1587677 h 2830833"/>
                <a:gd name="connsiteX19" fmla="*/ 1393461 w 2345604"/>
                <a:gd name="connsiteY19" fmla="*/ 1597509 h 2830833"/>
                <a:gd name="connsiteX20" fmla="*/ 1355363 w 2345604"/>
                <a:gd name="connsiteY20" fmla="*/ 1712422 h 2830833"/>
                <a:gd name="connsiteX21" fmla="*/ 1273633 w 2345604"/>
                <a:gd name="connsiteY21" fmla="*/ 1855604 h 2830833"/>
                <a:gd name="connsiteX22" fmla="*/ 1138133 w 2345604"/>
                <a:gd name="connsiteY22" fmla="*/ 1884486 h 2830833"/>
                <a:gd name="connsiteX23" fmla="*/ 1038888 w 2345604"/>
                <a:gd name="connsiteY23" fmla="*/ 1770494 h 2830833"/>
                <a:gd name="connsiteX24" fmla="*/ 1000174 w 2345604"/>
                <a:gd name="connsiteY24" fmla="*/ 1659574 h 2830833"/>
                <a:gd name="connsiteX25" fmla="*/ 942103 w 2345604"/>
                <a:gd name="connsiteY25" fmla="*/ 1656502 h 2830833"/>
                <a:gd name="connsiteX26" fmla="*/ 1036430 w 2345604"/>
                <a:gd name="connsiteY26" fmla="*/ 2160401 h 2830833"/>
                <a:gd name="connsiteX27" fmla="*/ 1025062 w 2345604"/>
                <a:gd name="connsiteY27" fmla="*/ 2196043 h 2830833"/>
                <a:gd name="connsiteX28" fmla="*/ 1053330 w 2345604"/>
                <a:gd name="connsiteY28" fmla="*/ 2219394 h 2830833"/>
                <a:gd name="connsiteX29" fmla="*/ 1368574 w 2345604"/>
                <a:gd name="connsiteY29" fmla="*/ 2330927 h 2830833"/>
                <a:gd name="connsiteX30" fmla="*/ 1627898 w 2345604"/>
                <a:gd name="connsiteY30" fmla="*/ 2325398 h 2830833"/>
                <a:gd name="connsiteX31" fmla="*/ 1846664 w 2345604"/>
                <a:gd name="connsiteY31" fmla="*/ 2215707 h 2830833"/>
                <a:gd name="connsiteX32" fmla="*/ 1903199 w 2345604"/>
                <a:gd name="connsiteY32" fmla="*/ 2098642 h 2830833"/>
                <a:gd name="connsiteX33" fmla="*/ 1788285 w 2345604"/>
                <a:gd name="connsiteY33" fmla="*/ 1669407 h 2830833"/>
                <a:gd name="connsiteX34" fmla="*/ 1582731 w 2345604"/>
                <a:gd name="connsiteY34" fmla="*/ 1813509 h 2830833"/>
                <a:gd name="connsiteX35" fmla="*/ 1420808 w 2345604"/>
                <a:gd name="connsiteY35" fmla="*/ 1587677 h 2830833"/>
                <a:gd name="connsiteX36" fmla="*/ 1941913 w 2345604"/>
                <a:gd name="connsiteY36" fmla="*/ 1235562 h 2830833"/>
                <a:gd name="connsiteX37" fmla="*/ 1849737 w 2345604"/>
                <a:gd name="connsiteY37" fmla="*/ 1258298 h 2830833"/>
                <a:gd name="connsiteX38" fmla="*/ 1452454 w 2345604"/>
                <a:gd name="connsiteY38" fmla="*/ 1573849 h 2830833"/>
                <a:gd name="connsiteX39" fmla="*/ 1606082 w 2345604"/>
                <a:gd name="connsiteY39" fmla="*/ 1786470 h 2830833"/>
                <a:gd name="connsiteX40" fmla="*/ 1745270 w 2345604"/>
                <a:gd name="connsiteY40" fmla="*/ 1630384 h 2830833"/>
                <a:gd name="connsiteX41" fmla="*/ 1722839 w 2345604"/>
                <a:gd name="connsiteY41" fmla="*/ 1661110 h 2830833"/>
                <a:gd name="connsiteX42" fmla="*/ 1701331 w 2345604"/>
                <a:gd name="connsiteY42" fmla="*/ 1639296 h 2830833"/>
                <a:gd name="connsiteX43" fmla="*/ 1941913 w 2345604"/>
                <a:gd name="connsiteY43" fmla="*/ 1235562 h 2830833"/>
                <a:gd name="connsiteX44" fmla="*/ 229264 w 2345604"/>
                <a:gd name="connsiteY44" fmla="*/ 363618 h 2830833"/>
                <a:gd name="connsiteX45" fmla="*/ 203153 w 2345604"/>
                <a:gd name="connsiteY45" fmla="*/ 364799 h 2830833"/>
                <a:gd name="connsiteX46" fmla="*/ 138323 w 2345604"/>
                <a:gd name="connsiteY46" fmla="*/ 554068 h 2830833"/>
                <a:gd name="connsiteX47" fmla="*/ 138323 w 2345604"/>
                <a:gd name="connsiteY47" fmla="*/ 553148 h 2830833"/>
                <a:gd name="connsiteX48" fmla="*/ 196701 w 2345604"/>
                <a:gd name="connsiteY48" fmla="*/ 793113 h 2830833"/>
                <a:gd name="connsiteX49" fmla="*/ 329742 w 2345604"/>
                <a:gd name="connsiteY49" fmla="*/ 507059 h 2830833"/>
                <a:gd name="connsiteX50" fmla="*/ 291642 w 2345604"/>
                <a:gd name="connsiteY50" fmla="*/ 404742 h 2830833"/>
                <a:gd name="connsiteX51" fmla="*/ 229264 w 2345604"/>
                <a:gd name="connsiteY51" fmla="*/ 363618 h 2830833"/>
                <a:gd name="connsiteX52" fmla="*/ 1894689 w 2345604"/>
                <a:gd name="connsiteY52" fmla="*/ 179223 h 2830833"/>
                <a:gd name="connsiteX53" fmla="*/ 1797810 w 2345604"/>
                <a:gd name="connsiteY53" fmla="*/ 283990 h 2830833"/>
                <a:gd name="connsiteX54" fmla="*/ 1801805 w 2345604"/>
                <a:gd name="connsiteY54" fmla="*/ 452674 h 2830833"/>
                <a:gd name="connsiteX55" fmla="*/ 1955433 w 2345604"/>
                <a:gd name="connsiteY55" fmla="*/ 940903 h 2830833"/>
                <a:gd name="connsiteX56" fmla="*/ 2027330 w 2345604"/>
                <a:gd name="connsiteY56" fmla="*/ 993751 h 2830833"/>
                <a:gd name="connsiteX57" fmla="*/ 2082328 w 2345604"/>
                <a:gd name="connsiteY57" fmla="*/ 734735 h 2830833"/>
                <a:gd name="connsiteX58" fmla="*/ 2087244 w 2345604"/>
                <a:gd name="connsiteY58" fmla="*/ 474182 h 2830833"/>
                <a:gd name="connsiteX59" fmla="*/ 1988002 w 2345604"/>
                <a:gd name="connsiteY59" fmla="*/ 239131 h 2830833"/>
                <a:gd name="connsiteX60" fmla="*/ 1894689 w 2345604"/>
                <a:gd name="connsiteY60" fmla="*/ 179223 h 2830833"/>
                <a:gd name="connsiteX61" fmla="*/ 1069614 w 2345604"/>
                <a:gd name="connsiteY61" fmla="*/ 163854 h 2830833"/>
                <a:gd name="connsiteX62" fmla="*/ 264297 w 2345604"/>
                <a:gd name="connsiteY62" fmla="*/ 679429 h 2830833"/>
                <a:gd name="connsiteX63" fmla="*/ 479376 w 2345604"/>
                <a:gd name="connsiteY63" fmla="*/ 1468461 h 2830833"/>
                <a:gd name="connsiteX64" fmla="*/ 1815630 w 2345604"/>
                <a:gd name="connsiteY64" fmla="*/ 1249387 h 2830833"/>
                <a:gd name="connsiteX65" fmla="*/ 1809179 w 2345604"/>
                <a:gd name="connsiteY65" fmla="*/ 1245702 h 2830833"/>
                <a:gd name="connsiteX66" fmla="*/ 1804263 w 2345604"/>
                <a:gd name="connsiteY66" fmla="*/ 1226958 h 2830833"/>
                <a:gd name="connsiteX67" fmla="*/ 1824542 w 2345604"/>
                <a:gd name="connsiteY67" fmla="*/ 1219278 h 2830833"/>
                <a:gd name="connsiteX68" fmla="*/ 1928700 w 2345604"/>
                <a:gd name="connsiteY68" fmla="*/ 1207600 h 2830833"/>
                <a:gd name="connsiteX69" fmla="*/ 2003056 w 2345604"/>
                <a:gd name="connsiteY69" fmla="*/ 1128943 h 2830833"/>
                <a:gd name="connsiteX70" fmla="*/ 2003058 w 2345604"/>
                <a:gd name="connsiteY70" fmla="*/ 1128940 h 2830833"/>
                <a:gd name="connsiteX71" fmla="*/ 1960349 w 2345604"/>
                <a:gd name="connsiteY71" fmla="*/ 974394 h 2830833"/>
                <a:gd name="connsiteX72" fmla="*/ 1896131 w 2345604"/>
                <a:gd name="connsiteY72" fmla="*/ 990063 h 2830833"/>
                <a:gd name="connsiteX73" fmla="*/ 1880769 w 2345604"/>
                <a:gd name="connsiteY73" fmla="*/ 963333 h 2830833"/>
                <a:gd name="connsiteX74" fmla="*/ 1922863 w 2345604"/>
                <a:gd name="connsiteY74" fmla="*/ 943669 h 2830833"/>
                <a:gd name="connsiteX75" fmla="*/ 1584882 w 2345604"/>
                <a:gd name="connsiteY75" fmla="*/ 298432 h 2830833"/>
                <a:gd name="connsiteX76" fmla="*/ 1069614 w 2345604"/>
                <a:gd name="connsiteY76" fmla="*/ 163854 h 2830833"/>
                <a:gd name="connsiteX77" fmla="*/ 1080137 w 2345604"/>
                <a:gd name="connsiteY77" fmla="*/ 131208 h 2830833"/>
                <a:gd name="connsiteX78" fmla="*/ 1765855 w 2345604"/>
                <a:gd name="connsiteY78" fmla="*/ 411502 h 2830833"/>
                <a:gd name="connsiteX79" fmla="*/ 1836217 w 2345604"/>
                <a:gd name="connsiteY79" fmla="*/ 159859 h 2830833"/>
                <a:gd name="connsiteX80" fmla="*/ 2051296 w 2345604"/>
                <a:gd name="connsiteY80" fmla="*/ 273237 h 2830833"/>
                <a:gd name="connsiteX81" fmla="*/ 2112747 w 2345604"/>
                <a:gd name="connsiteY81" fmla="*/ 440076 h 2830833"/>
                <a:gd name="connsiteX82" fmla="*/ 2254918 w 2345604"/>
                <a:gd name="connsiteY82" fmla="*/ 432483 h 2830833"/>
                <a:gd name="connsiteX83" fmla="*/ 2333540 w 2345604"/>
                <a:gd name="connsiteY83" fmla="*/ 428882 h 2830833"/>
                <a:gd name="connsiteX84" fmla="*/ 2334013 w 2345604"/>
                <a:gd name="connsiteY84" fmla="*/ 430077 h 2830833"/>
                <a:gd name="connsiteX85" fmla="*/ 2345604 w 2345604"/>
                <a:gd name="connsiteY85" fmla="*/ 455554 h 2830833"/>
                <a:gd name="connsiteX86" fmla="*/ 2268500 w 2345604"/>
                <a:gd name="connsiteY86" fmla="*/ 458887 h 2830833"/>
                <a:gd name="connsiteX87" fmla="*/ 2117049 w 2345604"/>
                <a:gd name="connsiteY87" fmla="*/ 466808 h 2830833"/>
                <a:gd name="connsiteX88" fmla="*/ 2045151 w 2345604"/>
                <a:gd name="connsiteY88" fmla="*/ 1039224 h 2830833"/>
                <a:gd name="connsiteX89" fmla="*/ 1988923 w 2345604"/>
                <a:gd name="connsiteY89" fmla="*/ 1196539 h 2830833"/>
                <a:gd name="connsiteX90" fmla="*/ 1773844 w 2345604"/>
                <a:gd name="connsiteY90" fmla="*/ 1590441 h 2830833"/>
                <a:gd name="connsiteX91" fmla="*/ 1935154 w 2345604"/>
                <a:gd name="connsiteY91" fmla="*/ 2032275 h 2830833"/>
                <a:gd name="connsiteX92" fmla="*/ 1921020 w 2345604"/>
                <a:gd name="connsiteY92" fmla="*/ 2155177 h 2830833"/>
                <a:gd name="connsiteX93" fmla="*/ 1518209 w 2345604"/>
                <a:gd name="connsiteY93" fmla="*/ 2797649 h 2830833"/>
                <a:gd name="connsiteX94" fmla="*/ 1405751 w 2345604"/>
                <a:gd name="connsiteY94" fmla="*/ 2830833 h 2830833"/>
                <a:gd name="connsiteX95" fmla="*/ 1347373 w 2345604"/>
                <a:gd name="connsiteY95" fmla="*/ 2769382 h 2830833"/>
                <a:gd name="connsiteX96" fmla="*/ 1366731 w 2345604"/>
                <a:gd name="connsiteY96" fmla="*/ 2692262 h 2830833"/>
                <a:gd name="connsiteX97" fmla="*/ 1436785 w 2345604"/>
                <a:gd name="connsiteY97" fmla="*/ 2492545 h 2830833"/>
                <a:gd name="connsiteX98" fmla="*/ 1334776 w 2345604"/>
                <a:gd name="connsiteY98" fmla="*/ 2502992 h 2830833"/>
                <a:gd name="connsiteX99" fmla="*/ 1239219 w 2345604"/>
                <a:gd name="connsiteY99" fmla="*/ 2550924 h 2830833"/>
                <a:gd name="connsiteX100" fmla="*/ 999867 w 2345604"/>
                <a:gd name="connsiteY100" fmla="*/ 2744495 h 2830833"/>
                <a:gd name="connsiteX101" fmla="*/ 861909 w 2345604"/>
                <a:gd name="connsiteY101" fmla="*/ 2807790 h 2830833"/>
                <a:gd name="connsiteX102" fmla="*/ 750682 w 2345604"/>
                <a:gd name="connsiteY102" fmla="*/ 2805946 h 2830833"/>
                <a:gd name="connsiteX103" fmla="*/ 750682 w 2345604"/>
                <a:gd name="connsiteY103" fmla="*/ 2685502 h 2830833"/>
                <a:gd name="connsiteX104" fmla="*/ 1004169 w 2345604"/>
                <a:gd name="connsiteY104" fmla="*/ 2219086 h 2830833"/>
                <a:gd name="connsiteX105" fmla="*/ 1017688 w 2345604"/>
                <a:gd name="connsiteY105" fmla="*/ 2117385 h 2830833"/>
                <a:gd name="connsiteX106" fmla="*/ 896015 w 2345604"/>
                <a:gd name="connsiteY106" fmla="*/ 1651278 h 2830833"/>
                <a:gd name="connsiteX107" fmla="*/ 371222 w 2345604"/>
                <a:gd name="connsiteY107" fmla="*/ 1418994 h 2830833"/>
                <a:gd name="connsiteX108" fmla="*/ 186869 w 2345604"/>
                <a:gd name="connsiteY108" fmla="*/ 845347 h 2830833"/>
                <a:gd name="connsiteX109" fmla="*/ 117429 w 2345604"/>
                <a:gd name="connsiteY109" fmla="*/ 627810 h 2830833"/>
                <a:gd name="connsiteX110" fmla="*/ 0 w 2345604"/>
                <a:gd name="connsiteY110" fmla="*/ 650363 h 2830833"/>
                <a:gd name="connsiteX111" fmla="*/ 5100 w 2345604"/>
                <a:gd name="connsiteY111" fmla="*/ 617603 h 2830833"/>
                <a:gd name="connsiteX112" fmla="*/ 111591 w 2345604"/>
                <a:gd name="connsiteY112" fmla="*/ 597084 h 2830833"/>
                <a:gd name="connsiteX113" fmla="*/ 102987 w 2345604"/>
                <a:gd name="connsiteY113" fmla="*/ 483400 h 2830833"/>
                <a:gd name="connsiteX114" fmla="*/ 220053 w 2345604"/>
                <a:gd name="connsiteY114" fmla="*/ 329772 h 2830833"/>
                <a:gd name="connsiteX115" fmla="*/ 352479 w 2345604"/>
                <a:gd name="connsiteY115" fmla="*/ 475411 h 2830833"/>
                <a:gd name="connsiteX116" fmla="*/ 1080137 w 2345604"/>
                <a:gd name="connsiteY116" fmla="*/ 131208 h 2830833"/>
                <a:gd name="connsiteX117" fmla="*/ 114812 w 2345604"/>
                <a:gd name="connsiteY117" fmla="*/ 0 h 2830833"/>
                <a:gd name="connsiteX118" fmla="*/ 166908 w 2345604"/>
                <a:gd name="connsiteY118" fmla="*/ 0 h 2830833"/>
                <a:gd name="connsiteX119" fmla="*/ 113241 w 2345604"/>
                <a:gd name="connsiteY119" fmla="*/ 8885 h 2830833"/>
                <a:gd name="connsiteX0" fmla="*/ 1884456 w 2345604"/>
                <a:gd name="connsiteY0" fmla="*/ 2223696 h 2830833"/>
                <a:gd name="connsiteX1" fmla="*/ 1843591 w 2345604"/>
                <a:gd name="connsiteY1" fmla="*/ 2264254 h 2830833"/>
                <a:gd name="connsiteX2" fmla="*/ 1070536 w 2345604"/>
                <a:gd name="connsiteY2" fmla="*/ 2267326 h 2830833"/>
                <a:gd name="connsiteX3" fmla="*/ 1028749 w 2345604"/>
                <a:gd name="connsiteY3" fmla="*/ 2243360 h 2830833"/>
                <a:gd name="connsiteX4" fmla="*/ 765431 w 2345604"/>
                <a:gd name="connsiteY4" fmla="*/ 2725752 h 2830833"/>
                <a:gd name="connsiteX5" fmla="*/ 782330 w 2345604"/>
                <a:gd name="connsiteY5" fmla="*/ 2788738 h 2830833"/>
                <a:gd name="connsiteX6" fmla="*/ 852691 w 2345604"/>
                <a:gd name="connsiteY6" fmla="*/ 2779214 h 2830833"/>
                <a:gd name="connsiteX7" fmla="*/ 1302822 w 2345604"/>
                <a:gd name="connsiteY7" fmla="*/ 2483020 h 2830833"/>
                <a:gd name="connsiteX8" fmla="*/ 1475499 w 2345604"/>
                <a:gd name="connsiteY8" fmla="*/ 2494389 h 2830833"/>
                <a:gd name="connsiteX9" fmla="*/ 1438320 w 2345604"/>
                <a:gd name="connsiteY9" fmla="*/ 2614217 h 2830833"/>
                <a:gd name="connsiteX10" fmla="*/ 1376869 w 2345604"/>
                <a:gd name="connsiteY10" fmla="*/ 2756784 h 2830833"/>
                <a:gd name="connsiteX11" fmla="*/ 1561223 w 2345604"/>
                <a:gd name="connsiteY11" fmla="*/ 2735584 h 2830833"/>
                <a:gd name="connsiteX12" fmla="*/ 1561223 w 2345604"/>
                <a:gd name="connsiteY12" fmla="*/ 2734355 h 2830833"/>
                <a:gd name="connsiteX13" fmla="*/ 1884456 w 2345604"/>
                <a:gd name="connsiteY13" fmla="*/ 2223696 h 2830833"/>
                <a:gd name="connsiteX14" fmla="*/ 1356284 w 2345604"/>
                <a:gd name="connsiteY14" fmla="*/ 1608570 h 2830833"/>
                <a:gd name="connsiteX15" fmla="*/ 1031208 w 2345604"/>
                <a:gd name="connsiteY15" fmla="*/ 1658960 h 2830833"/>
                <a:gd name="connsiteX16" fmla="*/ 1226929 w 2345604"/>
                <a:gd name="connsiteY16" fmla="*/ 1850073 h 2830833"/>
                <a:gd name="connsiteX17" fmla="*/ 1328937 w 2345604"/>
                <a:gd name="connsiteY17" fmla="*/ 1690300 h 2830833"/>
                <a:gd name="connsiteX18" fmla="*/ 1356284 w 2345604"/>
                <a:gd name="connsiteY18" fmla="*/ 1608570 h 2830833"/>
                <a:gd name="connsiteX19" fmla="*/ 1420808 w 2345604"/>
                <a:gd name="connsiteY19" fmla="*/ 1587677 h 2830833"/>
                <a:gd name="connsiteX20" fmla="*/ 1393461 w 2345604"/>
                <a:gd name="connsiteY20" fmla="*/ 1597509 h 2830833"/>
                <a:gd name="connsiteX21" fmla="*/ 1355363 w 2345604"/>
                <a:gd name="connsiteY21" fmla="*/ 1712422 h 2830833"/>
                <a:gd name="connsiteX22" fmla="*/ 1273633 w 2345604"/>
                <a:gd name="connsiteY22" fmla="*/ 1855604 h 2830833"/>
                <a:gd name="connsiteX23" fmla="*/ 1138133 w 2345604"/>
                <a:gd name="connsiteY23" fmla="*/ 1884486 h 2830833"/>
                <a:gd name="connsiteX24" fmla="*/ 1038888 w 2345604"/>
                <a:gd name="connsiteY24" fmla="*/ 1770494 h 2830833"/>
                <a:gd name="connsiteX25" fmla="*/ 1000174 w 2345604"/>
                <a:gd name="connsiteY25" fmla="*/ 1659574 h 2830833"/>
                <a:gd name="connsiteX26" fmla="*/ 942103 w 2345604"/>
                <a:gd name="connsiteY26" fmla="*/ 1656502 h 2830833"/>
                <a:gd name="connsiteX27" fmla="*/ 1036430 w 2345604"/>
                <a:gd name="connsiteY27" fmla="*/ 2160401 h 2830833"/>
                <a:gd name="connsiteX28" fmla="*/ 1025062 w 2345604"/>
                <a:gd name="connsiteY28" fmla="*/ 2196043 h 2830833"/>
                <a:gd name="connsiteX29" fmla="*/ 1053330 w 2345604"/>
                <a:gd name="connsiteY29" fmla="*/ 2219394 h 2830833"/>
                <a:gd name="connsiteX30" fmla="*/ 1368574 w 2345604"/>
                <a:gd name="connsiteY30" fmla="*/ 2330927 h 2830833"/>
                <a:gd name="connsiteX31" fmla="*/ 1627898 w 2345604"/>
                <a:gd name="connsiteY31" fmla="*/ 2325398 h 2830833"/>
                <a:gd name="connsiteX32" fmla="*/ 1846664 w 2345604"/>
                <a:gd name="connsiteY32" fmla="*/ 2215707 h 2830833"/>
                <a:gd name="connsiteX33" fmla="*/ 1903199 w 2345604"/>
                <a:gd name="connsiteY33" fmla="*/ 2098642 h 2830833"/>
                <a:gd name="connsiteX34" fmla="*/ 1788285 w 2345604"/>
                <a:gd name="connsiteY34" fmla="*/ 1669407 h 2830833"/>
                <a:gd name="connsiteX35" fmla="*/ 1582731 w 2345604"/>
                <a:gd name="connsiteY35" fmla="*/ 1813509 h 2830833"/>
                <a:gd name="connsiteX36" fmla="*/ 1420808 w 2345604"/>
                <a:gd name="connsiteY36" fmla="*/ 1587677 h 2830833"/>
                <a:gd name="connsiteX37" fmla="*/ 1941913 w 2345604"/>
                <a:gd name="connsiteY37" fmla="*/ 1235562 h 2830833"/>
                <a:gd name="connsiteX38" fmla="*/ 1849737 w 2345604"/>
                <a:gd name="connsiteY38" fmla="*/ 1258298 h 2830833"/>
                <a:gd name="connsiteX39" fmla="*/ 1452454 w 2345604"/>
                <a:gd name="connsiteY39" fmla="*/ 1573849 h 2830833"/>
                <a:gd name="connsiteX40" fmla="*/ 1606082 w 2345604"/>
                <a:gd name="connsiteY40" fmla="*/ 1786470 h 2830833"/>
                <a:gd name="connsiteX41" fmla="*/ 1745270 w 2345604"/>
                <a:gd name="connsiteY41" fmla="*/ 1630384 h 2830833"/>
                <a:gd name="connsiteX42" fmla="*/ 1722839 w 2345604"/>
                <a:gd name="connsiteY42" fmla="*/ 1661110 h 2830833"/>
                <a:gd name="connsiteX43" fmla="*/ 1701331 w 2345604"/>
                <a:gd name="connsiteY43" fmla="*/ 1639296 h 2830833"/>
                <a:gd name="connsiteX44" fmla="*/ 1941913 w 2345604"/>
                <a:gd name="connsiteY44" fmla="*/ 1235562 h 2830833"/>
                <a:gd name="connsiteX45" fmla="*/ 229264 w 2345604"/>
                <a:gd name="connsiteY45" fmla="*/ 363618 h 2830833"/>
                <a:gd name="connsiteX46" fmla="*/ 203153 w 2345604"/>
                <a:gd name="connsiteY46" fmla="*/ 364799 h 2830833"/>
                <a:gd name="connsiteX47" fmla="*/ 138323 w 2345604"/>
                <a:gd name="connsiteY47" fmla="*/ 554068 h 2830833"/>
                <a:gd name="connsiteX48" fmla="*/ 138323 w 2345604"/>
                <a:gd name="connsiteY48" fmla="*/ 553148 h 2830833"/>
                <a:gd name="connsiteX49" fmla="*/ 196701 w 2345604"/>
                <a:gd name="connsiteY49" fmla="*/ 793113 h 2830833"/>
                <a:gd name="connsiteX50" fmla="*/ 329742 w 2345604"/>
                <a:gd name="connsiteY50" fmla="*/ 507059 h 2830833"/>
                <a:gd name="connsiteX51" fmla="*/ 291642 w 2345604"/>
                <a:gd name="connsiteY51" fmla="*/ 404742 h 2830833"/>
                <a:gd name="connsiteX52" fmla="*/ 229264 w 2345604"/>
                <a:gd name="connsiteY52" fmla="*/ 363618 h 2830833"/>
                <a:gd name="connsiteX53" fmla="*/ 1894689 w 2345604"/>
                <a:gd name="connsiteY53" fmla="*/ 179223 h 2830833"/>
                <a:gd name="connsiteX54" fmla="*/ 1797810 w 2345604"/>
                <a:gd name="connsiteY54" fmla="*/ 283990 h 2830833"/>
                <a:gd name="connsiteX55" fmla="*/ 1801805 w 2345604"/>
                <a:gd name="connsiteY55" fmla="*/ 452674 h 2830833"/>
                <a:gd name="connsiteX56" fmla="*/ 1955433 w 2345604"/>
                <a:gd name="connsiteY56" fmla="*/ 940903 h 2830833"/>
                <a:gd name="connsiteX57" fmla="*/ 2027330 w 2345604"/>
                <a:gd name="connsiteY57" fmla="*/ 993751 h 2830833"/>
                <a:gd name="connsiteX58" fmla="*/ 2082328 w 2345604"/>
                <a:gd name="connsiteY58" fmla="*/ 734735 h 2830833"/>
                <a:gd name="connsiteX59" fmla="*/ 2087244 w 2345604"/>
                <a:gd name="connsiteY59" fmla="*/ 474182 h 2830833"/>
                <a:gd name="connsiteX60" fmla="*/ 1988002 w 2345604"/>
                <a:gd name="connsiteY60" fmla="*/ 239131 h 2830833"/>
                <a:gd name="connsiteX61" fmla="*/ 1894689 w 2345604"/>
                <a:gd name="connsiteY61" fmla="*/ 179223 h 2830833"/>
                <a:gd name="connsiteX62" fmla="*/ 1069614 w 2345604"/>
                <a:gd name="connsiteY62" fmla="*/ 163854 h 2830833"/>
                <a:gd name="connsiteX63" fmla="*/ 264297 w 2345604"/>
                <a:gd name="connsiteY63" fmla="*/ 679429 h 2830833"/>
                <a:gd name="connsiteX64" fmla="*/ 479376 w 2345604"/>
                <a:gd name="connsiteY64" fmla="*/ 1468461 h 2830833"/>
                <a:gd name="connsiteX65" fmla="*/ 1815630 w 2345604"/>
                <a:gd name="connsiteY65" fmla="*/ 1249387 h 2830833"/>
                <a:gd name="connsiteX66" fmla="*/ 1809179 w 2345604"/>
                <a:gd name="connsiteY66" fmla="*/ 1245702 h 2830833"/>
                <a:gd name="connsiteX67" fmla="*/ 1804263 w 2345604"/>
                <a:gd name="connsiteY67" fmla="*/ 1226958 h 2830833"/>
                <a:gd name="connsiteX68" fmla="*/ 1824542 w 2345604"/>
                <a:gd name="connsiteY68" fmla="*/ 1219278 h 2830833"/>
                <a:gd name="connsiteX69" fmla="*/ 1928700 w 2345604"/>
                <a:gd name="connsiteY69" fmla="*/ 1207600 h 2830833"/>
                <a:gd name="connsiteX70" fmla="*/ 2003056 w 2345604"/>
                <a:gd name="connsiteY70" fmla="*/ 1128943 h 2830833"/>
                <a:gd name="connsiteX71" fmla="*/ 2003058 w 2345604"/>
                <a:gd name="connsiteY71" fmla="*/ 1128940 h 2830833"/>
                <a:gd name="connsiteX72" fmla="*/ 1960349 w 2345604"/>
                <a:gd name="connsiteY72" fmla="*/ 974394 h 2830833"/>
                <a:gd name="connsiteX73" fmla="*/ 1896131 w 2345604"/>
                <a:gd name="connsiteY73" fmla="*/ 990063 h 2830833"/>
                <a:gd name="connsiteX74" fmla="*/ 1880769 w 2345604"/>
                <a:gd name="connsiteY74" fmla="*/ 963333 h 2830833"/>
                <a:gd name="connsiteX75" fmla="*/ 1922863 w 2345604"/>
                <a:gd name="connsiteY75" fmla="*/ 943669 h 2830833"/>
                <a:gd name="connsiteX76" fmla="*/ 1584882 w 2345604"/>
                <a:gd name="connsiteY76" fmla="*/ 298432 h 2830833"/>
                <a:gd name="connsiteX77" fmla="*/ 1069614 w 2345604"/>
                <a:gd name="connsiteY77" fmla="*/ 163854 h 2830833"/>
                <a:gd name="connsiteX78" fmla="*/ 1080137 w 2345604"/>
                <a:gd name="connsiteY78" fmla="*/ 131208 h 2830833"/>
                <a:gd name="connsiteX79" fmla="*/ 1765855 w 2345604"/>
                <a:gd name="connsiteY79" fmla="*/ 411502 h 2830833"/>
                <a:gd name="connsiteX80" fmla="*/ 1836217 w 2345604"/>
                <a:gd name="connsiteY80" fmla="*/ 159859 h 2830833"/>
                <a:gd name="connsiteX81" fmla="*/ 2051296 w 2345604"/>
                <a:gd name="connsiteY81" fmla="*/ 273237 h 2830833"/>
                <a:gd name="connsiteX82" fmla="*/ 2112747 w 2345604"/>
                <a:gd name="connsiteY82" fmla="*/ 440076 h 2830833"/>
                <a:gd name="connsiteX83" fmla="*/ 2254918 w 2345604"/>
                <a:gd name="connsiteY83" fmla="*/ 432483 h 2830833"/>
                <a:gd name="connsiteX84" fmla="*/ 2333540 w 2345604"/>
                <a:gd name="connsiteY84" fmla="*/ 428882 h 2830833"/>
                <a:gd name="connsiteX85" fmla="*/ 2334013 w 2345604"/>
                <a:gd name="connsiteY85" fmla="*/ 430077 h 2830833"/>
                <a:gd name="connsiteX86" fmla="*/ 2345604 w 2345604"/>
                <a:gd name="connsiteY86" fmla="*/ 455554 h 2830833"/>
                <a:gd name="connsiteX87" fmla="*/ 2268500 w 2345604"/>
                <a:gd name="connsiteY87" fmla="*/ 458887 h 2830833"/>
                <a:gd name="connsiteX88" fmla="*/ 2117049 w 2345604"/>
                <a:gd name="connsiteY88" fmla="*/ 466808 h 2830833"/>
                <a:gd name="connsiteX89" fmla="*/ 2045151 w 2345604"/>
                <a:gd name="connsiteY89" fmla="*/ 1039224 h 2830833"/>
                <a:gd name="connsiteX90" fmla="*/ 1988923 w 2345604"/>
                <a:gd name="connsiteY90" fmla="*/ 1196539 h 2830833"/>
                <a:gd name="connsiteX91" fmla="*/ 1773844 w 2345604"/>
                <a:gd name="connsiteY91" fmla="*/ 1590441 h 2830833"/>
                <a:gd name="connsiteX92" fmla="*/ 1935154 w 2345604"/>
                <a:gd name="connsiteY92" fmla="*/ 2032275 h 2830833"/>
                <a:gd name="connsiteX93" fmla="*/ 1921020 w 2345604"/>
                <a:gd name="connsiteY93" fmla="*/ 2155177 h 2830833"/>
                <a:gd name="connsiteX94" fmla="*/ 1518209 w 2345604"/>
                <a:gd name="connsiteY94" fmla="*/ 2797649 h 2830833"/>
                <a:gd name="connsiteX95" fmla="*/ 1405751 w 2345604"/>
                <a:gd name="connsiteY95" fmla="*/ 2830833 h 2830833"/>
                <a:gd name="connsiteX96" fmla="*/ 1347373 w 2345604"/>
                <a:gd name="connsiteY96" fmla="*/ 2769382 h 2830833"/>
                <a:gd name="connsiteX97" fmla="*/ 1366731 w 2345604"/>
                <a:gd name="connsiteY97" fmla="*/ 2692262 h 2830833"/>
                <a:gd name="connsiteX98" fmla="*/ 1436785 w 2345604"/>
                <a:gd name="connsiteY98" fmla="*/ 2492545 h 2830833"/>
                <a:gd name="connsiteX99" fmla="*/ 1334776 w 2345604"/>
                <a:gd name="connsiteY99" fmla="*/ 2502992 h 2830833"/>
                <a:gd name="connsiteX100" fmla="*/ 1239219 w 2345604"/>
                <a:gd name="connsiteY100" fmla="*/ 2550924 h 2830833"/>
                <a:gd name="connsiteX101" fmla="*/ 999867 w 2345604"/>
                <a:gd name="connsiteY101" fmla="*/ 2744495 h 2830833"/>
                <a:gd name="connsiteX102" fmla="*/ 861909 w 2345604"/>
                <a:gd name="connsiteY102" fmla="*/ 2807790 h 2830833"/>
                <a:gd name="connsiteX103" fmla="*/ 750682 w 2345604"/>
                <a:gd name="connsiteY103" fmla="*/ 2805946 h 2830833"/>
                <a:gd name="connsiteX104" fmla="*/ 750682 w 2345604"/>
                <a:gd name="connsiteY104" fmla="*/ 2685502 h 2830833"/>
                <a:gd name="connsiteX105" fmla="*/ 1004169 w 2345604"/>
                <a:gd name="connsiteY105" fmla="*/ 2219086 h 2830833"/>
                <a:gd name="connsiteX106" fmla="*/ 1017688 w 2345604"/>
                <a:gd name="connsiteY106" fmla="*/ 2117385 h 2830833"/>
                <a:gd name="connsiteX107" fmla="*/ 896015 w 2345604"/>
                <a:gd name="connsiteY107" fmla="*/ 1651278 h 2830833"/>
                <a:gd name="connsiteX108" fmla="*/ 371222 w 2345604"/>
                <a:gd name="connsiteY108" fmla="*/ 1418994 h 2830833"/>
                <a:gd name="connsiteX109" fmla="*/ 186869 w 2345604"/>
                <a:gd name="connsiteY109" fmla="*/ 845347 h 2830833"/>
                <a:gd name="connsiteX110" fmla="*/ 117429 w 2345604"/>
                <a:gd name="connsiteY110" fmla="*/ 627810 h 2830833"/>
                <a:gd name="connsiteX111" fmla="*/ 0 w 2345604"/>
                <a:gd name="connsiteY111" fmla="*/ 650363 h 2830833"/>
                <a:gd name="connsiteX112" fmla="*/ 5100 w 2345604"/>
                <a:gd name="connsiteY112" fmla="*/ 617603 h 2830833"/>
                <a:gd name="connsiteX113" fmla="*/ 111591 w 2345604"/>
                <a:gd name="connsiteY113" fmla="*/ 597084 h 2830833"/>
                <a:gd name="connsiteX114" fmla="*/ 102987 w 2345604"/>
                <a:gd name="connsiteY114" fmla="*/ 483400 h 2830833"/>
                <a:gd name="connsiteX115" fmla="*/ 220053 w 2345604"/>
                <a:gd name="connsiteY115" fmla="*/ 329772 h 2830833"/>
                <a:gd name="connsiteX116" fmla="*/ 352479 w 2345604"/>
                <a:gd name="connsiteY116" fmla="*/ 475411 h 2830833"/>
                <a:gd name="connsiteX117" fmla="*/ 1080137 w 2345604"/>
                <a:gd name="connsiteY117" fmla="*/ 131208 h 2830833"/>
                <a:gd name="connsiteX118" fmla="*/ 113241 w 2345604"/>
                <a:gd name="connsiteY118" fmla="*/ 8885 h 2830833"/>
                <a:gd name="connsiteX119" fmla="*/ 166908 w 2345604"/>
                <a:gd name="connsiteY119" fmla="*/ 0 h 2830833"/>
                <a:gd name="connsiteX120" fmla="*/ 113241 w 2345604"/>
                <a:gd name="connsiteY120" fmla="*/ 8885 h 2830833"/>
                <a:gd name="connsiteX0" fmla="*/ 1884456 w 2345604"/>
                <a:gd name="connsiteY0" fmla="*/ 2092495 h 2699632"/>
                <a:gd name="connsiteX1" fmla="*/ 1843591 w 2345604"/>
                <a:gd name="connsiteY1" fmla="*/ 2133053 h 2699632"/>
                <a:gd name="connsiteX2" fmla="*/ 1070536 w 2345604"/>
                <a:gd name="connsiteY2" fmla="*/ 2136125 h 2699632"/>
                <a:gd name="connsiteX3" fmla="*/ 1028749 w 2345604"/>
                <a:gd name="connsiteY3" fmla="*/ 2112159 h 2699632"/>
                <a:gd name="connsiteX4" fmla="*/ 765431 w 2345604"/>
                <a:gd name="connsiteY4" fmla="*/ 2594551 h 2699632"/>
                <a:gd name="connsiteX5" fmla="*/ 782330 w 2345604"/>
                <a:gd name="connsiteY5" fmla="*/ 2657537 h 2699632"/>
                <a:gd name="connsiteX6" fmla="*/ 852691 w 2345604"/>
                <a:gd name="connsiteY6" fmla="*/ 2648013 h 2699632"/>
                <a:gd name="connsiteX7" fmla="*/ 1302822 w 2345604"/>
                <a:gd name="connsiteY7" fmla="*/ 2351819 h 2699632"/>
                <a:gd name="connsiteX8" fmla="*/ 1475499 w 2345604"/>
                <a:gd name="connsiteY8" fmla="*/ 2363188 h 2699632"/>
                <a:gd name="connsiteX9" fmla="*/ 1438320 w 2345604"/>
                <a:gd name="connsiteY9" fmla="*/ 2483016 h 2699632"/>
                <a:gd name="connsiteX10" fmla="*/ 1376869 w 2345604"/>
                <a:gd name="connsiteY10" fmla="*/ 2625583 h 2699632"/>
                <a:gd name="connsiteX11" fmla="*/ 1561223 w 2345604"/>
                <a:gd name="connsiteY11" fmla="*/ 2604383 h 2699632"/>
                <a:gd name="connsiteX12" fmla="*/ 1561223 w 2345604"/>
                <a:gd name="connsiteY12" fmla="*/ 2603154 h 2699632"/>
                <a:gd name="connsiteX13" fmla="*/ 1884456 w 2345604"/>
                <a:gd name="connsiteY13" fmla="*/ 2092495 h 2699632"/>
                <a:gd name="connsiteX14" fmla="*/ 1356284 w 2345604"/>
                <a:gd name="connsiteY14" fmla="*/ 1477369 h 2699632"/>
                <a:gd name="connsiteX15" fmla="*/ 1031208 w 2345604"/>
                <a:gd name="connsiteY15" fmla="*/ 1527759 h 2699632"/>
                <a:gd name="connsiteX16" fmla="*/ 1226929 w 2345604"/>
                <a:gd name="connsiteY16" fmla="*/ 1718872 h 2699632"/>
                <a:gd name="connsiteX17" fmla="*/ 1328937 w 2345604"/>
                <a:gd name="connsiteY17" fmla="*/ 1559099 h 2699632"/>
                <a:gd name="connsiteX18" fmla="*/ 1356284 w 2345604"/>
                <a:gd name="connsiteY18" fmla="*/ 1477369 h 2699632"/>
                <a:gd name="connsiteX19" fmla="*/ 1420808 w 2345604"/>
                <a:gd name="connsiteY19" fmla="*/ 1456476 h 2699632"/>
                <a:gd name="connsiteX20" fmla="*/ 1393461 w 2345604"/>
                <a:gd name="connsiteY20" fmla="*/ 1466308 h 2699632"/>
                <a:gd name="connsiteX21" fmla="*/ 1355363 w 2345604"/>
                <a:gd name="connsiteY21" fmla="*/ 1581221 h 2699632"/>
                <a:gd name="connsiteX22" fmla="*/ 1273633 w 2345604"/>
                <a:gd name="connsiteY22" fmla="*/ 1724403 h 2699632"/>
                <a:gd name="connsiteX23" fmla="*/ 1138133 w 2345604"/>
                <a:gd name="connsiteY23" fmla="*/ 1753285 h 2699632"/>
                <a:gd name="connsiteX24" fmla="*/ 1038888 w 2345604"/>
                <a:gd name="connsiteY24" fmla="*/ 1639293 h 2699632"/>
                <a:gd name="connsiteX25" fmla="*/ 1000174 w 2345604"/>
                <a:gd name="connsiteY25" fmla="*/ 1528373 h 2699632"/>
                <a:gd name="connsiteX26" fmla="*/ 942103 w 2345604"/>
                <a:gd name="connsiteY26" fmla="*/ 1525301 h 2699632"/>
                <a:gd name="connsiteX27" fmla="*/ 1036430 w 2345604"/>
                <a:gd name="connsiteY27" fmla="*/ 2029200 h 2699632"/>
                <a:gd name="connsiteX28" fmla="*/ 1025062 w 2345604"/>
                <a:gd name="connsiteY28" fmla="*/ 2064842 h 2699632"/>
                <a:gd name="connsiteX29" fmla="*/ 1053330 w 2345604"/>
                <a:gd name="connsiteY29" fmla="*/ 2088193 h 2699632"/>
                <a:gd name="connsiteX30" fmla="*/ 1368574 w 2345604"/>
                <a:gd name="connsiteY30" fmla="*/ 2199726 h 2699632"/>
                <a:gd name="connsiteX31" fmla="*/ 1627898 w 2345604"/>
                <a:gd name="connsiteY31" fmla="*/ 2194197 h 2699632"/>
                <a:gd name="connsiteX32" fmla="*/ 1846664 w 2345604"/>
                <a:gd name="connsiteY32" fmla="*/ 2084506 h 2699632"/>
                <a:gd name="connsiteX33" fmla="*/ 1903199 w 2345604"/>
                <a:gd name="connsiteY33" fmla="*/ 1967441 h 2699632"/>
                <a:gd name="connsiteX34" fmla="*/ 1788285 w 2345604"/>
                <a:gd name="connsiteY34" fmla="*/ 1538206 h 2699632"/>
                <a:gd name="connsiteX35" fmla="*/ 1582731 w 2345604"/>
                <a:gd name="connsiteY35" fmla="*/ 1682308 h 2699632"/>
                <a:gd name="connsiteX36" fmla="*/ 1420808 w 2345604"/>
                <a:gd name="connsiteY36" fmla="*/ 1456476 h 2699632"/>
                <a:gd name="connsiteX37" fmla="*/ 1941913 w 2345604"/>
                <a:gd name="connsiteY37" fmla="*/ 1104361 h 2699632"/>
                <a:gd name="connsiteX38" fmla="*/ 1849737 w 2345604"/>
                <a:gd name="connsiteY38" fmla="*/ 1127097 h 2699632"/>
                <a:gd name="connsiteX39" fmla="*/ 1452454 w 2345604"/>
                <a:gd name="connsiteY39" fmla="*/ 1442648 h 2699632"/>
                <a:gd name="connsiteX40" fmla="*/ 1606082 w 2345604"/>
                <a:gd name="connsiteY40" fmla="*/ 1655269 h 2699632"/>
                <a:gd name="connsiteX41" fmla="*/ 1745270 w 2345604"/>
                <a:gd name="connsiteY41" fmla="*/ 1499183 h 2699632"/>
                <a:gd name="connsiteX42" fmla="*/ 1722839 w 2345604"/>
                <a:gd name="connsiteY42" fmla="*/ 1529909 h 2699632"/>
                <a:gd name="connsiteX43" fmla="*/ 1701331 w 2345604"/>
                <a:gd name="connsiteY43" fmla="*/ 1508095 h 2699632"/>
                <a:gd name="connsiteX44" fmla="*/ 1941913 w 2345604"/>
                <a:gd name="connsiteY44" fmla="*/ 1104361 h 2699632"/>
                <a:gd name="connsiteX45" fmla="*/ 229264 w 2345604"/>
                <a:gd name="connsiteY45" fmla="*/ 232417 h 2699632"/>
                <a:gd name="connsiteX46" fmla="*/ 203153 w 2345604"/>
                <a:gd name="connsiteY46" fmla="*/ 233598 h 2699632"/>
                <a:gd name="connsiteX47" fmla="*/ 138323 w 2345604"/>
                <a:gd name="connsiteY47" fmla="*/ 422867 h 2699632"/>
                <a:gd name="connsiteX48" fmla="*/ 138323 w 2345604"/>
                <a:gd name="connsiteY48" fmla="*/ 421947 h 2699632"/>
                <a:gd name="connsiteX49" fmla="*/ 196701 w 2345604"/>
                <a:gd name="connsiteY49" fmla="*/ 661912 h 2699632"/>
                <a:gd name="connsiteX50" fmla="*/ 329742 w 2345604"/>
                <a:gd name="connsiteY50" fmla="*/ 375858 h 2699632"/>
                <a:gd name="connsiteX51" fmla="*/ 291642 w 2345604"/>
                <a:gd name="connsiteY51" fmla="*/ 273541 h 2699632"/>
                <a:gd name="connsiteX52" fmla="*/ 229264 w 2345604"/>
                <a:gd name="connsiteY52" fmla="*/ 232417 h 2699632"/>
                <a:gd name="connsiteX53" fmla="*/ 1894689 w 2345604"/>
                <a:gd name="connsiteY53" fmla="*/ 48022 h 2699632"/>
                <a:gd name="connsiteX54" fmla="*/ 1797810 w 2345604"/>
                <a:gd name="connsiteY54" fmla="*/ 152789 h 2699632"/>
                <a:gd name="connsiteX55" fmla="*/ 1801805 w 2345604"/>
                <a:gd name="connsiteY55" fmla="*/ 321473 h 2699632"/>
                <a:gd name="connsiteX56" fmla="*/ 1955433 w 2345604"/>
                <a:gd name="connsiteY56" fmla="*/ 809702 h 2699632"/>
                <a:gd name="connsiteX57" fmla="*/ 2027330 w 2345604"/>
                <a:gd name="connsiteY57" fmla="*/ 862550 h 2699632"/>
                <a:gd name="connsiteX58" fmla="*/ 2082328 w 2345604"/>
                <a:gd name="connsiteY58" fmla="*/ 603534 h 2699632"/>
                <a:gd name="connsiteX59" fmla="*/ 2087244 w 2345604"/>
                <a:gd name="connsiteY59" fmla="*/ 342981 h 2699632"/>
                <a:gd name="connsiteX60" fmla="*/ 1988002 w 2345604"/>
                <a:gd name="connsiteY60" fmla="*/ 107930 h 2699632"/>
                <a:gd name="connsiteX61" fmla="*/ 1894689 w 2345604"/>
                <a:gd name="connsiteY61" fmla="*/ 48022 h 2699632"/>
                <a:gd name="connsiteX62" fmla="*/ 1069614 w 2345604"/>
                <a:gd name="connsiteY62" fmla="*/ 32653 h 2699632"/>
                <a:gd name="connsiteX63" fmla="*/ 264297 w 2345604"/>
                <a:gd name="connsiteY63" fmla="*/ 548228 h 2699632"/>
                <a:gd name="connsiteX64" fmla="*/ 479376 w 2345604"/>
                <a:gd name="connsiteY64" fmla="*/ 1337260 h 2699632"/>
                <a:gd name="connsiteX65" fmla="*/ 1815630 w 2345604"/>
                <a:gd name="connsiteY65" fmla="*/ 1118186 h 2699632"/>
                <a:gd name="connsiteX66" fmla="*/ 1809179 w 2345604"/>
                <a:gd name="connsiteY66" fmla="*/ 1114501 h 2699632"/>
                <a:gd name="connsiteX67" fmla="*/ 1804263 w 2345604"/>
                <a:gd name="connsiteY67" fmla="*/ 1095757 h 2699632"/>
                <a:gd name="connsiteX68" fmla="*/ 1824542 w 2345604"/>
                <a:gd name="connsiteY68" fmla="*/ 1088077 h 2699632"/>
                <a:gd name="connsiteX69" fmla="*/ 1928700 w 2345604"/>
                <a:gd name="connsiteY69" fmla="*/ 1076399 h 2699632"/>
                <a:gd name="connsiteX70" fmla="*/ 2003056 w 2345604"/>
                <a:gd name="connsiteY70" fmla="*/ 997742 h 2699632"/>
                <a:gd name="connsiteX71" fmla="*/ 2003058 w 2345604"/>
                <a:gd name="connsiteY71" fmla="*/ 997739 h 2699632"/>
                <a:gd name="connsiteX72" fmla="*/ 1960349 w 2345604"/>
                <a:gd name="connsiteY72" fmla="*/ 843193 h 2699632"/>
                <a:gd name="connsiteX73" fmla="*/ 1896131 w 2345604"/>
                <a:gd name="connsiteY73" fmla="*/ 858862 h 2699632"/>
                <a:gd name="connsiteX74" fmla="*/ 1880769 w 2345604"/>
                <a:gd name="connsiteY74" fmla="*/ 832132 h 2699632"/>
                <a:gd name="connsiteX75" fmla="*/ 1922863 w 2345604"/>
                <a:gd name="connsiteY75" fmla="*/ 812468 h 2699632"/>
                <a:gd name="connsiteX76" fmla="*/ 1584882 w 2345604"/>
                <a:gd name="connsiteY76" fmla="*/ 167231 h 2699632"/>
                <a:gd name="connsiteX77" fmla="*/ 1069614 w 2345604"/>
                <a:gd name="connsiteY77" fmla="*/ 32653 h 2699632"/>
                <a:gd name="connsiteX78" fmla="*/ 1080137 w 2345604"/>
                <a:gd name="connsiteY78" fmla="*/ 7 h 2699632"/>
                <a:gd name="connsiteX79" fmla="*/ 1765855 w 2345604"/>
                <a:gd name="connsiteY79" fmla="*/ 280301 h 2699632"/>
                <a:gd name="connsiteX80" fmla="*/ 1836217 w 2345604"/>
                <a:gd name="connsiteY80" fmla="*/ 28658 h 2699632"/>
                <a:gd name="connsiteX81" fmla="*/ 2051296 w 2345604"/>
                <a:gd name="connsiteY81" fmla="*/ 142036 h 2699632"/>
                <a:gd name="connsiteX82" fmla="*/ 2112747 w 2345604"/>
                <a:gd name="connsiteY82" fmla="*/ 308875 h 2699632"/>
                <a:gd name="connsiteX83" fmla="*/ 2254918 w 2345604"/>
                <a:gd name="connsiteY83" fmla="*/ 301282 h 2699632"/>
                <a:gd name="connsiteX84" fmla="*/ 2333540 w 2345604"/>
                <a:gd name="connsiteY84" fmla="*/ 297681 h 2699632"/>
                <a:gd name="connsiteX85" fmla="*/ 2334013 w 2345604"/>
                <a:gd name="connsiteY85" fmla="*/ 298876 h 2699632"/>
                <a:gd name="connsiteX86" fmla="*/ 2345604 w 2345604"/>
                <a:gd name="connsiteY86" fmla="*/ 324353 h 2699632"/>
                <a:gd name="connsiteX87" fmla="*/ 2268500 w 2345604"/>
                <a:gd name="connsiteY87" fmla="*/ 327686 h 2699632"/>
                <a:gd name="connsiteX88" fmla="*/ 2117049 w 2345604"/>
                <a:gd name="connsiteY88" fmla="*/ 335607 h 2699632"/>
                <a:gd name="connsiteX89" fmla="*/ 2045151 w 2345604"/>
                <a:gd name="connsiteY89" fmla="*/ 908023 h 2699632"/>
                <a:gd name="connsiteX90" fmla="*/ 1988923 w 2345604"/>
                <a:gd name="connsiteY90" fmla="*/ 1065338 h 2699632"/>
                <a:gd name="connsiteX91" fmla="*/ 1773844 w 2345604"/>
                <a:gd name="connsiteY91" fmla="*/ 1459240 h 2699632"/>
                <a:gd name="connsiteX92" fmla="*/ 1935154 w 2345604"/>
                <a:gd name="connsiteY92" fmla="*/ 1901074 h 2699632"/>
                <a:gd name="connsiteX93" fmla="*/ 1921020 w 2345604"/>
                <a:gd name="connsiteY93" fmla="*/ 2023976 h 2699632"/>
                <a:gd name="connsiteX94" fmla="*/ 1518209 w 2345604"/>
                <a:gd name="connsiteY94" fmla="*/ 2666448 h 2699632"/>
                <a:gd name="connsiteX95" fmla="*/ 1405751 w 2345604"/>
                <a:gd name="connsiteY95" fmla="*/ 2699632 h 2699632"/>
                <a:gd name="connsiteX96" fmla="*/ 1347373 w 2345604"/>
                <a:gd name="connsiteY96" fmla="*/ 2638181 h 2699632"/>
                <a:gd name="connsiteX97" fmla="*/ 1366731 w 2345604"/>
                <a:gd name="connsiteY97" fmla="*/ 2561061 h 2699632"/>
                <a:gd name="connsiteX98" fmla="*/ 1436785 w 2345604"/>
                <a:gd name="connsiteY98" fmla="*/ 2361344 h 2699632"/>
                <a:gd name="connsiteX99" fmla="*/ 1334776 w 2345604"/>
                <a:gd name="connsiteY99" fmla="*/ 2371791 h 2699632"/>
                <a:gd name="connsiteX100" fmla="*/ 1239219 w 2345604"/>
                <a:gd name="connsiteY100" fmla="*/ 2419723 h 2699632"/>
                <a:gd name="connsiteX101" fmla="*/ 999867 w 2345604"/>
                <a:gd name="connsiteY101" fmla="*/ 2613294 h 2699632"/>
                <a:gd name="connsiteX102" fmla="*/ 861909 w 2345604"/>
                <a:gd name="connsiteY102" fmla="*/ 2676589 h 2699632"/>
                <a:gd name="connsiteX103" fmla="*/ 750682 w 2345604"/>
                <a:gd name="connsiteY103" fmla="*/ 2674745 h 2699632"/>
                <a:gd name="connsiteX104" fmla="*/ 750682 w 2345604"/>
                <a:gd name="connsiteY104" fmla="*/ 2554301 h 2699632"/>
                <a:gd name="connsiteX105" fmla="*/ 1004169 w 2345604"/>
                <a:gd name="connsiteY105" fmla="*/ 2087885 h 2699632"/>
                <a:gd name="connsiteX106" fmla="*/ 1017688 w 2345604"/>
                <a:gd name="connsiteY106" fmla="*/ 1986184 h 2699632"/>
                <a:gd name="connsiteX107" fmla="*/ 896015 w 2345604"/>
                <a:gd name="connsiteY107" fmla="*/ 1520077 h 2699632"/>
                <a:gd name="connsiteX108" fmla="*/ 371222 w 2345604"/>
                <a:gd name="connsiteY108" fmla="*/ 1287793 h 2699632"/>
                <a:gd name="connsiteX109" fmla="*/ 186869 w 2345604"/>
                <a:gd name="connsiteY109" fmla="*/ 714146 h 2699632"/>
                <a:gd name="connsiteX110" fmla="*/ 117429 w 2345604"/>
                <a:gd name="connsiteY110" fmla="*/ 496609 h 2699632"/>
                <a:gd name="connsiteX111" fmla="*/ 0 w 2345604"/>
                <a:gd name="connsiteY111" fmla="*/ 519162 h 2699632"/>
                <a:gd name="connsiteX112" fmla="*/ 5100 w 2345604"/>
                <a:gd name="connsiteY112" fmla="*/ 486402 h 2699632"/>
                <a:gd name="connsiteX113" fmla="*/ 111591 w 2345604"/>
                <a:gd name="connsiteY113" fmla="*/ 465883 h 2699632"/>
                <a:gd name="connsiteX114" fmla="*/ 102987 w 2345604"/>
                <a:gd name="connsiteY114" fmla="*/ 352199 h 2699632"/>
                <a:gd name="connsiteX115" fmla="*/ 220053 w 2345604"/>
                <a:gd name="connsiteY115" fmla="*/ 198571 h 2699632"/>
                <a:gd name="connsiteX116" fmla="*/ 352479 w 2345604"/>
                <a:gd name="connsiteY116" fmla="*/ 344210 h 2699632"/>
                <a:gd name="connsiteX117" fmla="*/ 1080137 w 2345604"/>
                <a:gd name="connsiteY117"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268500 w 2334013"/>
                <a:gd name="connsiteY86" fmla="*/ 327686 h 2699632"/>
                <a:gd name="connsiteX87" fmla="*/ 2117049 w 2334013"/>
                <a:gd name="connsiteY87" fmla="*/ 335607 h 2699632"/>
                <a:gd name="connsiteX88" fmla="*/ 2045151 w 2334013"/>
                <a:gd name="connsiteY88" fmla="*/ 908023 h 2699632"/>
                <a:gd name="connsiteX89" fmla="*/ 1988923 w 2334013"/>
                <a:gd name="connsiteY89" fmla="*/ 1065338 h 2699632"/>
                <a:gd name="connsiteX90" fmla="*/ 1773844 w 2334013"/>
                <a:gd name="connsiteY90" fmla="*/ 1459240 h 2699632"/>
                <a:gd name="connsiteX91" fmla="*/ 1935154 w 2334013"/>
                <a:gd name="connsiteY91" fmla="*/ 1901074 h 2699632"/>
                <a:gd name="connsiteX92" fmla="*/ 1921020 w 2334013"/>
                <a:gd name="connsiteY92" fmla="*/ 2023976 h 2699632"/>
                <a:gd name="connsiteX93" fmla="*/ 1518209 w 2334013"/>
                <a:gd name="connsiteY93" fmla="*/ 2666448 h 2699632"/>
                <a:gd name="connsiteX94" fmla="*/ 1405751 w 2334013"/>
                <a:gd name="connsiteY94" fmla="*/ 2699632 h 2699632"/>
                <a:gd name="connsiteX95" fmla="*/ 1347373 w 2334013"/>
                <a:gd name="connsiteY95" fmla="*/ 2638181 h 2699632"/>
                <a:gd name="connsiteX96" fmla="*/ 1366731 w 2334013"/>
                <a:gd name="connsiteY96" fmla="*/ 2561061 h 2699632"/>
                <a:gd name="connsiteX97" fmla="*/ 1436785 w 2334013"/>
                <a:gd name="connsiteY97" fmla="*/ 2361344 h 2699632"/>
                <a:gd name="connsiteX98" fmla="*/ 1334776 w 2334013"/>
                <a:gd name="connsiteY98" fmla="*/ 2371791 h 2699632"/>
                <a:gd name="connsiteX99" fmla="*/ 1239219 w 2334013"/>
                <a:gd name="connsiteY99" fmla="*/ 2419723 h 2699632"/>
                <a:gd name="connsiteX100" fmla="*/ 999867 w 2334013"/>
                <a:gd name="connsiteY100" fmla="*/ 2613294 h 2699632"/>
                <a:gd name="connsiteX101" fmla="*/ 861909 w 2334013"/>
                <a:gd name="connsiteY101" fmla="*/ 2676589 h 2699632"/>
                <a:gd name="connsiteX102" fmla="*/ 750682 w 2334013"/>
                <a:gd name="connsiteY102" fmla="*/ 2674745 h 2699632"/>
                <a:gd name="connsiteX103" fmla="*/ 750682 w 2334013"/>
                <a:gd name="connsiteY103" fmla="*/ 2554301 h 2699632"/>
                <a:gd name="connsiteX104" fmla="*/ 1004169 w 2334013"/>
                <a:gd name="connsiteY104" fmla="*/ 2087885 h 2699632"/>
                <a:gd name="connsiteX105" fmla="*/ 1017688 w 2334013"/>
                <a:gd name="connsiteY105" fmla="*/ 1986184 h 2699632"/>
                <a:gd name="connsiteX106" fmla="*/ 896015 w 2334013"/>
                <a:gd name="connsiteY106" fmla="*/ 1520077 h 2699632"/>
                <a:gd name="connsiteX107" fmla="*/ 371222 w 2334013"/>
                <a:gd name="connsiteY107" fmla="*/ 1287793 h 2699632"/>
                <a:gd name="connsiteX108" fmla="*/ 186869 w 2334013"/>
                <a:gd name="connsiteY108" fmla="*/ 714146 h 2699632"/>
                <a:gd name="connsiteX109" fmla="*/ 117429 w 2334013"/>
                <a:gd name="connsiteY109" fmla="*/ 496609 h 2699632"/>
                <a:gd name="connsiteX110" fmla="*/ 0 w 2334013"/>
                <a:gd name="connsiteY110" fmla="*/ 519162 h 2699632"/>
                <a:gd name="connsiteX111" fmla="*/ 5100 w 2334013"/>
                <a:gd name="connsiteY111" fmla="*/ 486402 h 2699632"/>
                <a:gd name="connsiteX112" fmla="*/ 111591 w 2334013"/>
                <a:gd name="connsiteY112" fmla="*/ 465883 h 2699632"/>
                <a:gd name="connsiteX113" fmla="*/ 102987 w 2334013"/>
                <a:gd name="connsiteY113" fmla="*/ 352199 h 2699632"/>
                <a:gd name="connsiteX114" fmla="*/ 220053 w 2334013"/>
                <a:gd name="connsiteY114" fmla="*/ 198571 h 2699632"/>
                <a:gd name="connsiteX115" fmla="*/ 352479 w 2334013"/>
                <a:gd name="connsiteY115" fmla="*/ 344210 h 2699632"/>
                <a:gd name="connsiteX116" fmla="*/ 1080137 w 2334013"/>
                <a:gd name="connsiteY116" fmla="*/ 7 h 2699632"/>
                <a:gd name="connsiteX0" fmla="*/ 1884456 w 2334013"/>
                <a:gd name="connsiteY0" fmla="*/ 2092495 h 2699632"/>
                <a:gd name="connsiteX1" fmla="*/ 1843591 w 2334013"/>
                <a:gd name="connsiteY1" fmla="*/ 2133053 h 2699632"/>
                <a:gd name="connsiteX2" fmla="*/ 1070536 w 2334013"/>
                <a:gd name="connsiteY2" fmla="*/ 2136125 h 2699632"/>
                <a:gd name="connsiteX3" fmla="*/ 1028749 w 2334013"/>
                <a:gd name="connsiteY3" fmla="*/ 2112159 h 2699632"/>
                <a:gd name="connsiteX4" fmla="*/ 765431 w 2334013"/>
                <a:gd name="connsiteY4" fmla="*/ 2594551 h 2699632"/>
                <a:gd name="connsiteX5" fmla="*/ 782330 w 2334013"/>
                <a:gd name="connsiteY5" fmla="*/ 2657537 h 2699632"/>
                <a:gd name="connsiteX6" fmla="*/ 852691 w 2334013"/>
                <a:gd name="connsiteY6" fmla="*/ 2648013 h 2699632"/>
                <a:gd name="connsiteX7" fmla="*/ 1302822 w 2334013"/>
                <a:gd name="connsiteY7" fmla="*/ 2351819 h 2699632"/>
                <a:gd name="connsiteX8" fmla="*/ 1475499 w 2334013"/>
                <a:gd name="connsiteY8" fmla="*/ 2363188 h 2699632"/>
                <a:gd name="connsiteX9" fmla="*/ 1438320 w 2334013"/>
                <a:gd name="connsiteY9" fmla="*/ 2483016 h 2699632"/>
                <a:gd name="connsiteX10" fmla="*/ 1376869 w 2334013"/>
                <a:gd name="connsiteY10" fmla="*/ 2625583 h 2699632"/>
                <a:gd name="connsiteX11" fmla="*/ 1561223 w 2334013"/>
                <a:gd name="connsiteY11" fmla="*/ 2604383 h 2699632"/>
                <a:gd name="connsiteX12" fmla="*/ 1561223 w 2334013"/>
                <a:gd name="connsiteY12" fmla="*/ 2603154 h 2699632"/>
                <a:gd name="connsiteX13" fmla="*/ 1884456 w 2334013"/>
                <a:gd name="connsiteY13" fmla="*/ 2092495 h 2699632"/>
                <a:gd name="connsiteX14" fmla="*/ 1356284 w 2334013"/>
                <a:gd name="connsiteY14" fmla="*/ 1477369 h 2699632"/>
                <a:gd name="connsiteX15" fmla="*/ 1031208 w 2334013"/>
                <a:gd name="connsiteY15" fmla="*/ 1527759 h 2699632"/>
                <a:gd name="connsiteX16" fmla="*/ 1226929 w 2334013"/>
                <a:gd name="connsiteY16" fmla="*/ 1718872 h 2699632"/>
                <a:gd name="connsiteX17" fmla="*/ 1328937 w 2334013"/>
                <a:gd name="connsiteY17" fmla="*/ 1559099 h 2699632"/>
                <a:gd name="connsiteX18" fmla="*/ 1356284 w 2334013"/>
                <a:gd name="connsiteY18" fmla="*/ 1477369 h 2699632"/>
                <a:gd name="connsiteX19" fmla="*/ 1420808 w 2334013"/>
                <a:gd name="connsiteY19" fmla="*/ 1456476 h 2699632"/>
                <a:gd name="connsiteX20" fmla="*/ 1393461 w 2334013"/>
                <a:gd name="connsiteY20" fmla="*/ 1466308 h 2699632"/>
                <a:gd name="connsiteX21" fmla="*/ 1355363 w 2334013"/>
                <a:gd name="connsiteY21" fmla="*/ 1581221 h 2699632"/>
                <a:gd name="connsiteX22" fmla="*/ 1273633 w 2334013"/>
                <a:gd name="connsiteY22" fmla="*/ 1724403 h 2699632"/>
                <a:gd name="connsiteX23" fmla="*/ 1138133 w 2334013"/>
                <a:gd name="connsiteY23" fmla="*/ 1753285 h 2699632"/>
                <a:gd name="connsiteX24" fmla="*/ 1038888 w 2334013"/>
                <a:gd name="connsiteY24" fmla="*/ 1639293 h 2699632"/>
                <a:gd name="connsiteX25" fmla="*/ 1000174 w 2334013"/>
                <a:gd name="connsiteY25" fmla="*/ 1528373 h 2699632"/>
                <a:gd name="connsiteX26" fmla="*/ 942103 w 2334013"/>
                <a:gd name="connsiteY26" fmla="*/ 1525301 h 2699632"/>
                <a:gd name="connsiteX27" fmla="*/ 1036430 w 2334013"/>
                <a:gd name="connsiteY27" fmla="*/ 2029200 h 2699632"/>
                <a:gd name="connsiteX28" fmla="*/ 1025062 w 2334013"/>
                <a:gd name="connsiteY28" fmla="*/ 2064842 h 2699632"/>
                <a:gd name="connsiteX29" fmla="*/ 1053330 w 2334013"/>
                <a:gd name="connsiteY29" fmla="*/ 2088193 h 2699632"/>
                <a:gd name="connsiteX30" fmla="*/ 1368574 w 2334013"/>
                <a:gd name="connsiteY30" fmla="*/ 2199726 h 2699632"/>
                <a:gd name="connsiteX31" fmla="*/ 1627898 w 2334013"/>
                <a:gd name="connsiteY31" fmla="*/ 2194197 h 2699632"/>
                <a:gd name="connsiteX32" fmla="*/ 1846664 w 2334013"/>
                <a:gd name="connsiteY32" fmla="*/ 2084506 h 2699632"/>
                <a:gd name="connsiteX33" fmla="*/ 1903199 w 2334013"/>
                <a:gd name="connsiteY33" fmla="*/ 1967441 h 2699632"/>
                <a:gd name="connsiteX34" fmla="*/ 1788285 w 2334013"/>
                <a:gd name="connsiteY34" fmla="*/ 1538206 h 2699632"/>
                <a:gd name="connsiteX35" fmla="*/ 1582731 w 2334013"/>
                <a:gd name="connsiteY35" fmla="*/ 1682308 h 2699632"/>
                <a:gd name="connsiteX36" fmla="*/ 1420808 w 2334013"/>
                <a:gd name="connsiteY36" fmla="*/ 1456476 h 2699632"/>
                <a:gd name="connsiteX37" fmla="*/ 1941913 w 2334013"/>
                <a:gd name="connsiteY37" fmla="*/ 1104361 h 2699632"/>
                <a:gd name="connsiteX38" fmla="*/ 1849737 w 2334013"/>
                <a:gd name="connsiteY38" fmla="*/ 1127097 h 2699632"/>
                <a:gd name="connsiteX39" fmla="*/ 1452454 w 2334013"/>
                <a:gd name="connsiteY39" fmla="*/ 1442648 h 2699632"/>
                <a:gd name="connsiteX40" fmla="*/ 1606082 w 2334013"/>
                <a:gd name="connsiteY40" fmla="*/ 1655269 h 2699632"/>
                <a:gd name="connsiteX41" fmla="*/ 1745270 w 2334013"/>
                <a:gd name="connsiteY41" fmla="*/ 1499183 h 2699632"/>
                <a:gd name="connsiteX42" fmla="*/ 1722839 w 2334013"/>
                <a:gd name="connsiteY42" fmla="*/ 1529909 h 2699632"/>
                <a:gd name="connsiteX43" fmla="*/ 1701331 w 2334013"/>
                <a:gd name="connsiteY43" fmla="*/ 1508095 h 2699632"/>
                <a:gd name="connsiteX44" fmla="*/ 1941913 w 2334013"/>
                <a:gd name="connsiteY44" fmla="*/ 1104361 h 2699632"/>
                <a:gd name="connsiteX45" fmla="*/ 229264 w 2334013"/>
                <a:gd name="connsiteY45" fmla="*/ 232417 h 2699632"/>
                <a:gd name="connsiteX46" fmla="*/ 203153 w 2334013"/>
                <a:gd name="connsiteY46" fmla="*/ 233598 h 2699632"/>
                <a:gd name="connsiteX47" fmla="*/ 138323 w 2334013"/>
                <a:gd name="connsiteY47" fmla="*/ 422867 h 2699632"/>
                <a:gd name="connsiteX48" fmla="*/ 138323 w 2334013"/>
                <a:gd name="connsiteY48" fmla="*/ 421947 h 2699632"/>
                <a:gd name="connsiteX49" fmla="*/ 196701 w 2334013"/>
                <a:gd name="connsiteY49" fmla="*/ 661912 h 2699632"/>
                <a:gd name="connsiteX50" fmla="*/ 329742 w 2334013"/>
                <a:gd name="connsiteY50" fmla="*/ 375858 h 2699632"/>
                <a:gd name="connsiteX51" fmla="*/ 291642 w 2334013"/>
                <a:gd name="connsiteY51" fmla="*/ 273541 h 2699632"/>
                <a:gd name="connsiteX52" fmla="*/ 229264 w 2334013"/>
                <a:gd name="connsiteY52" fmla="*/ 232417 h 2699632"/>
                <a:gd name="connsiteX53" fmla="*/ 1894689 w 2334013"/>
                <a:gd name="connsiteY53" fmla="*/ 48022 h 2699632"/>
                <a:gd name="connsiteX54" fmla="*/ 1797810 w 2334013"/>
                <a:gd name="connsiteY54" fmla="*/ 152789 h 2699632"/>
                <a:gd name="connsiteX55" fmla="*/ 1801805 w 2334013"/>
                <a:gd name="connsiteY55" fmla="*/ 321473 h 2699632"/>
                <a:gd name="connsiteX56" fmla="*/ 1955433 w 2334013"/>
                <a:gd name="connsiteY56" fmla="*/ 809702 h 2699632"/>
                <a:gd name="connsiteX57" fmla="*/ 2027330 w 2334013"/>
                <a:gd name="connsiteY57" fmla="*/ 862550 h 2699632"/>
                <a:gd name="connsiteX58" fmla="*/ 2082328 w 2334013"/>
                <a:gd name="connsiteY58" fmla="*/ 603534 h 2699632"/>
                <a:gd name="connsiteX59" fmla="*/ 2087244 w 2334013"/>
                <a:gd name="connsiteY59" fmla="*/ 342981 h 2699632"/>
                <a:gd name="connsiteX60" fmla="*/ 1988002 w 2334013"/>
                <a:gd name="connsiteY60" fmla="*/ 107930 h 2699632"/>
                <a:gd name="connsiteX61" fmla="*/ 1894689 w 2334013"/>
                <a:gd name="connsiteY61" fmla="*/ 48022 h 2699632"/>
                <a:gd name="connsiteX62" fmla="*/ 1069614 w 2334013"/>
                <a:gd name="connsiteY62" fmla="*/ 32653 h 2699632"/>
                <a:gd name="connsiteX63" fmla="*/ 264297 w 2334013"/>
                <a:gd name="connsiteY63" fmla="*/ 548228 h 2699632"/>
                <a:gd name="connsiteX64" fmla="*/ 479376 w 2334013"/>
                <a:gd name="connsiteY64" fmla="*/ 1337260 h 2699632"/>
                <a:gd name="connsiteX65" fmla="*/ 1815630 w 2334013"/>
                <a:gd name="connsiteY65" fmla="*/ 1118186 h 2699632"/>
                <a:gd name="connsiteX66" fmla="*/ 1809179 w 2334013"/>
                <a:gd name="connsiteY66" fmla="*/ 1114501 h 2699632"/>
                <a:gd name="connsiteX67" fmla="*/ 1804263 w 2334013"/>
                <a:gd name="connsiteY67" fmla="*/ 1095757 h 2699632"/>
                <a:gd name="connsiteX68" fmla="*/ 1824542 w 2334013"/>
                <a:gd name="connsiteY68" fmla="*/ 1088077 h 2699632"/>
                <a:gd name="connsiteX69" fmla="*/ 1928700 w 2334013"/>
                <a:gd name="connsiteY69" fmla="*/ 1076399 h 2699632"/>
                <a:gd name="connsiteX70" fmla="*/ 2003056 w 2334013"/>
                <a:gd name="connsiteY70" fmla="*/ 997742 h 2699632"/>
                <a:gd name="connsiteX71" fmla="*/ 2003058 w 2334013"/>
                <a:gd name="connsiteY71" fmla="*/ 997739 h 2699632"/>
                <a:gd name="connsiteX72" fmla="*/ 1960349 w 2334013"/>
                <a:gd name="connsiteY72" fmla="*/ 843193 h 2699632"/>
                <a:gd name="connsiteX73" fmla="*/ 1896131 w 2334013"/>
                <a:gd name="connsiteY73" fmla="*/ 858862 h 2699632"/>
                <a:gd name="connsiteX74" fmla="*/ 1880769 w 2334013"/>
                <a:gd name="connsiteY74" fmla="*/ 832132 h 2699632"/>
                <a:gd name="connsiteX75" fmla="*/ 1922863 w 2334013"/>
                <a:gd name="connsiteY75" fmla="*/ 812468 h 2699632"/>
                <a:gd name="connsiteX76" fmla="*/ 1584882 w 2334013"/>
                <a:gd name="connsiteY76" fmla="*/ 167231 h 2699632"/>
                <a:gd name="connsiteX77" fmla="*/ 1069614 w 2334013"/>
                <a:gd name="connsiteY77" fmla="*/ 32653 h 2699632"/>
                <a:gd name="connsiteX78" fmla="*/ 1080137 w 2334013"/>
                <a:gd name="connsiteY78" fmla="*/ 7 h 2699632"/>
                <a:gd name="connsiteX79" fmla="*/ 1765855 w 2334013"/>
                <a:gd name="connsiteY79" fmla="*/ 280301 h 2699632"/>
                <a:gd name="connsiteX80" fmla="*/ 1836217 w 2334013"/>
                <a:gd name="connsiteY80" fmla="*/ 28658 h 2699632"/>
                <a:gd name="connsiteX81" fmla="*/ 2051296 w 2334013"/>
                <a:gd name="connsiteY81" fmla="*/ 142036 h 2699632"/>
                <a:gd name="connsiteX82" fmla="*/ 2112747 w 2334013"/>
                <a:gd name="connsiteY82" fmla="*/ 308875 h 2699632"/>
                <a:gd name="connsiteX83" fmla="*/ 2254918 w 2334013"/>
                <a:gd name="connsiteY83" fmla="*/ 301282 h 2699632"/>
                <a:gd name="connsiteX84" fmla="*/ 2333540 w 2334013"/>
                <a:gd name="connsiteY84" fmla="*/ 297681 h 2699632"/>
                <a:gd name="connsiteX85" fmla="*/ 2334013 w 2334013"/>
                <a:gd name="connsiteY85" fmla="*/ 298876 h 2699632"/>
                <a:gd name="connsiteX86" fmla="*/ 2117049 w 2334013"/>
                <a:gd name="connsiteY86" fmla="*/ 335607 h 2699632"/>
                <a:gd name="connsiteX87" fmla="*/ 2045151 w 2334013"/>
                <a:gd name="connsiteY87" fmla="*/ 908023 h 2699632"/>
                <a:gd name="connsiteX88" fmla="*/ 1988923 w 2334013"/>
                <a:gd name="connsiteY88" fmla="*/ 1065338 h 2699632"/>
                <a:gd name="connsiteX89" fmla="*/ 1773844 w 2334013"/>
                <a:gd name="connsiteY89" fmla="*/ 1459240 h 2699632"/>
                <a:gd name="connsiteX90" fmla="*/ 1935154 w 2334013"/>
                <a:gd name="connsiteY90" fmla="*/ 1901074 h 2699632"/>
                <a:gd name="connsiteX91" fmla="*/ 1921020 w 2334013"/>
                <a:gd name="connsiteY91" fmla="*/ 2023976 h 2699632"/>
                <a:gd name="connsiteX92" fmla="*/ 1518209 w 2334013"/>
                <a:gd name="connsiteY92" fmla="*/ 2666448 h 2699632"/>
                <a:gd name="connsiteX93" fmla="*/ 1405751 w 2334013"/>
                <a:gd name="connsiteY93" fmla="*/ 2699632 h 2699632"/>
                <a:gd name="connsiteX94" fmla="*/ 1347373 w 2334013"/>
                <a:gd name="connsiteY94" fmla="*/ 2638181 h 2699632"/>
                <a:gd name="connsiteX95" fmla="*/ 1366731 w 2334013"/>
                <a:gd name="connsiteY95" fmla="*/ 2561061 h 2699632"/>
                <a:gd name="connsiteX96" fmla="*/ 1436785 w 2334013"/>
                <a:gd name="connsiteY96" fmla="*/ 2361344 h 2699632"/>
                <a:gd name="connsiteX97" fmla="*/ 1334776 w 2334013"/>
                <a:gd name="connsiteY97" fmla="*/ 2371791 h 2699632"/>
                <a:gd name="connsiteX98" fmla="*/ 1239219 w 2334013"/>
                <a:gd name="connsiteY98" fmla="*/ 2419723 h 2699632"/>
                <a:gd name="connsiteX99" fmla="*/ 999867 w 2334013"/>
                <a:gd name="connsiteY99" fmla="*/ 2613294 h 2699632"/>
                <a:gd name="connsiteX100" fmla="*/ 861909 w 2334013"/>
                <a:gd name="connsiteY100" fmla="*/ 2676589 h 2699632"/>
                <a:gd name="connsiteX101" fmla="*/ 750682 w 2334013"/>
                <a:gd name="connsiteY101" fmla="*/ 2674745 h 2699632"/>
                <a:gd name="connsiteX102" fmla="*/ 750682 w 2334013"/>
                <a:gd name="connsiteY102" fmla="*/ 2554301 h 2699632"/>
                <a:gd name="connsiteX103" fmla="*/ 1004169 w 2334013"/>
                <a:gd name="connsiteY103" fmla="*/ 2087885 h 2699632"/>
                <a:gd name="connsiteX104" fmla="*/ 1017688 w 2334013"/>
                <a:gd name="connsiteY104" fmla="*/ 1986184 h 2699632"/>
                <a:gd name="connsiteX105" fmla="*/ 896015 w 2334013"/>
                <a:gd name="connsiteY105" fmla="*/ 1520077 h 2699632"/>
                <a:gd name="connsiteX106" fmla="*/ 371222 w 2334013"/>
                <a:gd name="connsiteY106" fmla="*/ 1287793 h 2699632"/>
                <a:gd name="connsiteX107" fmla="*/ 186869 w 2334013"/>
                <a:gd name="connsiteY107" fmla="*/ 714146 h 2699632"/>
                <a:gd name="connsiteX108" fmla="*/ 117429 w 2334013"/>
                <a:gd name="connsiteY108" fmla="*/ 496609 h 2699632"/>
                <a:gd name="connsiteX109" fmla="*/ 0 w 2334013"/>
                <a:gd name="connsiteY109" fmla="*/ 519162 h 2699632"/>
                <a:gd name="connsiteX110" fmla="*/ 5100 w 2334013"/>
                <a:gd name="connsiteY110" fmla="*/ 486402 h 2699632"/>
                <a:gd name="connsiteX111" fmla="*/ 111591 w 2334013"/>
                <a:gd name="connsiteY111" fmla="*/ 465883 h 2699632"/>
                <a:gd name="connsiteX112" fmla="*/ 102987 w 2334013"/>
                <a:gd name="connsiteY112" fmla="*/ 352199 h 2699632"/>
                <a:gd name="connsiteX113" fmla="*/ 220053 w 2334013"/>
                <a:gd name="connsiteY113" fmla="*/ 198571 h 2699632"/>
                <a:gd name="connsiteX114" fmla="*/ 352479 w 2334013"/>
                <a:gd name="connsiteY114" fmla="*/ 344210 h 2699632"/>
                <a:gd name="connsiteX115" fmla="*/ 1080137 w 2334013"/>
                <a:gd name="connsiteY115" fmla="*/ 7 h 2699632"/>
                <a:gd name="connsiteX0" fmla="*/ 1884456 w 2333540"/>
                <a:gd name="connsiteY0" fmla="*/ 2092495 h 2699632"/>
                <a:gd name="connsiteX1" fmla="*/ 1843591 w 2333540"/>
                <a:gd name="connsiteY1" fmla="*/ 2133053 h 2699632"/>
                <a:gd name="connsiteX2" fmla="*/ 1070536 w 2333540"/>
                <a:gd name="connsiteY2" fmla="*/ 2136125 h 2699632"/>
                <a:gd name="connsiteX3" fmla="*/ 1028749 w 2333540"/>
                <a:gd name="connsiteY3" fmla="*/ 2112159 h 2699632"/>
                <a:gd name="connsiteX4" fmla="*/ 765431 w 2333540"/>
                <a:gd name="connsiteY4" fmla="*/ 2594551 h 2699632"/>
                <a:gd name="connsiteX5" fmla="*/ 782330 w 2333540"/>
                <a:gd name="connsiteY5" fmla="*/ 2657537 h 2699632"/>
                <a:gd name="connsiteX6" fmla="*/ 852691 w 2333540"/>
                <a:gd name="connsiteY6" fmla="*/ 2648013 h 2699632"/>
                <a:gd name="connsiteX7" fmla="*/ 1302822 w 2333540"/>
                <a:gd name="connsiteY7" fmla="*/ 2351819 h 2699632"/>
                <a:gd name="connsiteX8" fmla="*/ 1475499 w 2333540"/>
                <a:gd name="connsiteY8" fmla="*/ 2363188 h 2699632"/>
                <a:gd name="connsiteX9" fmla="*/ 1438320 w 2333540"/>
                <a:gd name="connsiteY9" fmla="*/ 2483016 h 2699632"/>
                <a:gd name="connsiteX10" fmla="*/ 1376869 w 2333540"/>
                <a:gd name="connsiteY10" fmla="*/ 2625583 h 2699632"/>
                <a:gd name="connsiteX11" fmla="*/ 1561223 w 2333540"/>
                <a:gd name="connsiteY11" fmla="*/ 2604383 h 2699632"/>
                <a:gd name="connsiteX12" fmla="*/ 1561223 w 2333540"/>
                <a:gd name="connsiteY12" fmla="*/ 2603154 h 2699632"/>
                <a:gd name="connsiteX13" fmla="*/ 1884456 w 2333540"/>
                <a:gd name="connsiteY13" fmla="*/ 2092495 h 2699632"/>
                <a:gd name="connsiteX14" fmla="*/ 1356284 w 2333540"/>
                <a:gd name="connsiteY14" fmla="*/ 1477369 h 2699632"/>
                <a:gd name="connsiteX15" fmla="*/ 1031208 w 2333540"/>
                <a:gd name="connsiteY15" fmla="*/ 1527759 h 2699632"/>
                <a:gd name="connsiteX16" fmla="*/ 1226929 w 2333540"/>
                <a:gd name="connsiteY16" fmla="*/ 1718872 h 2699632"/>
                <a:gd name="connsiteX17" fmla="*/ 1328937 w 2333540"/>
                <a:gd name="connsiteY17" fmla="*/ 1559099 h 2699632"/>
                <a:gd name="connsiteX18" fmla="*/ 1356284 w 2333540"/>
                <a:gd name="connsiteY18" fmla="*/ 1477369 h 2699632"/>
                <a:gd name="connsiteX19" fmla="*/ 1420808 w 2333540"/>
                <a:gd name="connsiteY19" fmla="*/ 1456476 h 2699632"/>
                <a:gd name="connsiteX20" fmla="*/ 1393461 w 2333540"/>
                <a:gd name="connsiteY20" fmla="*/ 1466308 h 2699632"/>
                <a:gd name="connsiteX21" fmla="*/ 1355363 w 2333540"/>
                <a:gd name="connsiteY21" fmla="*/ 1581221 h 2699632"/>
                <a:gd name="connsiteX22" fmla="*/ 1273633 w 2333540"/>
                <a:gd name="connsiteY22" fmla="*/ 1724403 h 2699632"/>
                <a:gd name="connsiteX23" fmla="*/ 1138133 w 2333540"/>
                <a:gd name="connsiteY23" fmla="*/ 1753285 h 2699632"/>
                <a:gd name="connsiteX24" fmla="*/ 1038888 w 2333540"/>
                <a:gd name="connsiteY24" fmla="*/ 1639293 h 2699632"/>
                <a:gd name="connsiteX25" fmla="*/ 1000174 w 2333540"/>
                <a:gd name="connsiteY25" fmla="*/ 1528373 h 2699632"/>
                <a:gd name="connsiteX26" fmla="*/ 942103 w 2333540"/>
                <a:gd name="connsiteY26" fmla="*/ 1525301 h 2699632"/>
                <a:gd name="connsiteX27" fmla="*/ 1036430 w 2333540"/>
                <a:gd name="connsiteY27" fmla="*/ 2029200 h 2699632"/>
                <a:gd name="connsiteX28" fmla="*/ 1025062 w 2333540"/>
                <a:gd name="connsiteY28" fmla="*/ 2064842 h 2699632"/>
                <a:gd name="connsiteX29" fmla="*/ 1053330 w 2333540"/>
                <a:gd name="connsiteY29" fmla="*/ 2088193 h 2699632"/>
                <a:gd name="connsiteX30" fmla="*/ 1368574 w 2333540"/>
                <a:gd name="connsiteY30" fmla="*/ 2199726 h 2699632"/>
                <a:gd name="connsiteX31" fmla="*/ 1627898 w 2333540"/>
                <a:gd name="connsiteY31" fmla="*/ 2194197 h 2699632"/>
                <a:gd name="connsiteX32" fmla="*/ 1846664 w 2333540"/>
                <a:gd name="connsiteY32" fmla="*/ 2084506 h 2699632"/>
                <a:gd name="connsiteX33" fmla="*/ 1903199 w 2333540"/>
                <a:gd name="connsiteY33" fmla="*/ 1967441 h 2699632"/>
                <a:gd name="connsiteX34" fmla="*/ 1788285 w 2333540"/>
                <a:gd name="connsiteY34" fmla="*/ 1538206 h 2699632"/>
                <a:gd name="connsiteX35" fmla="*/ 1582731 w 2333540"/>
                <a:gd name="connsiteY35" fmla="*/ 1682308 h 2699632"/>
                <a:gd name="connsiteX36" fmla="*/ 1420808 w 2333540"/>
                <a:gd name="connsiteY36" fmla="*/ 1456476 h 2699632"/>
                <a:gd name="connsiteX37" fmla="*/ 1941913 w 2333540"/>
                <a:gd name="connsiteY37" fmla="*/ 1104361 h 2699632"/>
                <a:gd name="connsiteX38" fmla="*/ 1849737 w 2333540"/>
                <a:gd name="connsiteY38" fmla="*/ 1127097 h 2699632"/>
                <a:gd name="connsiteX39" fmla="*/ 1452454 w 2333540"/>
                <a:gd name="connsiteY39" fmla="*/ 1442648 h 2699632"/>
                <a:gd name="connsiteX40" fmla="*/ 1606082 w 2333540"/>
                <a:gd name="connsiteY40" fmla="*/ 1655269 h 2699632"/>
                <a:gd name="connsiteX41" fmla="*/ 1745270 w 2333540"/>
                <a:gd name="connsiteY41" fmla="*/ 1499183 h 2699632"/>
                <a:gd name="connsiteX42" fmla="*/ 1722839 w 2333540"/>
                <a:gd name="connsiteY42" fmla="*/ 1529909 h 2699632"/>
                <a:gd name="connsiteX43" fmla="*/ 1701331 w 2333540"/>
                <a:gd name="connsiteY43" fmla="*/ 1508095 h 2699632"/>
                <a:gd name="connsiteX44" fmla="*/ 1941913 w 2333540"/>
                <a:gd name="connsiteY44" fmla="*/ 1104361 h 2699632"/>
                <a:gd name="connsiteX45" fmla="*/ 229264 w 2333540"/>
                <a:gd name="connsiteY45" fmla="*/ 232417 h 2699632"/>
                <a:gd name="connsiteX46" fmla="*/ 203153 w 2333540"/>
                <a:gd name="connsiteY46" fmla="*/ 233598 h 2699632"/>
                <a:gd name="connsiteX47" fmla="*/ 138323 w 2333540"/>
                <a:gd name="connsiteY47" fmla="*/ 422867 h 2699632"/>
                <a:gd name="connsiteX48" fmla="*/ 138323 w 2333540"/>
                <a:gd name="connsiteY48" fmla="*/ 421947 h 2699632"/>
                <a:gd name="connsiteX49" fmla="*/ 196701 w 2333540"/>
                <a:gd name="connsiteY49" fmla="*/ 661912 h 2699632"/>
                <a:gd name="connsiteX50" fmla="*/ 329742 w 2333540"/>
                <a:gd name="connsiteY50" fmla="*/ 375858 h 2699632"/>
                <a:gd name="connsiteX51" fmla="*/ 291642 w 2333540"/>
                <a:gd name="connsiteY51" fmla="*/ 273541 h 2699632"/>
                <a:gd name="connsiteX52" fmla="*/ 229264 w 2333540"/>
                <a:gd name="connsiteY52" fmla="*/ 232417 h 2699632"/>
                <a:gd name="connsiteX53" fmla="*/ 1894689 w 2333540"/>
                <a:gd name="connsiteY53" fmla="*/ 48022 h 2699632"/>
                <a:gd name="connsiteX54" fmla="*/ 1797810 w 2333540"/>
                <a:gd name="connsiteY54" fmla="*/ 152789 h 2699632"/>
                <a:gd name="connsiteX55" fmla="*/ 1801805 w 2333540"/>
                <a:gd name="connsiteY55" fmla="*/ 321473 h 2699632"/>
                <a:gd name="connsiteX56" fmla="*/ 1955433 w 2333540"/>
                <a:gd name="connsiteY56" fmla="*/ 809702 h 2699632"/>
                <a:gd name="connsiteX57" fmla="*/ 2027330 w 2333540"/>
                <a:gd name="connsiteY57" fmla="*/ 862550 h 2699632"/>
                <a:gd name="connsiteX58" fmla="*/ 2082328 w 2333540"/>
                <a:gd name="connsiteY58" fmla="*/ 603534 h 2699632"/>
                <a:gd name="connsiteX59" fmla="*/ 2087244 w 2333540"/>
                <a:gd name="connsiteY59" fmla="*/ 342981 h 2699632"/>
                <a:gd name="connsiteX60" fmla="*/ 1988002 w 2333540"/>
                <a:gd name="connsiteY60" fmla="*/ 107930 h 2699632"/>
                <a:gd name="connsiteX61" fmla="*/ 1894689 w 2333540"/>
                <a:gd name="connsiteY61" fmla="*/ 48022 h 2699632"/>
                <a:gd name="connsiteX62" fmla="*/ 1069614 w 2333540"/>
                <a:gd name="connsiteY62" fmla="*/ 32653 h 2699632"/>
                <a:gd name="connsiteX63" fmla="*/ 264297 w 2333540"/>
                <a:gd name="connsiteY63" fmla="*/ 548228 h 2699632"/>
                <a:gd name="connsiteX64" fmla="*/ 479376 w 2333540"/>
                <a:gd name="connsiteY64" fmla="*/ 1337260 h 2699632"/>
                <a:gd name="connsiteX65" fmla="*/ 1815630 w 2333540"/>
                <a:gd name="connsiteY65" fmla="*/ 1118186 h 2699632"/>
                <a:gd name="connsiteX66" fmla="*/ 1809179 w 2333540"/>
                <a:gd name="connsiteY66" fmla="*/ 1114501 h 2699632"/>
                <a:gd name="connsiteX67" fmla="*/ 1804263 w 2333540"/>
                <a:gd name="connsiteY67" fmla="*/ 1095757 h 2699632"/>
                <a:gd name="connsiteX68" fmla="*/ 1824542 w 2333540"/>
                <a:gd name="connsiteY68" fmla="*/ 1088077 h 2699632"/>
                <a:gd name="connsiteX69" fmla="*/ 1928700 w 2333540"/>
                <a:gd name="connsiteY69" fmla="*/ 1076399 h 2699632"/>
                <a:gd name="connsiteX70" fmla="*/ 2003056 w 2333540"/>
                <a:gd name="connsiteY70" fmla="*/ 997742 h 2699632"/>
                <a:gd name="connsiteX71" fmla="*/ 2003058 w 2333540"/>
                <a:gd name="connsiteY71" fmla="*/ 997739 h 2699632"/>
                <a:gd name="connsiteX72" fmla="*/ 1960349 w 2333540"/>
                <a:gd name="connsiteY72" fmla="*/ 843193 h 2699632"/>
                <a:gd name="connsiteX73" fmla="*/ 1896131 w 2333540"/>
                <a:gd name="connsiteY73" fmla="*/ 858862 h 2699632"/>
                <a:gd name="connsiteX74" fmla="*/ 1880769 w 2333540"/>
                <a:gd name="connsiteY74" fmla="*/ 832132 h 2699632"/>
                <a:gd name="connsiteX75" fmla="*/ 1922863 w 2333540"/>
                <a:gd name="connsiteY75" fmla="*/ 812468 h 2699632"/>
                <a:gd name="connsiteX76" fmla="*/ 1584882 w 2333540"/>
                <a:gd name="connsiteY76" fmla="*/ 167231 h 2699632"/>
                <a:gd name="connsiteX77" fmla="*/ 1069614 w 2333540"/>
                <a:gd name="connsiteY77" fmla="*/ 32653 h 2699632"/>
                <a:gd name="connsiteX78" fmla="*/ 1080137 w 2333540"/>
                <a:gd name="connsiteY78" fmla="*/ 7 h 2699632"/>
                <a:gd name="connsiteX79" fmla="*/ 1765855 w 2333540"/>
                <a:gd name="connsiteY79" fmla="*/ 280301 h 2699632"/>
                <a:gd name="connsiteX80" fmla="*/ 1836217 w 2333540"/>
                <a:gd name="connsiteY80" fmla="*/ 28658 h 2699632"/>
                <a:gd name="connsiteX81" fmla="*/ 2051296 w 2333540"/>
                <a:gd name="connsiteY81" fmla="*/ 142036 h 2699632"/>
                <a:gd name="connsiteX82" fmla="*/ 2112747 w 2333540"/>
                <a:gd name="connsiteY82" fmla="*/ 308875 h 2699632"/>
                <a:gd name="connsiteX83" fmla="*/ 2254918 w 2333540"/>
                <a:gd name="connsiteY83" fmla="*/ 301282 h 2699632"/>
                <a:gd name="connsiteX84" fmla="*/ 2333540 w 2333540"/>
                <a:gd name="connsiteY84" fmla="*/ 297681 h 2699632"/>
                <a:gd name="connsiteX85" fmla="*/ 2117049 w 2333540"/>
                <a:gd name="connsiteY85" fmla="*/ 335607 h 2699632"/>
                <a:gd name="connsiteX86" fmla="*/ 2045151 w 2333540"/>
                <a:gd name="connsiteY86" fmla="*/ 908023 h 2699632"/>
                <a:gd name="connsiteX87" fmla="*/ 1988923 w 2333540"/>
                <a:gd name="connsiteY87" fmla="*/ 1065338 h 2699632"/>
                <a:gd name="connsiteX88" fmla="*/ 1773844 w 2333540"/>
                <a:gd name="connsiteY88" fmla="*/ 1459240 h 2699632"/>
                <a:gd name="connsiteX89" fmla="*/ 1935154 w 2333540"/>
                <a:gd name="connsiteY89" fmla="*/ 1901074 h 2699632"/>
                <a:gd name="connsiteX90" fmla="*/ 1921020 w 2333540"/>
                <a:gd name="connsiteY90" fmla="*/ 2023976 h 2699632"/>
                <a:gd name="connsiteX91" fmla="*/ 1518209 w 2333540"/>
                <a:gd name="connsiteY91" fmla="*/ 2666448 h 2699632"/>
                <a:gd name="connsiteX92" fmla="*/ 1405751 w 2333540"/>
                <a:gd name="connsiteY92" fmla="*/ 2699632 h 2699632"/>
                <a:gd name="connsiteX93" fmla="*/ 1347373 w 2333540"/>
                <a:gd name="connsiteY93" fmla="*/ 2638181 h 2699632"/>
                <a:gd name="connsiteX94" fmla="*/ 1366731 w 2333540"/>
                <a:gd name="connsiteY94" fmla="*/ 2561061 h 2699632"/>
                <a:gd name="connsiteX95" fmla="*/ 1436785 w 2333540"/>
                <a:gd name="connsiteY95" fmla="*/ 2361344 h 2699632"/>
                <a:gd name="connsiteX96" fmla="*/ 1334776 w 2333540"/>
                <a:gd name="connsiteY96" fmla="*/ 2371791 h 2699632"/>
                <a:gd name="connsiteX97" fmla="*/ 1239219 w 2333540"/>
                <a:gd name="connsiteY97" fmla="*/ 2419723 h 2699632"/>
                <a:gd name="connsiteX98" fmla="*/ 999867 w 2333540"/>
                <a:gd name="connsiteY98" fmla="*/ 2613294 h 2699632"/>
                <a:gd name="connsiteX99" fmla="*/ 861909 w 2333540"/>
                <a:gd name="connsiteY99" fmla="*/ 2676589 h 2699632"/>
                <a:gd name="connsiteX100" fmla="*/ 750682 w 2333540"/>
                <a:gd name="connsiteY100" fmla="*/ 2674745 h 2699632"/>
                <a:gd name="connsiteX101" fmla="*/ 750682 w 2333540"/>
                <a:gd name="connsiteY101" fmla="*/ 2554301 h 2699632"/>
                <a:gd name="connsiteX102" fmla="*/ 1004169 w 2333540"/>
                <a:gd name="connsiteY102" fmla="*/ 2087885 h 2699632"/>
                <a:gd name="connsiteX103" fmla="*/ 1017688 w 2333540"/>
                <a:gd name="connsiteY103" fmla="*/ 1986184 h 2699632"/>
                <a:gd name="connsiteX104" fmla="*/ 896015 w 2333540"/>
                <a:gd name="connsiteY104" fmla="*/ 1520077 h 2699632"/>
                <a:gd name="connsiteX105" fmla="*/ 371222 w 2333540"/>
                <a:gd name="connsiteY105" fmla="*/ 1287793 h 2699632"/>
                <a:gd name="connsiteX106" fmla="*/ 186869 w 2333540"/>
                <a:gd name="connsiteY106" fmla="*/ 714146 h 2699632"/>
                <a:gd name="connsiteX107" fmla="*/ 117429 w 2333540"/>
                <a:gd name="connsiteY107" fmla="*/ 496609 h 2699632"/>
                <a:gd name="connsiteX108" fmla="*/ 0 w 2333540"/>
                <a:gd name="connsiteY108" fmla="*/ 519162 h 2699632"/>
                <a:gd name="connsiteX109" fmla="*/ 5100 w 2333540"/>
                <a:gd name="connsiteY109" fmla="*/ 486402 h 2699632"/>
                <a:gd name="connsiteX110" fmla="*/ 111591 w 2333540"/>
                <a:gd name="connsiteY110" fmla="*/ 465883 h 2699632"/>
                <a:gd name="connsiteX111" fmla="*/ 102987 w 2333540"/>
                <a:gd name="connsiteY111" fmla="*/ 352199 h 2699632"/>
                <a:gd name="connsiteX112" fmla="*/ 220053 w 2333540"/>
                <a:gd name="connsiteY112" fmla="*/ 198571 h 2699632"/>
                <a:gd name="connsiteX113" fmla="*/ 352479 w 2333540"/>
                <a:gd name="connsiteY113" fmla="*/ 344210 h 2699632"/>
                <a:gd name="connsiteX114" fmla="*/ 1080137 w 2333540"/>
                <a:gd name="connsiteY114" fmla="*/ 7 h 2699632"/>
                <a:gd name="connsiteX0" fmla="*/ 1884456 w 2254918"/>
                <a:gd name="connsiteY0" fmla="*/ 2092495 h 2699632"/>
                <a:gd name="connsiteX1" fmla="*/ 1843591 w 2254918"/>
                <a:gd name="connsiteY1" fmla="*/ 2133053 h 2699632"/>
                <a:gd name="connsiteX2" fmla="*/ 1070536 w 2254918"/>
                <a:gd name="connsiteY2" fmla="*/ 2136125 h 2699632"/>
                <a:gd name="connsiteX3" fmla="*/ 1028749 w 2254918"/>
                <a:gd name="connsiteY3" fmla="*/ 2112159 h 2699632"/>
                <a:gd name="connsiteX4" fmla="*/ 765431 w 2254918"/>
                <a:gd name="connsiteY4" fmla="*/ 2594551 h 2699632"/>
                <a:gd name="connsiteX5" fmla="*/ 782330 w 2254918"/>
                <a:gd name="connsiteY5" fmla="*/ 2657537 h 2699632"/>
                <a:gd name="connsiteX6" fmla="*/ 852691 w 2254918"/>
                <a:gd name="connsiteY6" fmla="*/ 2648013 h 2699632"/>
                <a:gd name="connsiteX7" fmla="*/ 1302822 w 2254918"/>
                <a:gd name="connsiteY7" fmla="*/ 2351819 h 2699632"/>
                <a:gd name="connsiteX8" fmla="*/ 1475499 w 2254918"/>
                <a:gd name="connsiteY8" fmla="*/ 2363188 h 2699632"/>
                <a:gd name="connsiteX9" fmla="*/ 1438320 w 2254918"/>
                <a:gd name="connsiteY9" fmla="*/ 2483016 h 2699632"/>
                <a:gd name="connsiteX10" fmla="*/ 1376869 w 2254918"/>
                <a:gd name="connsiteY10" fmla="*/ 2625583 h 2699632"/>
                <a:gd name="connsiteX11" fmla="*/ 1561223 w 2254918"/>
                <a:gd name="connsiteY11" fmla="*/ 2604383 h 2699632"/>
                <a:gd name="connsiteX12" fmla="*/ 1561223 w 2254918"/>
                <a:gd name="connsiteY12" fmla="*/ 2603154 h 2699632"/>
                <a:gd name="connsiteX13" fmla="*/ 1884456 w 2254918"/>
                <a:gd name="connsiteY13" fmla="*/ 2092495 h 2699632"/>
                <a:gd name="connsiteX14" fmla="*/ 1356284 w 2254918"/>
                <a:gd name="connsiteY14" fmla="*/ 1477369 h 2699632"/>
                <a:gd name="connsiteX15" fmla="*/ 1031208 w 2254918"/>
                <a:gd name="connsiteY15" fmla="*/ 1527759 h 2699632"/>
                <a:gd name="connsiteX16" fmla="*/ 1226929 w 2254918"/>
                <a:gd name="connsiteY16" fmla="*/ 1718872 h 2699632"/>
                <a:gd name="connsiteX17" fmla="*/ 1328937 w 2254918"/>
                <a:gd name="connsiteY17" fmla="*/ 1559099 h 2699632"/>
                <a:gd name="connsiteX18" fmla="*/ 1356284 w 2254918"/>
                <a:gd name="connsiteY18" fmla="*/ 1477369 h 2699632"/>
                <a:gd name="connsiteX19" fmla="*/ 1420808 w 2254918"/>
                <a:gd name="connsiteY19" fmla="*/ 1456476 h 2699632"/>
                <a:gd name="connsiteX20" fmla="*/ 1393461 w 2254918"/>
                <a:gd name="connsiteY20" fmla="*/ 1466308 h 2699632"/>
                <a:gd name="connsiteX21" fmla="*/ 1355363 w 2254918"/>
                <a:gd name="connsiteY21" fmla="*/ 1581221 h 2699632"/>
                <a:gd name="connsiteX22" fmla="*/ 1273633 w 2254918"/>
                <a:gd name="connsiteY22" fmla="*/ 1724403 h 2699632"/>
                <a:gd name="connsiteX23" fmla="*/ 1138133 w 2254918"/>
                <a:gd name="connsiteY23" fmla="*/ 1753285 h 2699632"/>
                <a:gd name="connsiteX24" fmla="*/ 1038888 w 2254918"/>
                <a:gd name="connsiteY24" fmla="*/ 1639293 h 2699632"/>
                <a:gd name="connsiteX25" fmla="*/ 1000174 w 2254918"/>
                <a:gd name="connsiteY25" fmla="*/ 1528373 h 2699632"/>
                <a:gd name="connsiteX26" fmla="*/ 942103 w 2254918"/>
                <a:gd name="connsiteY26" fmla="*/ 1525301 h 2699632"/>
                <a:gd name="connsiteX27" fmla="*/ 1036430 w 2254918"/>
                <a:gd name="connsiteY27" fmla="*/ 2029200 h 2699632"/>
                <a:gd name="connsiteX28" fmla="*/ 1025062 w 2254918"/>
                <a:gd name="connsiteY28" fmla="*/ 2064842 h 2699632"/>
                <a:gd name="connsiteX29" fmla="*/ 1053330 w 2254918"/>
                <a:gd name="connsiteY29" fmla="*/ 2088193 h 2699632"/>
                <a:gd name="connsiteX30" fmla="*/ 1368574 w 2254918"/>
                <a:gd name="connsiteY30" fmla="*/ 2199726 h 2699632"/>
                <a:gd name="connsiteX31" fmla="*/ 1627898 w 2254918"/>
                <a:gd name="connsiteY31" fmla="*/ 2194197 h 2699632"/>
                <a:gd name="connsiteX32" fmla="*/ 1846664 w 2254918"/>
                <a:gd name="connsiteY32" fmla="*/ 2084506 h 2699632"/>
                <a:gd name="connsiteX33" fmla="*/ 1903199 w 2254918"/>
                <a:gd name="connsiteY33" fmla="*/ 1967441 h 2699632"/>
                <a:gd name="connsiteX34" fmla="*/ 1788285 w 2254918"/>
                <a:gd name="connsiteY34" fmla="*/ 1538206 h 2699632"/>
                <a:gd name="connsiteX35" fmla="*/ 1582731 w 2254918"/>
                <a:gd name="connsiteY35" fmla="*/ 1682308 h 2699632"/>
                <a:gd name="connsiteX36" fmla="*/ 1420808 w 2254918"/>
                <a:gd name="connsiteY36" fmla="*/ 1456476 h 2699632"/>
                <a:gd name="connsiteX37" fmla="*/ 1941913 w 2254918"/>
                <a:gd name="connsiteY37" fmla="*/ 1104361 h 2699632"/>
                <a:gd name="connsiteX38" fmla="*/ 1849737 w 2254918"/>
                <a:gd name="connsiteY38" fmla="*/ 1127097 h 2699632"/>
                <a:gd name="connsiteX39" fmla="*/ 1452454 w 2254918"/>
                <a:gd name="connsiteY39" fmla="*/ 1442648 h 2699632"/>
                <a:gd name="connsiteX40" fmla="*/ 1606082 w 2254918"/>
                <a:gd name="connsiteY40" fmla="*/ 1655269 h 2699632"/>
                <a:gd name="connsiteX41" fmla="*/ 1745270 w 2254918"/>
                <a:gd name="connsiteY41" fmla="*/ 1499183 h 2699632"/>
                <a:gd name="connsiteX42" fmla="*/ 1722839 w 2254918"/>
                <a:gd name="connsiteY42" fmla="*/ 1529909 h 2699632"/>
                <a:gd name="connsiteX43" fmla="*/ 1701331 w 2254918"/>
                <a:gd name="connsiteY43" fmla="*/ 1508095 h 2699632"/>
                <a:gd name="connsiteX44" fmla="*/ 1941913 w 2254918"/>
                <a:gd name="connsiteY44" fmla="*/ 1104361 h 2699632"/>
                <a:gd name="connsiteX45" fmla="*/ 229264 w 2254918"/>
                <a:gd name="connsiteY45" fmla="*/ 232417 h 2699632"/>
                <a:gd name="connsiteX46" fmla="*/ 203153 w 2254918"/>
                <a:gd name="connsiteY46" fmla="*/ 233598 h 2699632"/>
                <a:gd name="connsiteX47" fmla="*/ 138323 w 2254918"/>
                <a:gd name="connsiteY47" fmla="*/ 422867 h 2699632"/>
                <a:gd name="connsiteX48" fmla="*/ 138323 w 2254918"/>
                <a:gd name="connsiteY48" fmla="*/ 421947 h 2699632"/>
                <a:gd name="connsiteX49" fmla="*/ 196701 w 2254918"/>
                <a:gd name="connsiteY49" fmla="*/ 661912 h 2699632"/>
                <a:gd name="connsiteX50" fmla="*/ 329742 w 2254918"/>
                <a:gd name="connsiteY50" fmla="*/ 375858 h 2699632"/>
                <a:gd name="connsiteX51" fmla="*/ 291642 w 2254918"/>
                <a:gd name="connsiteY51" fmla="*/ 273541 h 2699632"/>
                <a:gd name="connsiteX52" fmla="*/ 229264 w 2254918"/>
                <a:gd name="connsiteY52" fmla="*/ 232417 h 2699632"/>
                <a:gd name="connsiteX53" fmla="*/ 1894689 w 2254918"/>
                <a:gd name="connsiteY53" fmla="*/ 48022 h 2699632"/>
                <a:gd name="connsiteX54" fmla="*/ 1797810 w 2254918"/>
                <a:gd name="connsiteY54" fmla="*/ 152789 h 2699632"/>
                <a:gd name="connsiteX55" fmla="*/ 1801805 w 2254918"/>
                <a:gd name="connsiteY55" fmla="*/ 321473 h 2699632"/>
                <a:gd name="connsiteX56" fmla="*/ 1955433 w 2254918"/>
                <a:gd name="connsiteY56" fmla="*/ 809702 h 2699632"/>
                <a:gd name="connsiteX57" fmla="*/ 2027330 w 2254918"/>
                <a:gd name="connsiteY57" fmla="*/ 862550 h 2699632"/>
                <a:gd name="connsiteX58" fmla="*/ 2082328 w 2254918"/>
                <a:gd name="connsiteY58" fmla="*/ 603534 h 2699632"/>
                <a:gd name="connsiteX59" fmla="*/ 2087244 w 2254918"/>
                <a:gd name="connsiteY59" fmla="*/ 342981 h 2699632"/>
                <a:gd name="connsiteX60" fmla="*/ 1988002 w 2254918"/>
                <a:gd name="connsiteY60" fmla="*/ 107930 h 2699632"/>
                <a:gd name="connsiteX61" fmla="*/ 1894689 w 2254918"/>
                <a:gd name="connsiteY61" fmla="*/ 48022 h 2699632"/>
                <a:gd name="connsiteX62" fmla="*/ 1069614 w 2254918"/>
                <a:gd name="connsiteY62" fmla="*/ 32653 h 2699632"/>
                <a:gd name="connsiteX63" fmla="*/ 264297 w 2254918"/>
                <a:gd name="connsiteY63" fmla="*/ 548228 h 2699632"/>
                <a:gd name="connsiteX64" fmla="*/ 479376 w 2254918"/>
                <a:gd name="connsiteY64" fmla="*/ 1337260 h 2699632"/>
                <a:gd name="connsiteX65" fmla="*/ 1815630 w 2254918"/>
                <a:gd name="connsiteY65" fmla="*/ 1118186 h 2699632"/>
                <a:gd name="connsiteX66" fmla="*/ 1809179 w 2254918"/>
                <a:gd name="connsiteY66" fmla="*/ 1114501 h 2699632"/>
                <a:gd name="connsiteX67" fmla="*/ 1804263 w 2254918"/>
                <a:gd name="connsiteY67" fmla="*/ 1095757 h 2699632"/>
                <a:gd name="connsiteX68" fmla="*/ 1824542 w 2254918"/>
                <a:gd name="connsiteY68" fmla="*/ 1088077 h 2699632"/>
                <a:gd name="connsiteX69" fmla="*/ 1928700 w 2254918"/>
                <a:gd name="connsiteY69" fmla="*/ 1076399 h 2699632"/>
                <a:gd name="connsiteX70" fmla="*/ 2003056 w 2254918"/>
                <a:gd name="connsiteY70" fmla="*/ 997742 h 2699632"/>
                <a:gd name="connsiteX71" fmla="*/ 2003058 w 2254918"/>
                <a:gd name="connsiteY71" fmla="*/ 997739 h 2699632"/>
                <a:gd name="connsiteX72" fmla="*/ 1960349 w 2254918"/>
                <a:gd name="connsiteY72" fmla="*/ 843193 h 2699632"/>
                <a:gd name="connsiteX73" fmla="*/ 1896131 w 2254918"/>
                <a:gd name="connsiteY73" fmla="*/ 858862 h 2699632"/>
                <a:gd name="connsiteX74" fmla="*/ 1880769 w 2254918"/>
                <a:gd name="connsiteY74" fmla="*/ 832132 h 2699632"/>
                <a:gd name="connsiteX75" fmla="*/ 1922863 w 2254918"/>
                <a:gd name="connsiteY75" fmla="*/ 812468 h 2699632"/>
                <a:gd name="connsiteX76" fmla="*/ 1584882 w 2254918"/>
                <a:gd name="connsiteY76" fmla="*/ 167231 h 2699632"/>
                <a:gd name="connsiteX77" fmla="*/ 1069614 w 2254918"/>
                <a:gd name="connsiteY77" fmla="*/ 32653 h 2699632"/>
                <a:gd name="connsiteX78" fmla="*/ 1080137 w 2254918"/>
                <a:gd name="connsiteY78" fmla="*/ 7 h 2699632"/>
                <a:gd name="connsiteX79" fmla="*/ 1765855 w 2254918"/>
                <a:gd name="connsiteY79" fmla="*/ 280301 h 2699632"/>
                <a:gd name="connsiteX80" fmla="*/ 1836217 w 2254918"/>
                <a:gd name="connsiteY80" fmla="*/ 28658 h 2699632"/>
                <a:gd name="connsiteX81" fmla="*/ 2051296 w 2254918"/>
                <a:gd name="connsiteY81" fmla="*/ 142036 h 2699632"/>
                <a:gd name="connsiteX82" fmla="*/ 2112747 w 2254918"/>
                <a:gd name="connsiteY82" fmla="*/ 308875 h 2699632"/>
                <a:gd name="connsiteX83" fmla="*/ 2254918 w 2254918"/>
                <a:gd name="connsiteY83" fmla="*/ 301282 h 2699632"/>
                <a:gd name="connsiteX84" fmla="*/ 2117049 w 2254918"/>
                <a:gd name="connsiteY84" fmla="*/ 335607 h 2699632"/>
                <a:gd name="connsiteX85" fmla="*/ 2045151 w 2254918"/>
                <a:gd name="connsiteY85" fmla="*/ 908023 h 2699632"/>
                <a:gd name="connsiteX86" fmla="*/ 1988923 w 2254918"/>
                <a:gd name="connsiteY86" fmla="*/ 1065338 h 2699632"/>
                <a:gd name="connsiteX87" fmla="*/ 1773844 w 2254918"/>
                <a:gd name="connsiteY87" fmla="*/ 1459240 h 2699632"/>
                <a:gd name="connsiteX88" fmla="*/ 1935154 w 2254918"/>
                <a:gd name="connsiteY88" fmla="*/ 1901074 h 2699632"/>
                <a:gd name="connsiteX89" fmla="*/ 1921020 w 2254918"/>
                <a:gd name="connsiteY89" fmla="*/ 2023976 h 2699632"/>
                <a:gd name="connsiteX90" fmla="*/ 1518209 w 2254918"/>
                <a:gd name="connsiteY90" fmla="*/ 2666448 h 2699632"/>
                <a:gd name="connsiteX91" fmla="*/ 1405751 w 2254918"/>
                <a:gd name="connsiteY91" fmla="*/ 2699632 h 2699632"/>
                <a:gd name="connsiteX92" fmla="*/ 1347373 w 2254918"/>
                <a:gd name="connsiteY92" fmla="*/ 2638181 h 2699632"/>
                <a:gd name="connsiteX93" fmla="*/ 1366731 w 2254918"/>
                <a:gd name="connsiteY93" fmla="*/ 2561061 h 2699632"/>
                <a:gd name="connsiteX94" fmla="*/ 1436785 w 2254918"/>
                <a:gd name="connsiteY94" fmla="*/ 2361344 h 2699632"/>
                <a:gd name="connsiteX95" fmla="*/ 1334776 w 2254918"/>
                <a:gd name="connsiteY95" fmla="*/ 2371791 h 2699632"/>
                <a:gd name="connsiteX96" fmla="*/ 1239219 w 2254918"/>
                <a:gd name="connsiteY96" fmla="*/ 2419723 h 2699632"/>
                <a:gd name="connsiteX97" fmla="*/ 999867 w 2254918"/>
                <a:gd name="connsiteY97" fmla="*/ 2613294 h 2699632"/>
                <a:gd name="connsiteX98" fmla="*/ 861909 w 2254918"/>
                <a:gd name="connsiteY98" fmla="*/ 2676589 h 2699632"/>
                <a:gd name="connsiteX99" fmla="*/ 750682 w 2254918"/>
                <a:gd name="connsiteY99" fmla="*/ 2674745 h 2699632"/>
                <a:gd name="connsiteX100" fmla="*/ 750682 w 2254918"/>
                <a:gd name="connsiteY100" fmla="*/ 2554301 h 2699632"/>
                <a:gd name="connsiteX101" fmla="*/ 1004169 w 2254918"/>
                <a:gd name="connsiteY101" fmla="*/ 2087885 h 2699632"/>
                <a:gd name="connsiteX102" fmla="*/ 1017688 w 2254918"/>
                <a:gd name="connsiteY102" fmla="*/ 1986184 h 2699632"/>
                <a:gd name="connsiteX103" fmla="*/ 896015 w 2254918"/>
                <a:gd name="connsiteY103" fmla="*/ 1520077 h 2699632"/>
                <a:gd name="connsiteX104" fmla="*/ 371222 w 2254918"/>
                <a:gd name="connsiteY104" fmla="*/ 1287793 h 2699632"/>
                <a:gd name="connsiteX105" fmla="*/ 186869 w 2254918"/>
                <a:gd name="connsiteY105" fmla="*/ 714146 h 2699632"/>
                <a:gd name="connsiteX106" fmla="*/ 117429 w 2254918"/>
                <a:gd name="connsiteY106" fmla="*/ 496609 h 2699632"/>
                <a:gd name="connsiteX107" fmla="*/ 0 w 2254918"/>
                <a:gd name="connsiteY107" fmla="*/ 519162 h 2699632"/>
                <a:gd name="connsiteX108" fmla="*/ 5100 w 2254918"/>
                <a:gd name="connsiteY108" fmla="*/ 486402 h 2699632"/>
                <a:gd name="connsiteX109" fmla="*/ 111591 w 2254918"/>
                <a:gd name="connsiteY109" fmla="*/ 465883 h 2699632"/>
                <a:gd name="connsiteX110" fmla="*/ 102987 w 2254918"/>
                <a:gd name="connsiteY110" fmla="*/ 352199 h 2699632"/>
                <a:gd name="connsiteX111" fmla="*/ 220053 w 2254918"/>
                <a:gd name="connsiteY111" fmla="*/ 198571 h 2699632"/>
                <a:gd name="connsiteX112" fmla="*/ 352479 w 2254918"/>
                <a:gd name="connsiteY112" fmla="*/ 344210 h 2699632"/>
                <a:gd name="connsiteX113" fmla="*/ 1080137 w 2254918"/>
                <a:gd name="connsiteY113"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5100 w 2123597"/>
                <a:gd name="connsiteY107" fmla="*/ 486402 h 2699632"/>
                <a:gd name="connsiteX108" fmla="*/ 111591 w 2123597"/>
                <a:gd name="connsiteY108" fmla="*/ 465883 h 2699632"/>
                <a:gd name="connsiteX109" fmla="*/ 102987 w 2123597"/>
                <a:gd name="connsiteY109" fmla="*/ 352199 h 2699632"/>
                <a:gd name="connsiteX110" fmla="*/ 220053 w 2123597"/>
                <a:gd name="connsiteY110" fmla="*/ 198571 h 2699632"/>
                <a:gd name="connsiteX111" fmla="*/ 352479 w 2123597"/>
                <a:gd name="connsiteY111" fmla="*/ 344210 h 2699632"/>
                <a:gd name="connsiteX112" fmla="*/ 1080137 w 2123597"/>
                <a:gd name="connsiteY112" fmla="*/ 7 h 2699632"/>
                <a:gd name="connsiteX0" fmla="*/ 1884456 w 2123597"/>
                <a:gd name="connsiteY0" fmla="*/ 2092495 h 2699632"/>
                <a:gd name="connsiteX1" fmla="*/ 1843591 w 2123597"/>
                <a:gd name="connsiteY1" fmla="*/ 2133053 h 2699632"/>
                <a:gd name="connsiteX2" fmla="*/ 1070536 w 2123597"/>
                <a:gd name="connsiteY2" fmla="*/ 2136125 h 2699632"/>
                <a:gd name="connsiteX3" fmla="*/ 1028749 w 2123597"/>
                <a:gd name="connsiteY3" fmla="*/ 2112159 h 2699632"/>
                <a:gd name="connsiteX4" fmla="*/ 765431 w 2123597"/>
                <a:gd name="connsiteY4" fmla="*/ 2594551 h 2699632"/>
                <a:gd name="connsiteX5" fmla="*/ 782330 w 2123597"/>
                <a:gd name="connsiteY5" fmla="*/ 2657537 h 2699632"/>
                <a:gd name="connsiteX6" fmla="*/ 852691 w 2123597"/>
                <a:gd name="connsiteY6" fmla="*/ 2648013 h 2699632"/>
                <a:gd name="connsiteX7" fmla="*/ 1302822 w 2123597"/>
                <a:gd name="connsiteY7" fmla="*/ 2351819 h 2699632"/>
                <a:gd name="connsiteX8" fmla="*/ 1475499 w 2123597"/>
                <a:gd name="connsiteY8" fmla="*/ 2363188 h 2699632"/>
                <a:gd name="connsiteX9" fmla="*/ 1438320 w 2123597"/>
                <a:gd name="connsiteY9" fmla="*/ 2483016 h 2699632"/>
                <a:gd name="connsiteX10" fmla="*/ 1376869 w 2123597"/>
                <a:gd name="connsiteY10" fmla="*/ 2625583 h 2699632"/>
                <a:gd name="connsiteX11" fmla="*/ 1561223 w 2123597"/>
                <a:gd name="connsiteY11" fmla="*/ 2604383 h 2699632"/>
                <a:gd name="connsiteX12" fmla="*/ 1561223 w 2123597"/>
                <a:gd name="connsiteY12" fmla="*/ 2603154 h 2699632"/>
                <a:gd name="connsiteX13" fmla="*/ 1884456 w 2123597"/>
                <a:gd name="connsiteY13" fmla="*/ 2092495 h 2699632"/>
                <a:gd name="connsiteX14" fmla="*/ 1356284 w 2123597"/>
                <a:gd name="connsiteY14" fmla="*/ 1477369 h 2699632"/>
                <a:gd name="connsiteX15" fmla="*/ 1031208 w 2123597"/>
                <a:gd name="connsiteY15" fmla="*/ 1527759 h 2699632"/>
                <a:gd name="connsiteX16" fmla="*/ 1226929 w 2123597"/>
                <a:gd name="connsiteY16" fmla="*/ 1718872 h 2699632"/>
                <a:gd name="connsiteX17" fmla="*/ 1328937 w 2123597"/>
                <a:gd name="connsiteY17" fmla="*/ 1559099 h 2699632"/>
                <a:gd name="connsiteX18" fmla="*/ 1356284 w 2123597"/>
                <a:gd name="connsiteY18" fmla="*/ 1477369 h 2699632"/>
                <a:gd name="connsiteX19" fmla="*/ 1420808 w 2123597"/>
                <a:gd name="connsiteY19" fmla="*/ 1456476 h 2699632"/>
                <a:gd name="connsiteX20" fmla="*/ 1393461 w 2123597"/>
                <a:gd name="connsiteY20" fmla="*/ 1466308 h 2699632"/>
                <a:gd name="connsiteX21" fmla="*/ 1355363 w 2123597"/>
                <a:gd name="connsiteY21" fmla="*/ 1581221 h 2699632"/>
                <a:gd name="connsiteX22" fmla="*/ 1273633 w 2123597"/>
                <a:gd name="connsiteY22" fmla="*/ 1724403 h 2699632"/>
                <a:gd name="connsiteX23" fmla="*/ 1138133 w 2123597"/>
                <a:gd name="connsiteY23" fmla="*/ 1753285 h 2699632"/>
                <a:gd name="connsiteX24" fmla="*/ 1038888 w 2123597"/>
                <a:gd name="connsiteY24" fmla="*/ 1639293 h 2699632"/>
                <a:gd name="connsiteX25" fmla="*/ 1000174 w 2123597"/>
                <a:gd name="connsiteY25" fmla="*/ 1528373 h 2699632"/>
                <a:gd name="connsiteX26" fmla="*/ 942103 w 2123597"/>
                <a:gd name="connsiteY26" fmla="*/ 1525301 h 2699632"/>
                <a:gd name="connsiteX27" fmla="*/ 1036430 w 2123597"/>
                <a:gd name="connsiteY27" fmla="*/ 2029200 h 2699632"/>
                <a:gd name="connsiteX28" fmla="*/ 1025062 w 2123597"/>
                <a:gd name="connsiteY28" fmla="*/ 2064842 h 2699632"/>
                <a:gd name="connsiteX29" fmla="*/ 1053330 w 2123597"/>
                <a:gd name="connsiteY29" fmla="*/ 2088193 h 2699632"/>
                <a:gd name="connsiteX30" fmla="*/ 1368574 w 2123597"/>
                <a:gd name="connsiteY30" fmla="*/ 2199726 h 2699632"/>
                <a:gd name="connsiteX31" fmla="*/ 1627898 w 2123597"/>
                <a:gd name="connsiteY31" fmla="*/ 2194197 h 2699632"/>
                <a:gd name="connsiteX32" fmla="*/ 1846664 w 2123597"/>
                <a:gd name="connsiteY32" fmla="*/ 2084506 h 2699632"/>
                <a:gd name="connsiteX33" fmla="*/ 1903199 w 2123597"/>
                <a:gd name="connsiteY33" fmla="*/ 1967441 h 2699632"/>
                <a:gd name="connsiteX34" fmla="*/ 1788285 w 2123597"/>
                <a:gd name="connsiteY34" fmla="*/ 1538206 h 2699632"/>
                <a:gd name="connsiteX35" fmla="*/ 1582731 w 2123597"/>
                <a:gd name="connsiteY35" fmla="*/ 1682308 h 2699632"/>
                <a:gd name="connsiteX36" fmla="*/ 1420808 w 2123597"/>
                <a:gd name="connsiteY36" fmla="*/ 1456476 h 2699632"/>
                <a:gd name="connsiteX37" fmla="*/ 1941913 w 2123597"/>
                <a:gd name="connsiteY37" fmla="*/ 1104361 h 2699632"/>
                <a:gd name="connsiteX38" fmla="*/ 1849737 w 2123597"/>
                <a:gd name="connsiteY38" fmla="*/ 1127097 h 2699632"/>
                <a:gd name="connsiteX39" fmla="*/ 1452454 w 2123597"/>
                <a:gd name="connsiteY39" fmla="*/ 1442648 h 2699632"/>
                <a:gd name="connsiteX40" fmla="*/ 1606082 w 2123597"/>
                <a:gd name="connsiteY40" fmla="*/ 1655269 h 2699632"/>
                <a:gd name="connsiteX41" fmla="*/ 1745270 w 2123597"/>
                <a:gd name="connsiteY41" fmla="*/ 1499183 h 2699632"/>
                <a:gd name="connsiteX42" fmla="*/ 1722839 w 2123597"/>
                <a:gd name="connsiteY42" fmla="*/ 1529909 h 2699632"/>
                <a:gd name="connsiteX43" fmla="*/ 1701331 w 2123597"/>
                <a:gd name="connsiteY43" fmla="*/ 1508095 h 2699632"/>
                <a:gd name="connsiteX44" fmla="*/ 1941913 w 2123597"/>
                <a:gd name="connsiteY44" fmla="*/ 1104361 h 2699632"/>
                <a:gd name="connsiteX45" fmla="*/ 229264 w 2123597"/>
                <a:gd name="connsiteY45" fmla="*/ 232417 h 2699632"/>
                <a:gd name="connsiteX46" fmla="*/ 203153 w 2123597"/>
                <a:gd name="connsiteY46" fmla="*/ 233598 h 2699632"/>
                <a:gd name="connsiteX47" fmla="*/ 138323 w 2123597"/>
                <a:gd name="connsiteY47" fmla="*/ 422867 h 2699632"/>
                <a:gd name="connsiteX48" fmla="*/ 138323 w 2123597"/>
                <a:gd name="connsiteY48" fmla="*/ 421947 h 2699632"/>
                <a:gd name="connsiteX49" fmla="*/ 196701 w 2123597"/>
                <a:gd name="connsiteY49" fmla="*/ 661912 h 2699632"/>
                <a:gd name="connsiteX50" fmla="*/ 329742 w 2123597"/>
                <a:gd name="connsiteY50" fmla="*/ 375858 h 2699632"/>
                <a:gd name="connsiteX51" fmla="*/ 291642 w 2123597"/>
                <a:gd name="connsiteY51" fmla="*/ 273541 h 2699632"/>
                <a:gd name="connsiteX52" fmla="*/ 229264 w 2123597"/>
                <a:gd name="connsiteY52" fmla="*/ 232417 h 2699632"/>
                <a:gd name="connsiteX53" fmla="*/ 1894689 w 2123597"/>
                <a:gd name="connsiteY53" fmla="*/ 48022 h 2699632"/>
                <a:gd name="connsiteX54" fmla="*/ 1797810 w 2123597"/>
                <a:gd name="connsiteY54" fmla="*/ 152789 h 2699632"/>
                <a:gd name="connsiteX55" fmla="*/ 1801805 w 2123597"/>
                <a:gd name="connsiteY55" fmla="*/ 321473 h 2699632"/>
                <a:gd name="connsiteX56" fmla="*/ 1955433 w 2123597"/>
                <a:gd name="connsiteY56" fmla="*/ 809702 h 2699632"/>
                <a:gd name="connsiteX57" fmla="*/ 2027330 w 2123597"/>
                <a:gd name="connsiteY57" fmla="*/ 862550 h 2699632"/>
                <a:gd name="connsiteX58" fmla="*/ 2082328 w 2123597"/>
                <a:gd name="connsiteY58" fmla="*/ 603534 h 2699632"/>
                <a:gd name="connsiteX59" fmla="*/ 2087244 w 2123597"/>
                <a:gd name="connsiteY59" fmla="*/ 342981 h 2699632"/>
                <a:gd name="connsiteX60" fmla="*/ 1988002 w 2123597"/>
                <a:gd name="connsiteY60" fmla="*/ 107930 h 2699632"/>
                <a:gd name="connsiteX61" fmla="*/ 1894689 w 2123597"/>
                <a:gd name="connsiteY61" fmla="*/ 48022 h 2699632"/>
                <a:gd name="connsiteX62" fmla="*/ 1069614 w 2123597"/>
                <a:gd name="connsiteY62" fmla="*/ 32653 h 2699632"/>
                <a:gd name="connsiteX63" fmla="*/ 264297 w 2123597"/>
                <a:gd name="connsiteY63" fmla="*/ 548228 h 2699632"/>
                <a:gd name="connsiteX64" fmla="*/ 479376 w 2123597"/>
                <a:gd name="connsiteY64" fmla="*/ 1337260 h 2699632"/>
                <a:gd name="connsiteX65" fmla="*/ 1815630 w 2123597"/>
                <a:gd name="connsiteY65" fmla="*/ 1118186 h 2699632"/>
                <a:gd name="connsiteX66" fmla="*/ 1809179 w 2123597"/>
                <a:gd name="connsiteY66" fmla="*/ 1114501 h 2699632"/>
                <a:gd name="connsiteX67" fmla="*/ 1804263 w 2123597"/>
                <a:gd name="connsiteY67" fmla="*/ 1095757 h 2699632"/>
                <a:gd name="connsiteX68" fmla="*/ 1824542 w 2123597"/>
                <a:gd name="connsiteY68" fmla="*/ 1088077 h 2699632"/>
                <a:gd name="connsiteX69" fmla="*/ 1928700 w 2123597"/>
                <a:gd name="connsiteY69" fmla="*/ 1076399 h 2699632"/>
                <a:gd name="connsiteX70" fmla="*/ 2003056 w 2123597"/>
                <a:gd name="connsiteY70" fmla="*/ 997742 h 2699632"/>
                <a:gd name="connsiteX71" fmla="*/ 2003058 w 2123597"/>
                <a:gd name="connsiteY71" fmla="*/ 997739 h 2699632"/>
                <a:gd name="connsiteX72" fmla="*/ 1960349 w 2123597"/>
                <a:gd name="connsiteY72" fmla="*/ 843193 h 2699632"/>
                <a:gd name="connsiteX73" fmla="*/ 1896131 w 2123597"/>
                <a:gd name="connsiteY73" fmla="*/ 858862 h 2699632"/>
                <a:gd name="connsiteX74" fmla="*/ 1880769 w 2123597"/>
                <a:gd name="connsiteY74" fmla="*/ 832132 h 2699632"/>
                <a:gd name="connsiteX75" fmla="*/ 1922863 w 2123597"/>
                <a:gd name="connsiteY75" fmla="*/ 812468 h 2699632"/>
                <a:gd name="connsiteX76" fmla="*/ 1584882 w 2123597"/>
                <a:gd name="connsiteY76" fmla="*/ 167231 h 2699632"/>
                <a:gd name="connsiteX77" fmla="*/ 1069614 w 2123597"/>
                <a:gd name="connsiteY77" fmla="*/ 32653 h 2699632"/>
                <a:gd name="connsiteX78" fmla="*/ 1080137 w 2123597"/>
                <a:gd name="connsiteY78" fmla="*/ 7 h 2699632"/>
                <a:gd name="connsiteX79" fmla="*/ 1765855 w 2123597"/>
                <a:gd name="connsiteY79" fmla="*/ 280301 h 2699632"/>
                <a:gd name="connsiteX80" fmla="*/ 1836217 w 2123597"/>
                <a:gd name="connsiteY80" fmla="*/ 28658 h 2699632"/>
                <a:gd name="connsiteX81" fmla="*/ 2051296 w 2123597"/>
                <a:gd name="connsiteY81" fmla="*/ 142036 h 2699632"/>
                <a:gd name="connsiteX82" fmla="*/ 2112747 w 2123597"/>
                <a:gd name="connsiteY82" fmla="*/ 308875 h 2699632"/>
                <a:gd name="connsiteX83" fmla="*/ 2117049 w 2123597"/>
                <a:gd name="connsiteY83" fmla="*/ 335607 h 2699632"/>
                <a:gd name="connsiteX84" fmla="*/ 2045151 w 2123597"/>
                <a:gd name="connsiteY84" fmla="*/ 908023 h 2699632"/>
                <a:gd name="connsiteX85" fmla="*/ 1988923 w 2123597"/>
                <a:gd name="connsiteY85" fmla="*/ 1065338 h 2699632"/>
                <a:gd name="connsiteX86" fmla="*/ 1773844 w 2123597"/>
                <a:gd name="connsiteY86" fmla="*/ 1459240 h 2699632"/>
                <a:gd name="connsiteX87" fmla="*/ 1935154 w 2123597"/>
                <a:gd name="connsiteY87" fmla="*/ 1901074 h 2699632"/>
                <a:gd name="connsiteX88" fmla="*/ 1921020 w 2123597"/>
                <a:gd name="connsiteY88" fmla="*/ 2023976 h 2699632"/>
                <a:gd name="connsiteX89" fmla="*/ 1518209 w 2123597"/>
                <a:gd name="connsiteY89" fmla="*/ 2666448 h 2699632"/>
                <a:gd name="connsiteX90" fmla="*/ 1405751 w 2123597"/>
                <a:gd name="connsiteY90" fmla="*/ 2699632 h 2699632"/>
                <a:gd name="connsiteX91" fmla="*/ 1347373 w 2123597"/>
                <a:gd name="connsiteY91" fmla="*/ 2638181 h 2699632"/>
                <a:gd name="connsiteX92" fmla="*/ 1366731 w 2123597"/>
                <a:gd name="connsiteY92" fmla="*/ 2561061 h 2699632"/>
                <a:gd name="connsiteX93" fmla="*/ 1436785 w 2123597"/>
                <a:gd name="connsiteY93" fmla="*/ 2361344 h 2699632"/>
                <a:gd name="connsiteX94" fmla="*/ 1334776 w 2123597"/>
                <a:gd name="connsiteY94" fmla="*/ 2371791 h 2699632"/>
                <a:gd name="connsiteX95" fmla="*/ 1239219 w 2123597"/>
                <a:gd name="connsiteY95" fmla="*/ 2419723 h 2699632"/>
                <a:gd name="connsiteX96" fmla="*/ 999867 w 2123597"/>
                <a:gd name="connsiteY96" fmla="*/ 2613294 h 2699632"/>
                <a:gd name="connsiteX97" fmla="*/ 861909 w 2123597"/>
                <a:gd name="connsiteY97" fmla="*/ 2676589 h 2699632"/>
                <a:gd name="connsiteX98" fmla="*/ 750682 w 2123597"/>
                <a:gd name="connsiteY98" fmla="*/ 2674745 h 2699632"/>
                <a:gd name="connsiteX99" fmla="*/ 750682 w 2123597"/>
                <a:gd name="connsiteY99" fmla="*/ 2554301 h 2699632"/>
                <a:gd name="connsiteX100" fmla="*/ 1004169 w 2123597"/>
                <a:gd name="connsiteY100" fmla="*/ 2087885 h 2699632"/>
                <a:gd name="connsiteX101" fmla="*/ 1017688 w 2123597"/>
                <a:gd name="connsiteY101" fmla="*/ 1986184 h 2699632"/>
                <a:gd name="connsiteX102" fmla="*/ 896015 w 2123597"/>
                <a:gd name="connsiteY102" fmla="*/ 1520077 h 2699632"/>
                <a:gd name="connsiteX103" fmla="*/ 371222 w 2123597"/>
                <a:gd name="connsiteY103" fmla="*/ 1287793 h 2699632"/>
                <a:gd name="connsiteX104" fmla="*/ 186869 w 2123597"/>
                <a:gd name="connsiteY104" fmla="*/ 714146 h 2699632"/>
                <a:gd name="connsiteX105" fmla="*/ 117429 w 2123597"/>
                <a:gd name="connsiteY105" fmla="*/ 496609 h 2699632"/>
                <a:gd name="connsiteX106" fmla="*/ 0 w 2123597"/>
                <a:gd name="connsiteY106" fmla="*/ 519162 h 2699632"/>
                <a:gd name="connsiteX107" fmla="*/ 111591 w 2123597"/>
                <a:gd name="connsiteY107" fmla="*/ 465883 h 2699632"/>
                <a:gd name="connsiteX108" fmla="*/ 102987 w 2123597"/>
                <a:gd name="connsiteY108" fmla="*/ 352199 h 2699632"/>
                <a:gd name="connsiteX109" fmla="*/ 220053 w 2123597"/>
                <a:gd name="connsiteY109" fmla="*/ 198571 h 2699632"/>
                <a:gd name="connsiteX110" fmla="*/ 352479 w 2123597"/>
                <a:gd name="connsiteY110" fmla="*/ 344210 h 2699632"/>
                <a:gd name="connsiteX111" fmla="*/ 1080137 w 2123597"/>
                <a:gd name="connsiteY111" fmla="*/ 7 h 2699632"/>
                <a:gd name="connsiteX0" fmla="*/ 1781469 w 2020610"/>
                <a:gd name="connsiteY0" fmla="*/ 2092495 h 2699632"/>
                <a:gd name="connsiteX1" fmla="*/ 1740604 w 2020610"/>
                <a:gd name="connsiteY1" fmla="*/ 2133053 h 2699632"/>
                <a:gd name="connsiteX2" fmla="*/ 967549 w 2020610"/>
                <a:gd name="connsiteY2" fmla="*/ 2136125 h 2699632"/>
                <a:gd name="connsiteX3" fmla="*/ 925762 w 2020610"/>
                <a:gd name="connsiteY3" fmla="*/ 2112159 h 2699632"/>
                <a:gd name="connsiteX4" fmla="*/ 662444 w 2020610"/>
                <a:gd name="connsiteY4" fmla="*/ 2594551 h 2699632"/>
                <a:gd name="connsiteX5" fmla="*/ 679343 w 2020610"/>
                <a:gd name="connsiteY5" fmla="*/ 2657537 h 2699632"/>
                <a:gd name="connsiteX6" fmla="*/ 749704 w 2020610"/>
                <a:gd name="connsiteY6" fmla="*/ 2648013 h 2699632"/>
                <a:gd name="connsiteX7" fmla="*/ 1199835 w 2020610"/>
                <a:gd name="connsiteY7" fmla="*/ 2351819 h 2699632"/>
                <a:gd name="connsiteX8" fmla="*/ 1372512 w 2020610"/>
                <a:gd name="connsiteY8" fmla="*/ 2363188 h 2699632"/>
                <a:gd name="connsiteX9" fmla="*/ 1335333 w 2020610"/>
                <a:gd name="connsiteY9" fmla="*/ 2483016 h 2699632"/>
                <a:gd name="connsiteX10" fmla="*/ 1273882 w 2020610"/>
                <a:gd name="connsiteY10" fmla="*/ 2625583 h 2699632"/>
                <a:gd name="connsiteX11" fmla="*/ 1458236 w 2020610"/>
                <a:gd name="connsiteY11" fmla="*/ 2604383 h 2699632"/>
                <a:gd name="connsiteX12" fmla="*/ 1458236 w 2020610"/>
                <a:gd name="connsiteY12" fmla="*/ 2603154 h 2699632"/>
                <a:gd name="connsiteX13" fmla="*/ 1781469 w 2020610"/>
                <a:gd name="connsiteY13" fmla="*/ 2092495 h 2699632"/>
                <a:gd name="connsiteX14" fmla="*/ 1253297 w 2020610"/>
                <a:gd name="connsiteY14" fmla="*/ 1477369 h 2699632"/>
                <a:gd name="connsiteX15" fmla="*/ 928221 w 2020610"/>
                <a:gd name="connsiteY15" fmla="*/ 1527759 h 2699632"/>
                <a:gd name="connsiteX16" fmla="*/ 1123942 w 2020610"/>
                <a:gd name="connsiteY16" fmla="*/ 1718872 h 2699632"/>
                <a:gd name="connsiteX17" fmla="*/ 1225950 w 2020610"/>
                <a:gd name="connsiteY17" fmla="*/ 1559099 h 2699632"/>
                <a:gd name="connsiteX18" fmla="*/ 1253297 w 2020610"/>
                <a:gd name="connsiteY18" fmla="*/ 1477369 h 2699632"/>
                <a:gd name="connsiteX19" fmla="*/ 1317821 w 2020610"/>
                <a:gd name="connsiteY19" fmla="*/ 1456476 h 2699632"/>
                <a:gd name="connsiteX20" fmla="*/ 1290474 w 2020610"/>
                <a:gd name="connsiteY20" fmla="*/ 1466308 h 2699632"/>
                <a:gd name="connsiteX21" fmla="*/ 1252376 w 2020610"/>
                <a:gd name="connsiteY21" fmla="*/ 1581221 h 2699632"/>
                <a:gd name="connsiteX22" fmla="*/ 1170646 w 2020610"/>
                <a:gd name="connsiteY22" fmla="*/ 1724403 h 2699632"/>
                <a:gd name="connsiteX23" fmla="*/ 1035146 w 2020610"/>
                <a:gd name="connsiteY23" fmla="*/ 1753285 h 2699632"/>
                <a:gd name="connsiteX24" fmla="*/ 935901 w 2020610"/>
                <a:gd name="connsiteY24" fmla="*/ 1639293 h 2699632"/>
                <a:gd name="connsiteX25" fmla="*/ 897187 w 2020610"/>
                <a:gd name="connsiteY25" fmla="*/ 1528373 h 2699632"/>
                <a:gd name="connsiteX26" fmla="*/ 839116 w 2020610"/>
                <a:gd name="connsiteY26" fmla="*/ 1525301 h 2699632"/>
                <a:gd name="connsiteX27" fmla="*/ 933443 w 2020610"/>
                <a:gd name="connsiteY27" fmla="*/ 2029200 h 2699632"/>
                <a:gd name="connsiteX28" fmla="*/ 922075 w 2020610"/>
                <a:gd name="connsiteY28" fmla="*/ 2064842 h 2699632"/>
                <a:gd name="connsiteX29" fmla="*/ 950343 w 2020610"/>
                <a:gd name="connsiteY29" fmla="*/ 2088193 h 2699632"/>
                <a:gd name="connsiteX30" fmla="*/ 1265587 w 2020610"/>
                <a:gd name="connsiteY30" fmla="*/ 2199726 h 2699632"/>
                <a:gd name="connsiteX31" fmla="*/ 1524911 w 2020610"/>
                <a:gd name="connsiteY31" fmla="*/ 2194197 h 2699632"/>
                <a:gd name="connsiteX32" fmla="*/ 1743677 w 2020610"/>
                <a:gd name="connsiteY32" fmla="*/ 2084506 h 2699632"/>
                <a:gd name="connsiteX33" fmla="*/ 1800212 w 2020610"/>
                <a:gd name="connsiteY33" fmla="*/ 1967441 h 2699632"/>
                <a:gd name="connsiteX34" fmla="*/ 1685298 w 2020610"/>
                <a:gd name="connsiteY34" fmla="*/ 1538206 h 2699632"/>
                <a:gd name="connsiteX35" fmla="*/ 1479744 w 2020610"/>
                <a:gd name="connsiteY35" fmla="*/ 1682308 h 2699632"/>
                <a:gd name="connsiteX36" fmla="*/ 1317821 w 2020610"/>
                <a:gd name="connsiteY36" fmla="*/ 1456476 h 2699632"/>
                <a:gd name="connsiteX37" fmla="*/ 1838926 w 2020610"/>
                <a:gd name="connsiteY37" fmla="*/ 1104361 h 2699632"/>
                <a:gd name="connsiteX38" fmla="*/ 1746750 w 2020610"/>
                <a:gd name="connsiteY38" fmla="*/ 1127097 h 2699632"/>
                <a:gd name="connsiteX39" fmla="*/ 1349467 w 2020610"/>
                <a:gd name="connsiteY39" fmla="*/ 1442648 h 2699632"/>
                <a:gd name="connsiteX40" fmla="*/ 1503095 w 2020610"/>
                <a:gd name="connsiteY40" fmla="*/ 1655269 h 2699632"/>
                <a:gd name="connsiteX41" fmla="*/ 1642283 w 2020610"/>
                <a:gd name="connsiteY41" fmla="*/ 1499183 h 2699632"/>
                <a:gd name="connsiteX42" fmla="*/ 1619852 w 2020610"/>
                <a:gd name="connsiteY42" fmla="*/ 1529909 h 2699632"/>
                <a:gd name="connsiteX43" fmla="*/ 1598344 w 2020610"/>
                <a:gd name="connsiteY43" fmla="*/ 1508095 h 2699632"/>
                <a:gd name="connsiteX44" fmla="*/ 1838926 w 2020610"/>
                <a:gd name="connsiteY44" fmla="*/ 1104361 h 2699632"/>
                <a:gd name="connsiteX45" fmla="*/ 126277 w 2020610"/>
                <a:gd name="connsiteY45" fmla="*/ 232417 h 2699632"/>
                <a:gd name="connsiteX46" fmla="*/ 100166 w 2020610"/>
                <a:gd name="connsiteY46" fmla="*/ 233598 h 2699632"/>
                <a:gd name="connsiteX47" fmla="*/ 35336 w 2020610"/>
                <a:gd name="connsiteY47" fmla="*/ 422867 h 2699632"/>
                <a:gd name="connsiteX48" fmla="*/ 35336 w 2020610"/>
                <a:gd name="connsiteY48" fmla="*/ 421947 h 2699632"/>
                <a:gd name="connsiteX49" fmla="*/ 93714 w 2020610"/>
                <a:gd name="connsiteY49" fmla="*/ 661912 h 2699632"/>
                <a:gd name="connsiteX50" fmla="*/ 226755 w 2020610"/>
                <a:gd name="connsiteY50" fmla="*/ 375858 h 2699632"/>
                <a:gd name="connsiteX51" fmla="*/ 188655 w 2020610"/>
                <a:gd name="connsiteY51" fmla="*/ 273541 h 2699632"/>
                <a:gd name="connsiteX52" fmla="*/ 126277 w 2020610"/>
                <a:gd name="connsiteY52" fmla="*/ 232417 h 2699632"/>
                <a:gd name="connsiteX53" fmla="*/ 1791702 w 2020610"/>
                <a:gd name="connsiteY53" fmla="*/ 48022 h 2699632"/>
                <a:gd name="connsiteX54" fmla="*/ 1694823 w 2020610"/>
                <a:gd name="connsiteY54" fmla="*/ 152789 h 2699632"/>
                <a:gd name="connsiteX55" fmla="*/ 1698818 w 2020610"/>
                <a:gd name="connsiteY55" fmla="*/ 321473 h 2699632"/>
                <a:gd name="connsiteX56" fmla="*/ 1852446 w 2020610"/>
                <a:gd name="connsiteY56" fmla="*/ 809702 h 2699632"/>
                <a:gd name="connsiteX57" fmla="*/ 1924343 w 2020610"/>
                <a:gd name="connsiteY57" fmla="*/ 862550 h 2699632"/>
                <a:gd name="connsiteX58" fmla="*/ 1979341 w 2020610"/>
                <a:gd name="connsiteY58" fmla="*/ 603534 h 2699632"/>
                <a:gd name="connsiteX59" fmla="*/ 1984257 w 2020610"/>
                <a:gd name="connsiteY59" fmla="*/ 342981 h 2699632"/>
                <a:gd name="connsiteX60" fmla="*/ 1885015 w 2020610"/>
                <a:gd name="connsiteY60" fmla="*/ 107930 h 2699632"/>
                <a:gd name="connsiteX61" fmla="*/ 1791702 w 2020610"/>
                <a:gd name="connsiteY61" fmla="*/ 48022 h 2699632"/>
                <a:gd name="connsiteX62" fmla="*/ 966627 w 2020610"/>
                <a:gd name="connsiteY62" fmla="*/ 32653 h 2699632"/>
                <a:gd name="connsiteX63" fmla="*/ 161310 w 2020610"/>
                <a:gd name="connsiteY63" fmla="*/ 548228 h 2699632"/>
                <a:gd name="connsiteX64" fmla="*/ 376389 w 2020610"/>
                <a:gd name="connsiteY64" fmla="*/ 1337260 h 2699632"/>
                <a:gd name="connsiteX65" fmla="*/ 1712643 w 2020610"/>
                <a:gd name="connsiteY65" fmla="*/ 1118186 h 2699632"/>
                <a:gd name="connsiteX66" fmla="*/ 1706192 w 2020610"/>
                <a:gd name="connsiteY66" fmla="*/ 1114501 h 2699632"/>
                <a:gd name="connsiteX67" fmla="*/ 1701276 w 2020610"/>
                <a:gd name="connsiteY67" fmla="*/ 1095757 h 2699632"/>
                <a:gd name="connsiteX68" fmla="*/ 1721555 w 2020610"/>
                <a:gd name="connsiteY68" fmla="*/ 1088077 h 2699632"/>
                <a:gd name="connsiteX69" fmla="*/ 1825713 w 2020610"/>
                <a:gd name="connsiteY69" fmla="*/ 1076399 h 2699632"/>
                <a:gd name="connsiteX70" fmla="*/ 1900069 w 2020610"/>
                <a:gd name="connsiteY70" fmla="*/ 997742 h 2699632"/>
                <a:gd name="connsiteX71" fmla="*/ 1900071 w 2020610"/>
                <a:gd name="connsiteY71" fmla="*/ 997739 h 2699632"/>
                <a:gd name="connsiteX72" fmla="*/ 1857362 w 2020610"/>
                <a:gd name="connsiteY72" fmla="*/ 843193 h 2699632"/>
                <a:gd name="connsiteX73" fmla="*/ 1793144 w 2020610"/>
                <a:gd name="connsiteY73" fmla="*/ 858862 h 2699632"/>
                <a:gd name="connsiteX74" fmla="*/ 1777782 w 2020610"/>
                <a:gd name="connsiteY74" fmla="*/ 832132 h 2699632"/>
                <a:gd name="connsiteX75" fmla="*/ 1819876 w 2020610"/>
                <a:gd name="connsiteY75" fmla="*/ 812468 h 2699632"/>
                <a:gd name="connsiteX76" fmla="*/ 1481895 w 2020610"/>
                <a:gd name="connsiteY76" fmla="*/ 167231 h 2699632"/>
                <a:gd name="connsiteX77" fmla="*/ 966627 w 2020610"/>
                <a:gd name="connsiteY77" fmla="*/ 32653 h 2699632"/>
                <a:gd name="connsiteX78" fmla="*/ 977150 w 2020610"/>
                <a:gd name="connsiteY78" fmla="*/ 7 h 2699632"/>
                <a:gd name="connsiteX79" fmla="*/ 1662868 w 2020610"/>
                <a:gd name="connsiteY79" fmla="*/ 280301 h 2699632"/>
                <a:gd name="connsiteX80" fmla="*/ 1733230 w 2020610"/>
                <a:gd name="connsiteY80" fmla="*/ 28658 h 2699632"/>
                <a:gd name="connsiteX81" fmla="*/ 1948309 w 2020610"/>
                <a:gd name="connsiteY81" fmla="*/ 142036 h 2699632"/>
                <a:gd name="connsiteX82" fmla="*/ 2009760 w 2020610"/>
                <a:gd name="connsiteY82" fmla="*/ 308875 h 2699632"/>
                <a:gd name="connsiteX83" fmla="*/ 2014062 w 2020610"/>
                <a:gd name="connsiteY83" fmla="*/ 335607 h 2699632"/>
                <a:gd name="connsiteX84" fmla="*/ 1942164 w 2020610"/>
                <a:gd name="connsiteY84" fmla="*/ 908023 h 2699632"/>
                <a:gd name="connsiteX85" fmla="*/ 1885936 w 2020610"/>
                <a:gd name="connsiteY85" fmla="*/ 1065338 h 2699632"/>
                <a:gd name="connsiteX86" fmla="*/ 1670857 w 2020610"/>
                <a:gd name="connsiteY86" fmla="*/ 1459240 h 2699632"/>
                <a:gd name="connsiteX87" fmla="*/ 1832167 w 2020610"/>
                <a:gd name="connsiteY87" fmla="*/ 1901074 h 2699632"/>
                <a:gd name="connsiteX88" fmla="*/ 1818033 w 2020610"/>
                <a:gd name="connsiteY88" fmla="*/ 2023976 h 2699632"/>
                <a:gd name="connsiteX89" fmla="*/ 1415222 w 2020610"/>
                <a:gd name="connsiteY89" fmla="*/ 2666448 h 2699632"/>
                <a:gd name="connsiteX90" fmla="*/ 1302764 w 2020610"/>
                <a:gd name="connsiteY90" fmla="*/ 2699632 h 2699632"/>
                <a:gd name="connsiteX91" fmla="*/ 1244386 w 2020610"/>
                <a:gd name="connsiteY91" fmla="*/ 2638181 h 2699632"/>
                <a:gd name="connsiteX92" fmla="*/ 1263744 w 2020610"/>
                <a:gd name="connsiteY92" fmla="*/ 2561061 h 2699632"/>
                <a:gd name="connsiteX93" fmla="*/ 1333798 w 2020610"/>
                <a:gd name="connsiteY93" fmla="*/ 2361344 h 2699632"/>
                <a:gd name="connsiteX94" fmla="*/ 1231789 w 2020610"/>
                <a:gd name="connsiteY94" fmla="*/ 2371791 h 2699632"/>
                <a:gd name="connsiteX95" fmla="*/ 1136232 w 2020610"/>
                <a:gd name="connsiteY95" fmla="*/ 2419723 h 2699632"/>
                <a:gd name="connsiteX96" fmla="*/ 896880 w 2020610"/>
                <a:gd name="connsiteY96" fmla="*/ 2613294 h 2699632"/>
                <a:gd name="connsiteX97" fmla="*/ 758922 w 2020610"/>
                <a:gd name="connsiteY97" fmla="*/ 2676589 h 2699632"/>
                <a:gd name="connsiteX98" fmla="*/ 647695 w 2020610"/>
                <a:gd name="connsiteY98" fmla="*/ 2674745 h 2699632"/>
                <a:gd name="connsiteX99" fmla="*/ 647695 w 2020610"/>
                <a:gd name="connsiteY99" fmla="*/ 2554301 h 2699632"/>
                <a:gd name="connsiteX100" fmla="*/ 901182 w 2020610"/>
                <a:gd name="connsiteY100" fmla="*/ 2087885 h 2699632"/>
                <a:gd name="connsiteX101" fmla="*/ 914701 w 2020610"/>
                <a:gd name="connsiteY101" fmla="*/ 1986184 h 2699632"/>
                <a:gd name="connsiteX102" fmla="*/ 793028 w 2020610"/>
                <a:gd name="connsiteY102" fmla="*/ 1520077 h 2699632"/>
                <a:gd name="connsiteX103" fmla="*/ 268235 w 2020610"/>
                <a:gd name="connsiteY103" fmla="*/ 1287793 h 2699632"/>
                <a:gd name="connsiteX104" fmla="*/ 83882 w 2020610"/>
                <a:gd name="connsiteY104" fmla="*/ 714146 h 2699632"/>
                <a:gd name="connsiteX105" fmla="*/ 14442 w 2020610"/>
                <a:gd name="connsiteY105" fmla="*/ 496609 h 2699632"/>
                <a:gd name="connsiteX106" fmla="*/ 8604 w 2020610"/>
                <a:gd name="connsiteY106" fmla="*/ 465883 h 2699632"/>
                <a:gd name="connsiteX107" fmla="*/ 0 w 2020610"/>
                <a:gd name="connsiteY107" fmla="*/ 352199 h 2699632"/>
                <a:gd name="connsiteX108" fmla="*/ 117066 w 2020610"/>
                <a:gd name="connsiteY108" fmla="*/ 198571 h 2699632"/>
                <a:gd name="connsiteX109" fmla="*/ 249492 w 2020610"/>
                <a:gd name="connsiteY109" fmla="*/ 344210 h 2699632"/>
                <a:gd name="connsiteX110" fmla="*/ 977150 w 2020610"/>
                <a:gd name="connsiteY110" fmla="*/ 7 h 2699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2020610" h="2699632">
                  <a:moveTo>
                    <a:pt x="1781469" y="2092495"/>
                  </a:moveTo>
                  <a:cubicBezTo>
                    <a:pt x="1769261" y="2107367"/>
                    <a:pt x="1755567" y="2120956"/>
                    <a:pt x="1740604" y="2133053"/>
                  </a:cubicBezTo>
                  <a:cubicBezTo>
                    <a:pt x="1539659" y="2296821"/>
                    <a:pt x="1192460" y="2259027"/>
                    <a:pt x="967549" y="2136125"/>
                  </a:cubicBezTo>
                  <a:cubicBezTo>
                    <a:pt x="953222" y="2128853"/>
                    <a:pt x="939275" y="2120853"/>
                    <a:pt x="925762" y="2112159"/>
                  </a:cubicBezTo>
                  <a:cubicBezTo>
                    <a:pt x="651076" y="2612986"/>
                    <a:pt x="669511" y="2577959"/>
                    <a:pt x="662444" y="2594551"/>
                  </a:cubicBezTo>
                  <a:cubicBezTo>
                    <a:pt x="651997" y="2618210"/>
                    <a:pt x="648618" y="2649857"/>
                    <a:pt x="679343" y="2657537"/>
                  </a:cubicBezTo>
                  <a:cubicBezTo>
                    <a:pt x="703227" y="2660858"/>
                    <a:pt x="727564" y="2657565"/>
                    <a:pt x="749704" y="2648013"/>
                  </a:cubicBezTo>
                  <a:cubicBezTo>
                    <a:pt x="994588" y="2564748"/>
                    <a:pt x="1033916" y="2418186"/>
                    <a:pt x="1199835" y="2351819"/>
                  </a:cubicBezTo>
                  <a:cubicBezTo>
                    <a:pt x="1241621" y="2334920"/>
                    <a:pt x="1351925" y="2296205"/>
                    <a:pt x="1372512" y="2363188"/>
                  </a:cubicBezTo>
                  <a:cubicBezTo>
                    <a:pt x="1384494" y="2402517"/>
                    <a:pt x="1352233" y="2449832"/>
                    <a:pt x="1335333" y="2483016"/>
                  </a:cubicBezTo>
                  <a:cubicBezTo>
                    <a:pt x="1294469" y="2561367"/>
                    <a:pt x="1281256" y="2584104"/>
                    <a:pt x="1273882" y="2625583"/>
                  </a:cubicBezTo>
                  <a:cubicBezTo>
                    <a:pt x="1262207" y="2727285"/>
                    <a:pt x="1427510" y="2624968"/>
                    <a:pt x="1458236" y="2604383"/>
                  </a:cubicBezTo>
                  <a:lnTo>
                    <a:pt x="1458236" y="2603154"/>
                  </a:lnTo>
                  <a:cubicBezTo>
                    <a:pt x="1626763" y="2480013"/>
                    <a:pt x="1742285" y="2297506"/>
                    <a:pt x="1781469" y="2092495"/>
                  </a:cubicBezTo>
                  <a:close/>
                  <a:moveTo>
                    <a:pt x="1253297" y="1477369"/>
                  </a:moveTo>
                  <a:cubicBezTo>
                    <a:pt x="1148020" y="1510127"/>
                    <a:pt x="1038473" y="1527109"/>
                    <a:pt x="928221" y="1527759"/>
                  </a:cubicBezTo>
                  <a:cubicBezTo>
                    <a:pt x="951572" y="1633147"/>
                    <a:pt x="1029615" y="1771105"/>
                    <a:pt x="1123942" y="1718872"/>
                  </a:cubicBezTo>
                  <a:cubicBezTo>
                    <a:pt x="1182014" y="1686303"/>
                    <a:pt x="1206286" y="1618707"/>
                    <a:pt x="1225950" y="1559099"/>
                  </a:cubicBezTo>
                  <a:lnTo>
                    <a:pt x="1253297" y="1477369"/>
                  </a:lnTo>
                  <a:close/>
                  <a:moveTo>
                    <a:pt x="1317821" y="1456476"/>
                  </a:moveTo>
                  <a:lnTo>
                    <a:pt x="1290474" y="1466308"/>
                  </a:lnTo>
                  <a:cubicBezTo>
                    <a:pt x="1278184" y="1504714"/>
                    <a:pt x="1265279" y="1543122"/>
                    <a:pt x="1252376" y="1581221"/>
                  </a:cubicBezTo>
                  <a:cubicBezTo>
                    <a:pt x="1237902" y="1635184"/>
                    <a:pt x="1209751" y="1684500"/>
                    <a:pt x="1170646" y="1724403"/>
                  </a:cubicBezTo>
                  <a:cubicBezTo>
                    <a:pt x="1135343" y="1760305"/>
                    <a:pt x="1082019" y="1771673"/>
                    <a:pt x="1035146" y="1753285"/>
                  </a:cubicBezTo>
                  <a:cubicBezTo>
                    <a:pt x="990189" y="1727525"/>
                    <a:pt x="955227" y="1687367"/>
                    <a:pt x="935901" y="1639293"/>
                  </a:cubicBezTo>
                  <a:cubicBezTo>
                    <a:pt x="918193" y="1604174"/>
                    <a:pt x="905177" y="1566883"/>
                    <a:pt x="897187" y="1528373"/>
                  </a:cubicBezTo>
                  <a:cubicBezTo>
                    <a:pt x="877831" y="1527759"/>
                    <a:pt x="858473" y="1526838"/>
                    <a:pt x="839116" y="1525301"/>
                  </a:cubicBezTo>
                  <a:cubicBezTo>
                    <a:pt x="957004" y="1664982"/>
                    <a:pt x="992823" y="1856334"/>
                    <a:pt x="933443" y="2029200"/>
                  </a:cubicBezTo>
                  <a:cubicBezTo>
                    <a:pt x="930064" y="2038111"/>
                    <a:pt x="919309" y="2055318"/>
                    <a:pt x="922075" y="2064842"/>
                  </a:cubicBezTo>
                  <a:cubicBezTo>
                    <a:pt x="924840" y="2074366"/>
                    <a:pt x="942661" y="2083277"/>
                    <a:pt x="950343" y="2088193"/>
                  </a:cubicBezTo>
                  <a:cubicBezTo>
                    <a:pt x="1046591" y="2146749"/>
                    <a:pt x="1153928" y="2184725"/>
                    <a:pt x="1265587" y="2199726"/>
                  </a:cubicBezTo>
                  <a:cubicBezTo>
                    <a:pt x="1351674" y="2213260"/>
                    <a:pt x="1439479" y="2211387"/>
                    <a:pt x="1524911" y="2194197"/>
                  </a:cubicBezTo>
                  <a:cubicBezTo>
                    <a:pt x="1607181" y="2180393"/>
                    <a:pt x="1683402" y="2142175"/>
                    <a:pt x="1743677" y="2084506"/>
                  </a:cubicBezTo>
                  <a:cubicBezTo>
                    <a:pt x="1775169" y="2052966"/>
                    <a:pt x="1795090" y="2011716"/>
                    <a:pt x="1800212" y="1967441"/>
                  </a:cubicBezTo>
                  <a:cubicBezTo>
                    <a:pt x="1807501" y="1815892"/>
                    <a:pt x="1767330" y="1665842"/>
                    <a:pt x="1685298" y="1538206"/>
                  </a:cubicBezTo>
                  <a:cubicBezTo>
                    <a:pt x="1702811" y="1649432"/>
                    <a:pt x="1579602" y="1724403"/>
                    <a:pt x="1479744" y="1682308"/>
                  </a:cubicBezTo>
                  <a:cubicBezTo>
                    <a:pt x="1388169" y="1642756"/>
                    <a:pt x="1325892" y="1555901"/>
                    <a:pt x="1317821" y="1456476"/>
                  </a:cubicBezTo>
                  <a:close/>
                  <a:moveTo>
                    <a:pt x="1838926" y="1104361"/>
                  </a:moveTo>
                  <a:cubicBezTo>
                    <a:pt x="1811483" y="1121744"/>
                    <a:pt x="1779128" y="1129725"/>
                    <a:pt x="1746750" y="1127097"/>
                  </a:cubicBezTo>
                  <a:cubicBezTo>
                    <a:pt x="1648147" y="1268979"/>
                    <a:pt x="1509984" y="1378718"/>
                    <a:pt x="1349467" y="1442648"/>
                  </a:cubicBezTo>
                  <a:cubicBezTo>
                    <a:pt x="1352440" y="1538249"/>
                    <a:pt x="1413263" y="1622429"/>
                    <a:pt x="1503095" y="1655269"/>
                  </a:cubicBezTo>
                  <a:cubicBezTo>
                    <a:pt x="1596809" y="1683537"/>
                    <a:pt x="1694823" y="1602115"/>
                    <a:pt x="1642283" y="1499183"/>
                  </a:cubicBezTo>
                  <a:lnTo>
                    <a:pt x="1619852" y="1529909"/>
                  </a:lnTo>
                  <a:cubicBezTo>
                    <a:pt x="1607870" y="1545580"/>
                    <a:pt x="1586362" y="1523764"/>
                    <a:pt x="1598344" y="1508095"/>
                  </a:cubicBezTo>
                  <a:cubicBezTo>
                    <a:pt x="1694895" y="1383962"/>
                    <a:pt x="1775704" y="1248353"/>
                    <a:pt x="1838926" y="1104361"/>
                  </a:cubicBezTo>
                  <a:close/>
                  <a:moveTo>
                    <a:pt x="126277" y="232417"/>
                  </a:moveTo>
                  <a:cubicBezTo>
                    <a:pt x="117725" y="231438"/>
                    <a:pt x="108924" y="231788"/>
                    <a:pt x="100166" y="233598"/>
                  </a:cubicBezTo>
                  <a:cubicBezTo>
                    <a:pt x="22123" y="256949"/>
                    <a:pt x="28576" y="361416"/>
                    <a:pt x="35336" y="422867"/>
                  </a:cubicBezTo>
                  <a:lnTo>
                    <a:pt x="35336" y="421947"/>
                  </a:lnTo>
                  <a:cubicBezTo>
                    <a:pt x="44134" y="504157"/>
                    <a:pt x="63764" y="584845"/>
                    <a:pt x="93714" y="661912"/>
                  </a:cubicBezTo>
                  <a:cubicBezTo>
                    <a:pt x="118606" y="558665"/>
                    <a:pt x="163835" y="461417"/>
                    <a:pt x="226755" y="375858"/>
                  </a:cubicBezTo>
                  <a:cubicBezTo>
                    <a:pt x="219978" y="339831"/>
                    <a:pt x="207092" y="305226"/>
                    <a:pt x="188655" y="273541"/>
                  </a:cubicBezTo>
                  <a:cubicBezTo>
                    <a:pt x="175348" y="250245"/>
                    <a:pt x="151933" y="235353"/>
                    <a:pt x="126277" y="232417"/>
                  </a:cubicBezTo>
                  <a:close/>
                  <a:moveTo>
                    <a:pt x="1791702" y="48022"/>
                  </a:moveTo>
                  <a:cubicBezTo>
                    <a:pt x="1744056" y="42538"/>
                    <a:pt x="1706537" y="81160"/>
                    <a:pt x="1694823" y="152789"/>
                  </a:cubicBezTo>
                  <a:cubicBezTo>
                    <a:pt x="1688926" y="208956"/>
                    <a:pt x="1690268" y="265648"/>
                    <a:pt x="1698818" y="321473"/>
                  </a:cubicBezTo>
                  <a:cubicBezTo>
                    <a:pt x="1810943" y="458385"/>
                    <a:pt x="1865968" y="633255"/>
                    <a:pt x="1852446" y="809702"/>
                  </a:cubicBezTo>
                  <a:cubicBezTo>
                    <a:pt x="1882934" y="816074"/>
                    <a:pt x="1909161" y="835353"/>
                    <a:pt x="1924343" y="862550"/>
                  </a:cubicBezTo>
                  <a:cubicBezTo>
                    <a:pt x="1948698" y="777600"/>
                    <a:pt x="1967077" y="691051"/>
                    <a:pt x="1979341" y="603534"/>
                  </a:cubicBezTo>
                  <a:cubicBezTo>
                    <a:pt x="1992802" y="517309"/>
                    <a:pt x="1994456" y="429653"/>
                    <a:pt x="1984257" y="342981"/>
                  </a:cubicBezTo>
                  <a:cubicBezTo>
                    <a:pt x="1976035" y="256314"/>
                    <a:pt x="1941392" y="174265"/>
                    <a:pt x="1885015" y="107930"/>
                  </a:cubicBezTo>
                  <a:cubicBezTo>
                    <a:pt x="1852523" y="70483"/>
                    <a:pt x="1820289" y="51313"/>
                    <a:pt x="1791702" y="48022"/>
                  </a:cubicBezTo>
                  <a:close/>
                  <a:moveTo>
                    <a:pt x="966627" y="32653"/>
                  </a:moveTo>
                  <a:cubicBezTo>
                    <a:pt x="620539" y="32501"/>
                    <a:pt x="306033" y="233851"/>
                    <a:pt x="161310" y="548228"/>
                  </a:cubicBezTo>
                  <a:cubicBezTo>
                    <a:pt x="36645" y="828950"/>
                    <a:pt x="126512" y="1158633"/>
                    <a:pt x="376389" y="1337260"/>
                  </a:cubicBezTo>
                  <a:cubicBezTo>
                    <a:pt x="824983" y="1631611"/>
                    <a:pt x="1462231" y="1494575"/>
                    <a:pt x="1712643" y="1118186"/>
                  </a:cubicBezTo>
                  <a:lnTo>
                    <a:pt x="1706192" y="1114501"/>
                  </a:lnTo>
                  <a:cubicBezTo>
                    <a:pt x="1700323" y="1110204"/>
                    <a:pt x="1698271" y="1102382"/>
                    <a:pt x="1701276" y="1095757"/>
                  </a:cubicBezTo>
                  <a:cubicBezTo>
                    <a:pt x="1704766" y="1088049"/>
                    <a:pt x="1713834" y="1084614"/>
                    <a:pt x="1721555" y="1088077"/>
                  </a:cubicBezTo>
                  <a:cubicBezTo>
                    <a:pt x="1755750" y="1103822"/>
                    <a:pt x="1795854" y="1099327"/>
                    <a:pt x="1825713" y="1076399"/>
                  </a:cubicBezTo>
                  <a:cubicBezTo>
                    <a:pt x="1857287" y="1057551"/>
                    <a:pt x="1883024" y="1030326"/>
                    <a:pt x="1900069" y="997742"/>
                  </a:cubicBezTo>
                  <a:cubicBezTo>
                    <a:pt x="1900069" y="997742"/>
                    <a:pt x="1900071" y="997740"/>
                    <a:pt x="1900071" y="997739"/>
                  </a:cubicBezTo>
                  <a:cubicBezTo>
                    <a:pt x="1930955" y="943268"/>
                    <a:pt x="1911832" y="874075"/>
                    <a:pt x="1857362" y="843193"/>
                  </a:cubicBezTo>
                  <a:cubicBezTo>
                    <a:pt x="1834681" y="837630"/>
                    <a:pt x="1810714" y="843479"/>
                    <a:pt x="1793144" y="858862"/>
                  </a:cubicBezTo>
                  <a:cubicBezTo>
                    <a:pt x="1777782" y="869924"/>
                    <a:pt x="1761190" y="843193"/>
                    <a:pt x="1777782" y="832132"/>
                  </a:cubicBezTo>
                  <a:cubicBezTo>
                    <a:pt x="1790254" y="822655"/>
                    <a:pt x="1804606" y="815950"/>
                    <a:pt x="1819876" y="812468"/>
                  </a:cubicBezTo>
                  <a:cubicBezTo>
                    <a:pt x="1840770" y="570965"/>
                    <a:pt x="1716024" y="313484"/>
                    <a:pt x="1481895" y="167231"/>
                  </a:cubicBezTo>
                  <a:cubicBezTo>
                    <a:pt x="1325735" y="75957"/>
                    <a:pt x="1147475" y="29400"/>
                    <a:pt x="966627" y="32653"/>
                  </a:cubicBezTo>
                  <a:close/>
                  <a:moveTo>
                    <a:pt x="977150" y="7"/>
                  </a:moveTo>
                  <a:cubicBezTo>
                    <a:pt x="1242542" y="-915"/>
                    <a:pt x="1500944" y="102246"/>
                    <a:pt x="1662868" y="280301"/>
                  </a:cubicBezTo>
                  <a:cubicBezTo>
                    <a:pt x="1655494" y="195498"/>
                    <a:pt x="1652115" y="73517"/>
                    <a:pt x="1733230" y="28658"/>
                  </a:cubicBezTo>
                  <a:cubicBezTo>
                    <a:pt x="1819876" y="-19274"/>
                    <a:pt x="1908366" y="74746"/>
                    <a:pt x="1948309" y="142036"/>
                  </a:cubicBezTo>
                  <a:cubicBezTo>
                    <a:pt x="1978127" y="193752"/>
                    <a:pt x="1998909" y="250174"/>
                    <a:pt x="2009760" y="308875"/>
                  </a:cubicBezTo>
                  <a:lnTo>
                    <a:pt x="2014062" y="335607"/>
                  </a:lnTo>
                  <a:cubicBezTo>
                    <a:pt x="2037720" y="505212"/>
                    <a:pt x="1993475" y="740570"/>
                    <a:pt x="1942164" y="908023"/>
                  </a:cubicBezTo>
                  <a:cubicBezTo>
                    <a:pt x="1950088" y="966483"/>
                    <a:pt x="1929119" y="1025147"/>
                    <a:pt x="1885936" y="1065338"/>
                  </a:cubicBezTo>
                  <a:cubicBezTo>
                    <a:pt x="1829668" y="1204492"/>
                    <a:pt x="1757496" y="1336670"/>
                    <a:pt x="1670857" y="1459240"/>
                  </a:cubicBezTo>
                  <a:cubicBezTo>
                    <a:pt x="1766809" y="1587504"/>
                    <a:pt x="1822907" y="1741160"/>
                    <a:pt x="1832167" y="1901074"/>
                  </a:cubicBezTo>
                  <a:cubicBezTo>
                    <a:pt x="1835513" y="1942572"/>
                    <a:pt x="1830713" y="1984323"/>
                    <a:pt x="1818033" y="2023976"/>
                  </a:cubicBezTo>
                  <a:cubicBezTo>
                    <a:pt x="1793759" y="2303887"/>
                    <a:pt x="1617394" y="2557988"/>
                    <a:pt x="1415222" y="2666448"/>
                  </a:cubicBezTo>
                  <a:cubicBezTo>
                    <a:pt x="1381586" y="2687831"/>
                    <a:pt x="1342619" y="2699329"/>
                    <a:pt x="1302764" y="2699632"/>
                  </a:cubicBezTo>
                  <a:cubicBezTo>
                    <a:pt x="1270032" y="2697993"/>
                    <a:pt x="1244345" y="2670955"/>
                    <a:pt x="1244386" y="2638181"/>
                  </a:cubicBezTo>
                  <a:cubicBezTo>
                    <a:pt x="1244786" y="2611323"/>
                    <a:pt x="1251412" y="2584923"/>
                    <a:pt x="1263744" y="2561061"/>
                  </a:cubicBezTo>
                  <a:cubicBezTo>
                    <a:pt x="1308603" y="2453521"/>
                    <a:pt x="1367288" y="2382236"/>
                    <a:pt x="1333798" y="2361344"/>
                  </a:cubicBezTo>
                  <a:cubicBezTo>
                    <a:pt x="1306759" y="2344751"/>
                    <a:pt x="1258520" y="2362573"/>
                    <a:pt x="1231789" y="2371791"/>
                  </a:cubicBezTo>
                  <a:cubicBezTo>
                    <a:pt x="1197636" y="2382697"/>
                    <a:pt x="1165396" y="2398868"/>
                    <a:pt x="1136232" y="2419723"/>
                  </a:cubicBezTo>
                  <a:cubicBezTo>
                    <a:pt x="1033302" y="2495308"/>
                    <a:pt x="1019783" y="2538938"/>
                    <a:pt x="896880" y="2613294"/>
                  </a:cubicBezTo>
                  <a:cubicBezTo>
                    <a:pt x="853416" y="2639503"/>
                    <a:pt x="807139" y="2660736"/>
                    <a:pt x="758922" y="2676589"/>
                  </a:cubicBezTo>
                  <a:cubicBezTo>
                    <a:pt x="724203" y="2687956"/>
                    <a:pt x="678421" y="2698095"/>
                    <a:pt x="647695" y="2674745"/>
                  </a:cubicBezTo>
                  <a:cubicBezTo>
                    <a:pt x="605294" y="2643097"/>
                    <a:pt x="628031" y="2590555"/>
                    <a:pt x="647695" y="2554301"/>
                  </a:cubicBezTo>
                  <a:lnTo>
                    <a:pt x="901182" y="2087885"/>
                  </a:lnTo>
                  <a:cubicBezTo>
                    <a:pt x="878752" y="2057160"/>
                    <a:pt x="901488" y="2032887"/>
                    <a:pt x="914701" y="1986184"/>
                  </a:cubicBezTo>
                  <a:cubicBezTo>
                    <a:pt x="958636" y="1820229"/>
                    <a:pt x="912472" y="1643384"/>
                    <a:pt x="793028" y="1520077"/>
                  </a:cubicBezTo>
                  <a:cubicBezTo>
                    <a:pt x="604373" y="1497648"/>
                    <a:pt x="404042" y="1424215"/>
                    <a:pt x="268235" y="1287793"/>
                  </a:cubicBezTo>
                  <a:cubicBezTo>
                    <a:pt x="120246" y="1136055"/>
                    <a:pt x="51998" y="923689"/>
                    <a:pt x="83882" y="714146"/>
                  </a:cubicBezTo>
                  <a:cubicBezTo>
                    <a:pt x="52553" y="644504"/>
                    <a:pt x="29257" y="571521"/>
                    <a:pt x="14442" y="496609"/>
                  </a:cubicBezTo>
                  <a:lnTo>
                    <a:pt x="8604" y="465883"/>
                  </a:lnTo>
                  <a:cubicBezTo>
                    <a:pt x="2968" y="428248"/>
                    <a:pt x="92" y="390253"/>
                    <a:pt x="0" y="352199"/>
                  </a:cubicBezTo>
                  <a:cubicBezTo>
                    <a:pt x="1537" y="284294"/>
                    <a:pt x="33184" y="198571"/>
                    <a:pt x="117066" y="198571"/>
                  </a:cubicBezTo>
                  <a:cubicBezTo>
                    <a:pt x="196338" y="197956"/>
                    <a:pt x="231365" y="278764"/>
                    <a:pt x="249492" y="344210"/>
                  </a:cubicBezTo>
                  <a:cubicBezTo>
                    <a:pt x="439376" y="105933"/>
                    <a:pt x="711758" y="928"/>
                    <a:pt x="977150" y="7"/>
                  </a:cubicBezTo>
                  <a:close/>
                </a:path>
              </a:pathLst>
            </a:custGeom>
            <a:solidFill>
              <a:srgbClr val="5E503B"/>
            </a:solidFill>
            <a:ln w="19050" cap="flat">
              <a:noFill/>
              <a:prstDash val="solid"/>
              <a:miter/>
            </a:ln>
          </p:spPr>
          <p:txBody>
            <a:bodyPr rtlCol="0" anchor="ctr"/>
            <a:lstStyle/>
            <a:p>
              <a:endParaRPr lang="zh-CN" altLang="en-US"/>
            </a:p>
          </p:txBody>
        </p:sp>
        <p:sp>
          <p:nvSpPr>
            <p:cNvPr id="125" name="任意多边形: 形状 124">
              <a:extLst>
                <a:ext uri="{FF2B5EF4-FFF2-40B4-BE49-F238E27FC236}">
                  <a16:creationId xmlns:a16="http://schemas.microsoft.com/office/drawing/2014/main" id="{57BF213E-7627-8E6B-0963-0DFA369C4C77}"/>
                </a:ext>
              </a:extLst>
            </p:cNvPr>
            <p:cNvSpPr/>
            <p:nvPr/>
          </p:nvSpPr>
          <p:spPr>
            <a:xfrm>
              <a:off x="5308115" y="3540905"/>
              <a:ext cx="304111" cy="179634"/>
            </a:xfrm>
            <a:custGeom>
              <a:avLst/>
              <a:gdLst>
                <a:gd name="connsiteX0" fmla="*/ 64537 w 188550"/>
                <a:gd name="connsiteY0" fmla="*/ 108897 h 111374"/>
                <a:gd name="connsiteX1" fmla="*/ 132165 w 188550"/>
                <a:gd name="connsiteY1" fmla="*/ 70797 h 111374"/>
                <a:gd name="connsiteX2" fmla="*/ 186839 w 188550"/>
                <a:gd name="connsiteY2" fmla="*/ 13647 h 111374"/>
                <a:gd name="connsiteX3" fmla="*/ 170456 w 188550"/>
                <a:gd name="connsiteY3" fmla="*/ 4122 h 111374"/>
                <a:gd name="connsiteX4" fmla="*/ 75206 w 188550"/>
                <a:gd name="connsiteY4" fmla="*/ 84704 h 111374"/>
                <a:gd name="connsiteX5" fmla="*/ 22627 w 188550"/>
                <a:gd name="connsiteY5" fmla="*/ 81465 h 111374"/>
                <a:gd name="connsiteX6" fmla="*/ 36153 w 188550"/>
                <a:gd name="connsiteY6" fmla="*/ 24315 h 111374"/>
                <a:gd name="connsiteX7" fmla="*/ 19770 w 188550"/>
                <a:gd name="connsiteY7" fmla="*/ 16124 h 111374"/>
                <a:gd name="connsiteX8" fmla="*/ 4720 w 188550"/>
                <a:gd name="connsiteY8" fmla="*/ 86418 h 111374"/>
                <a:gd name="connsiteX9" fmla="*/ 64537 w 188550"/>
                <a:gd name="connsiteY9" fmla="*/ 108897 h 1113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550" h="111374">
                  <a:moveTo>
                    <a:pt x="64537" y="108897"/>
                  </a:moveTo>
                  <a:cubicBezTo>
                    <a:pt x="89509" y="101096"/>
                    <a:pt x="112554" y="88114"/>
                    <a:pt x="132165" y="70797"/>
                  </a:cubicBezTo>
                  <a:cubicBezTo>
                    <a:pt x="153021" y="54451"/>
                    <a:pt x="171431" y="35206"/>
                    <a:pt x="186839" y="13647"/>
                  </a:cubicBezTo>
                  <a:cubicBezTo>
                    <a:pt x="194077" y="3741"/>
                    <a:pt x="177504" y="-5403"/>
                    <a:pt x="170456" y="4122"/>
                  </a:cubicBezTo>
                  <a:cubicBezTo>
                    <a:pt x="145877" y="38464"/>
                    <a:pt x="113145" y="66155"/>
                    <a:pt x="75206" y="84704"/>
                  </a:cubicBezTo>
                  <a:cubicBezTo>
                    <a:pt x="59775" y="92133"/>
                    <a:pt x="34819" y="98229"/>
                    <a:pt x="22627" y="81465"/>
                  </a:cubicBezTo>
                  <a:cubicBezTo>
                    <a:pt x="10435" y="64701"/>
                    <a:pt x="26056" y="39746"/>
                    <a:pt x="36153" y="24315"/>
                  </a:cubicBezTo>
                  <a:cubicBezTo>
                    <a:pt x="43011" y="14219"/>
                    <a:pt x="27009" y="5265"/>
                    <a:pt x="19770" y="16124"/>
                  </a:cubicBezTo>
                  <a:cubicBezTo>
                    <a:pt x="6244" y="36507"/>
                    <a:pt x="-7281" y="62034"/>
                    <a:pt x="4720" y="86418"/>
                  </a:cubicBezTo>
                  <a:cubicBezTo>
                    <a:pt x="16877" y="107064"/>
                    <a:pt x="41793" y="116428"/>
                    <a:pt x="64537" y="108897"/>
                  </a:cubicBezTo>
                  <a:close/>
                </a:path>
              </a:pathLst>
            </a:custGeom>
            <a:solidFill>
              <a:srgbClr val="5E503B"/>
            </a:solidFill>
            <a:ln w="19050" cap="flat">
              <a:noFill/>
              <a:prstDash val="solid"/>
              <a:miter/>
            </a:ln>
          </p:spPr>
          <p:txBody>
            <a:bodyPr rtlCol="0" anchor="ctr"/>
            <a:lstStyle/>
            <a:p>
              <a:endParaRPr lang="zh-CN" altLang="en-US"/>
            </a:p>
          </p:txBody>
        </p:sp>
        <p:sp>
          <p:nvSpPr>
            <p:cNvPr id="126" name="任意多边形: 形状 125">
              <a:extLst>
                <a:ext uri="{FF2B5EF4-FFF2-40B4-BE49-F238E27FC236}">
                  <a16:creationId xmlns:a16="http://schemas.microsoft.com/office/drawing/2014/main" id="{AC1FA096-BD24-9BC4-98D7-13B61253A1A8}"/>
                </a:ext>
              </a:extLst>
            </p:cNvPr>
            <p:cNvSpPr/>
            <p:nvPr/>
          </p:nvSpPr>
          <p:spPr>
            <a:xfrm>
              <a:off x="5852227" y="3552615"/>
              <a:ext cx="331797" cy="200805"/>
            </a:xfrm>
            <a:custGeom>
              <a:avLst/>
              <a:gdLst>
                <a:gd name="connsiteX0" fmla="*/ 50673 w 205716"/>
                <a:gd name="connsiteY0" fmla="*/ 124117 h 124500"/>
                <a:gd name="connsiteX1" fmla="*/ 203073 w 205716"/>
                <a:gd name="connsiteY1" fmla="*/ 36868 h 124500"/>
                <a:gd name="connsiteX2" fmla="*/ 189738 w 205716"/>
                <a:gd name="connsiteY2" fmla="*/ 23342 h 124500"/>
                <a:gd name="connsiteX3" fmla="*/ 69342 w 205716"/>
                <a:gd name="connsiteY3" fmla="*/ 104686 h 124500"/>
                <a:gd name="connsiteX4" fmla="*/ 19431 w 205716"/>
                <a:gd name="connsiteY4" fmla="*/ 76492 h 124500"/>
                <a:gd name="connsiteX5" fmla="*/ 42101 w 205716"/>
                <a:gd name="connsiteY5" fmla="*/ 16675 h 124500"/>
                <a:gd name="connsiteX6" fmla="*/ 28575 w 205716"/>
                <a:gd name="connsiteY6" fmla="*/ 3149 h 124500"/>
                <a:gd name="connsiteX7" fmla="*/ 381 w 205716"/>
                <a:gd name="connsiteY7" fmla="*/ 76111 h 124500"/>
                <a:gd name="connsiteX8" fmla="*/ 50673 w 205716"/>
                <a:gd name="connsiteY8" fmla="*/ 124117 h 124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5716" h="124500">
                  <a:moveTo>
                    <a:pt x="50673" y="124117"/>
                  </a:moveTo>
                  <a:cubicBezTo>
                    <a:pt x="113348" y="130213"/>
                    <a:pt x="164973" y="78397"/>
                    <a:pt x="203073" y="36868"/>
                  </a:cubicBezTo>
                  <a:cubicBezTo>
                    <a:pt x="211646" y="27914"/>
                    <a:pt x="198120" y="14389"/>
                    <a:pt x="189738" y="23342"/>
                  </a:cubicBezTo>
                  <a:cubicBezTo>
                    <a:pt x="156782" y="58394"/>
                    <a:pt x="119634" y="97828"/>
                    <a:pt x="69342" y="104686"/>
                  </a:cubicBezTo>
                  <a:cubicBezTo>
                    <a:pt x="46482" y="107734"/>
                    <a:pt x="24956" y="101066"/>
                    <a:pt x="19431" y="76492"/>
                  </a:cubicBezTo>
                  <a:cubicBezTo>
                    <a:pt x="16823" y="54054"/>
                    <a:pt x="25277" y="31748"/>
                    <a:pt x="42101" y="16675"/>
                  </a:cubicBezTo>
                  <a:cubicBezTo>
                    <a:pt x="50292" y="7531"/>
                    <a:pt x="36767" y="-5995"/>
                    <a:pt x="28575" y="3149"/>
                  </a:cubicBezTo>
                  <a:cubicBezTo>
                    <a:pt x="8584" y="21926"/>
                    <a:pt x="-1789" y="48770"/>
                    <a:pt x="381" y="76111"/>
                  </a:cubicBezTo>
                  <a:cubicBezTo>
                    <a:pt x="3058" y="102303"/>
                    <a:pt x="24384" y="122660"/>
                    <a:pt x="50673" y="124117"/>
                  </a:cubicBezTo>
                  <a:close/>
                </a:path>
              </a:pathLst>
            </a:custGeom>
            <a:solidFill>
              <a:srgbClr val="5E503B"/>
            </a:solidFill>
            <a:ln w="19050" cap="flat">
              <a:noFill/>
              <a:prstDash val="solid"/>
              <a:miter/>
            </a:ln>
          </p:spPr>
          <p:txBody>
            <a:bodyPr rtlCol="0" anchor="ctr"/>
            <a:lstStyle/>
            <a:p>
              <a:endParaRPr lang="zh-CN" altLang="en-US"/>
            </a:p>
          </p:txBody>
        </p:sp>
        <p:sp>
          <p:nvSpPr>
            <p:cNvPr id="127" name="任意多边形: 形状 126">
              <a:extLst>
                <a:ext uri="{FF2B5EF4-FFF2-40B4-BE49-F238E27FC236}">
                  <a16:creationId xmlns:a16="http://schemas.microsoft.com/office/drawing/2014/main" id="{879E79D4-165E-506C-68C7-83749BC18A2E}"/>
                </a:ext>
              </a:extLst>
            </p:cNvPr>
            <p:cNvSpPr/>
            <p:nvPr/>
          </p:nvSpPr>
          <p:spPr>
            <a:xfrm>
              <a:off x="5319990" y="3805526"/>
              <a:ext cx="907614" cy="279080"/>
            </a:xfrm>
            <a:custGeom>
              <a:avLst/>
              <a:gdLst>
                <a:gd name="connsiteX0" fmla="*/ 522768 w 562725"/>
                <a:gd name="connsiteY0" fmla="*/ 8659 h 173031"/>
                <a:gd name="connsiteX1" fmla="*/ 509641 w 562725"/>
                <a:gd name="connsiteY1" fmla="*/ 11681 h 173031"/>
                <a:gd name="connsiteX2" fmla="*/ 512663 w 562725"/>
                <a:gd name="connsiteY2" fmla="*/ 24808 h 173031"/>
                <a:gd name="connsiteX3" fmla="*/ 513815 w 562725"/>
                <a:gd name="connsiteY3" fmla="*/ 25423 h 173031"/>
                <a:gd name="connsiteX4" fmla="*/ 526578 w 562725"/>
                <a:gd name="connsiteY4" fmla="*/ 33615 h 173031"/>
                <a:gd name="connsiteX5" fmla="*/ 304265 w 562725"/>
                <a:gd name="connsiteY5" fmla="*/ 141819 h 173031"/>
                <a:gd name="connsiteX6" fmla="*/ 180630 w 562725"/>
                <a:gd name="connsiteY6" fmla="*/ 154773 h 173031"/>
                <a:gd name="connsiteX7" fmla="*/ 62139 w 562725"/>
                <a:gd name="connsiteY7" fmla="*/ 121816 h 173031"/>
                <a:gd name="connsiteX8" fmla="*/ 24039 w 562725"/>
                <a:gd name="connsiteY8" fmla="*/ 11517 h 173031"/>
                <a:gd name="connsiteX9" fmla="*/ 4989 w 562725"/>
                <a:gd name="connsiteY9" fmla="*/ 8088 h 173031"/>
                <a:gd name="connsiteX10" fmla="*/ 28802 w 562725"/>
                <a:gd name="connsiteY10" fmla="*/ 115530 h 173031"/>
                <a:gd name="connsiteX11" fmla="*/ 141387 w 562725"/>
                <a:gd name="connsiteY11" fmla="*/ 170584 h 173031"/>
                <a:gd name="connsiteX12" fmla="*/ 539533 w 562725"/>
                <a:gd name="connsiteY12" fmla="*/ 48283 h 173031"/>
                <a:gd name="connsiteX13" fmla="*/ 544295 w 562725"/>
                <a:gd name="connsiteY13" fmla="*/ 57999 h 173031"/>
                <a:gd name="connsiteX14" fmla="*/ 557344 w 562725"/>
                <a:gd name="connsiteY14" fmla="*/ 62476 h 173031"/>
                <a:gd name="connsiteX15" fmla="*/ 561821 w 562725"/>
                <a:gd name="connsiteY15" fmla="*/ 49426 h 173031"/>
                <a:gd name="connsiteX16" fmla="*/ 522768 w 562725"/>
                <a:gd name="connsiteY16" fmla="*/ 8659 h 17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62725" h="173031">
                  <a:moveTo>
                    <a:pt x="522768" y="8659"/>
                  </a:moveTo>
                  <a:cubicBezTo>
                    <a:pt x="518309" y="5869"/>
                    <a:pt x="512432" y="7222"/>
                    <a:pt x="509641" y="11681"/>
                  </a:cubicBezTo>
                  <a:cubicBezTo>
                    <a:pt x="506851" y="16140"/>
                    <a:pt x="508204" y="22017"/>
                    <a:pt x="512663" y="24808"/>
                  </a:cubicBezTo>
                  <a:cubicBezTo>
                    <a:pt x="513032" y="25039"/>
                    <a:pt x="513417" y="25245"/>
                    <a:pt x="513815" y="25423"/>
                  </a:cubicBezTo>
                  <a:cubicBezTo>
                    <a:pt x="518340" y="27708"/>
                    <a:pt x="522617" y="30453"/>
                    <a:pt x="526578" y="33615"/>
                  </a:cubicBezTo>
                  <a:cubicBezTo>
                    <a:pt x="461887" y="86465"/>
                    <a:pt x="385770" y="123513"/>
                    <a:pt x="304265" y="141819"/>
                  </a:cubicBezTo>
                  <a:cubicBezTo>
                    <a:pt x="263644" y="150601"/>
                    <a:pt x="222189" y="154945"/>
                    <a:pt x="180630" y="154773"/>
                  </a:cubicBezTo>
                  <a:cubicBezTo>
                    <a:pt x="138760" y="155611"/>
                    <a:pt x="97564" y="144153"/>
                    <a:pt x="62139" y="121816"/>
                  </a:cubicBezTo>
                  <a:cubicBezTo>
                    <a:pt x="26732" y="97302"/>
                    <a:pt x="11310" y="52658"/>
                    <a:pt x="24039" y="11517"/>
                  </a:cubicBezTo>
                  <a:cubicBezTo>
                    <a:pt x="28421" y="-294"/>
                    <a:pt x="9561" y="-5247"/>
                    <a:pt x="4989" y="8088"/>
                  </a:cubicBezTo>
                  <a:cubicBezTo>
                    <a:pt x="-6504" y="45598"/>
                    <a:pt x="2537" y="86388"/>
                    <a:pt x="28802" y="115530"/>
                  </a:cubicBezTo>
                  <a:cubicBezTo>
                    <a:pt x="58118" y="147324"/>
                    <a:pt x="98291" y="166969"/>
                    <a:pt x="141387" y="170584"/>
                  </a:cubicBezTo>
                  <a:cubicBezTo>
                    <a:pt x="285110" y="184626"/>
                    <a:pt x="428477" y="140587"/>
                    <a:pt x="539533" y="48283"/>
                  </a:cubicBezTo>
                  <a:cubicBezTo>
                    <a:pt x="541348" y="51405"/>
                    <a:pt x="542940" y="54651"/>
                    <a:pt x="544295" y="57999"/>
                  </a:cubicBezTo>
                  <a:cubicBezTo>
                    <a:pt x="546662" y="62838"/>
                    <a:pt x="552505" y="64843"/>
                    <a:pt x="557344" y="62476"/>
                  </a:cubicBezTo>
                  <a:cubicBezTo>
                    <a:pt x="562184" y="60108"/>
                    <a:pt x="564188" y="54266"/>
                    <a:pt x="561821" y="49426"/>
                  </a:cubicBezTo>
                  <a:cubicBezTo>
                    <a:pt x="553755" y="31835"/>
                    <a:pt x="539997" y="17474"/>
                    <a:pt x="522768" y="8659"/>
                  </a:cubicBezTo>
                  <a:close/>
                </a:path>
              </a:pathLst>
            </a:custGeom>
            <a:solidFill>
              <a:srgbClr val="5E503B"/>
            </a:solidFill>
            <a:ln w="19050" cap="flat">
              <a:noFill/>
              <a:prstDash val="solid"/>
              <a:miter/>
            </a:ln>
          </p:spPr>
          <p:txBody>
            <a:bodyPr rtlCol="0" anchor="ctr"/>
            <a:lstStyle/>
            <a:p>
              <a:endParaRPr lang="zh-CN" altLang="en-US"/>
            </a:p>
          </p:txBody>
        </p:sp>
      </p:grpSp>
      <p:sp>
        <p:nvSpPr>
          <p:cNvPr id="128" name="文本框 127">
            <a:extLst>
              <a:ext uri="{FF2B5EF4-FFF2-40B4-BE49-F238E27FC236}">
                <a16:creationId xmlns:a16="http://schemas.microsoft.com/office/drawing/2014/main" id="{E07229DC-437F-33BF-FDAA-17A071FE7C88}"/>
              </a:ext>
            </a:extLst>
          </p:cNvPr>
          <p:cNvSpPr txBox="1"/>
          <p:nvPr/>
        </p:nvSpPr>
        <p:spPr>
          <a:xfrm>
            <a:off x="4241800" y="3711796"/>
            <a:ext cx="3708400" cy="441472"/>
          </a:xfrm>
          <a:prstGeom prst="rect">
            <a:avLst/>
          </a:prstGeom>
          <a:noFill/>
        </p:spPr>
        <p:txBody>
          <a:bodyPr wrap="square" rtlCol="0">
            <a:prstTxWarp prst="textArchUp">
              <a:avLst/>
            </a:prstTxWarp>
            <a:spAutoFit/>
          </a:bodyPr>
          <a:lstStyle/>
          <a:p>
            <a:pPr algn="ctr"/>
            <a:r>
              <a:rPr lang="en-US" altLang="zh-CN" sz="2800" b="1">
                <a:ln w="25400">
                  <a:solidFill>
                    <a:srgbClr val="003333"/>
                  </a:solidFill>
                </a:ln>
                <a:solidFill>
                  <a:srgbClr val="FEAAA6"/>
                </a:solidFill>
                <a:latin typeface="Jumble" panose="02000503000000020004" pitchFamily="2" charset="0"/>
              </a:rPr>
              <a:t>PowerPointTemplet</a:t>
            </a:r>
            <a:endParaRPr lang="zh-CN" altLang="en-US" sz="2800" b="1">
              <a:ln w="25400">
                <a:solidFill>
                  <a:srgbClr val="003333"/>
                </a:solidFill>
              </a:ln>
              <a:solidFill>
                <a:srgbClr val="FEAAA6"/>
              </a:solidFill>
              <a:latin typeface="Jumble" panose="02000503000000020004" pitchFamily="2" charset="0"/>
            </a:endParaRPr>
          </a:p>
        </p:txBody>
      </p:sp>
      <p:sp>
        <p:nvSpPr>
          <p:cNvPr id="130" name="文本框 129">
            <a:extLst>
              <a:ext uri="{FF2B5EF4-FFF2-40B4-BE49-F238E27FC236}">
                <a16:creationId xmlns:a16="http://schemas.microsoft.com/office/drawing/2014/main" id="{E7207B20-2689-29D1-9EA1-4AB1C2921BC5}"/>
              </a:ext>
            </a:extLst>
          </p:cNvPr>
          <p:cNvSpPr txBox="1"/>
          <p:nvPr/>
        </p:nvSpPr>
        <p:spPr>
          <a:xfrm>
            <a:off x="1892300" y="4234398"/>
            <a:ext cx="8407400" cy="1750992"/>
          </a:xfrm>
          <a:prstGeom prst="rect">
            <a:avLst/>
          </a:prstGeom>
          <a:noFill/>
        </p:spPr>
        <p:txBody>
          <a:bodyPr wrap="square" rtlCol="0">
            <a:spAutoFit/>
          </a:bodyPr>
          <a:lstStyle/>
          <a:p>
            <a:pPr algn="ctr">
              <a:lnSpc>
                <a:spcPct val="150000"/>
              </a:lnSpc>
            </a:pPr>
            <a:r>
              <a:rPr lang="fr-FR" altLang="zh-CN" sz="1050">
                <a:solidFill>
                  <a:srgbClr val="5E503B"/>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a:t>
            </a:r>
          </a:p>
          <a:p>
            <a:pPr algn="ctr">
              <a:lnSpc>
                <a:spcPct val="150000"/>
              </a:lnSpc>
            </a:pPr>
            <a:endParaRPr lang="fr-FR" altLang="zh-CN" sz="1050">
              <a:solidFill>
                <a:srgbClr val="5E503B"/>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050">
                <a:solidFill>
                  <a:srgbClr val="5E503B"/>
                </a:solidFill>
                <a:latin typeface="..黑体UI-韩语" panose="02000000000000000000" pitchFamily="2" charset="-128"/>
                <a:ea typeface="..黑体UI-韩语" panose="02000000000000000000" pitchFamily="2" charset="-128"/>
                <a:cs typeface="..黑体UI-韩语" panose="02000000000000000000" pitchFamily="2" charset="-128"/>
              </a:rPr>
              <a:t>Maecenas porttitor congue massa. Fusce posuere, magna sed pulvinar ultricies, purus lectus malesuada libero, sit amet commodo magna eros quis urna. Nunc viverra imperdiet enim.</a:t>
            </a:r>
          </a:p>
          <a:p>
            <a:pPr algn="ctr">
              <a:lnSpc>
                <a:spcPct val="150000"/>
              </a:lnSpc>
            </a:pPr>
            <a:endParaRPr lang="fr-FR" altLang="zh-CN" sz="1050">
              <a:solidFill>
                <a:srgbClr val="5E503B"/>
              </a:solidFill>
              <a:latin typeface="..黑体UI-韩语" panose="02000000000000000000" pitchFamily="2" charset="-128"/>
              <a:ea typeface="..黑体UI-韩语" panose="02000000000000000000" pitchFamily="2" charset="-128"/>
              <a:cs typeface="..黑体UI-韩语" panose="02000000000000000000" pitchFamily="2" charset="-128"/>
            </a:endParaRPr>
          </a:p>
          <a:p>
            <a:pPr algn="ctr">
              <a:lnSpc>
                <a:spcPct val="150000"/>
              </a:lnSpc>
            </a:pPr>
            <a:r>
              <a:rPr lang="fr-FR" altLang="zh-CN" sz="1050">
                <a:solidFill>
                  <a:srgbClr val="5E503B"/>
                </a:solidFill>
                <a:latin typeface="..黑体UI-韩语" panose="02000000000000000000" pitchFamily="2" charset="-128"/>
                <a:ea typeface="..黑体UI-韩语" panose="02000000000000000000" pitchFamily="2" charset="-128"/>
                <a:cs typeface="..黑体UI-韩语" panose="02000000000000000000" pitchFamily="2" charset="-128"/>
              </a:rPr>
              <a:t>Lorem ipsum dolor sit amet, consectetuer adipiscing elit. Maecenas porttitor congue massa. Fusce posuere, magna sed pulvinar ultricies, purus lectus malesuada libero</a:t>
            </a:r>
          </a:p>
        </p:txBody>
      </p:sp>
      <p:grpSp>
        <p:nvGrpSpPr>
          <p:cNvPr id="136" name="组合 135">
            <a:extLst>
              <a:ext uri="{FF2B5EF4-FFF2-40B4-BE49-F238E27FC236}">
                <a16:creationId xmlns:a16="http://schemas.microsoft.com/office/drawing/2014/main" id="{A262DE32-5F5C-2FCD-2893-F5600467F042}"/>
              </a:ext>
            </a:extLst>
          </p:cNvPr>
          <p:cNvGrpSpPr/>
          <p:nvPr/>
        </p:nvGrpSpPr>
        <p:grpSpPr>
          <a:xfrm rot="20986761">
            <a:off x="8360528" y="3473649"/>
            <a:ext cx="602609" cy="1110953"/>
            <a:chOff x="130977" y="3561247"/>
            <a:chExt cx="1401730" cy="2584189"/>
          </a:xfrm>
        </p:grpSpPr>
        <p:sp>
          <p:nvSpPr>
            <p:cNvPr id="137" name="任意多边形: 形状 136">
              <a:extLst>
                <a:ext uri="{FF2B5EF4-FFF2-40B4-BE49-F238E27FC236}">
                  <a16:creationId xmlns:a16="http://schemas.microsoft.com/office/drawing/2014/main" id="{03628988-49BE-5B13-B604-5BDCE03DEA61}"/>
                </a:ext>
              </a:extLst>
            </p:cNvPr>
            <p:cNvSpPr/>
            <p:nvPr/>
          </p:nvSpPr>
          <p:spPr>
            <a:xfrm>
              <a:off x="130977" y="3561247"/>
              <a:ext cx="1401730" cy="2584189"/>
            </a:xfrm>
            <a:custGeom>
              <a:avLst/>
              <a:gdLst>
                <a:gd name="connsiteX0" fmla="*/ 1191538 w 1299796"/>
                <a:gd name="connsiteY0" fmla="*/ 1303317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624531 w 1299796"/>
                <a:gd name="connsiteY6" fmla="*/ 0 h 2691464"/>
                <a:gd name="connsiteX7" fmla="*/ 776960 w 1299796"/>
                <a:gd name="connsiteY7" fmla="*/ 90731 h 2691464"/>
                <a:gd name="connsiteX8" fmla="*/ 766972 w 1299796"/>
                <a:gd name="connsiteY8" fmla="*/ 215914 h 2691464"/>
                <a:gd name="connsiteX9" fmla="*/ 835145 w 1299796"/>
                <a:gd name="connsiteY9" fmla="*/ 417313 h 2691464"/>
                <a:gd name="connsiteX10" fmla="*/ 1164591 w 1299796"/>
                <a:gd name="connsiteY10" fmla="*/ 794239 h 2691464"/>
                <a:gd name="connsiteX11" fmla="*/ 1170198 w 1299796"/>
                <a:gd name="connsiteY11" fmla="*/ 826083 h 2691464"/>
                <a:gd name="connsiteX12" fmla="*/ 1171127 w 1299796"/>
                <a:gd name="connsiteY12" fmla="*/ 824547 h 2691464"/>
                <a:gd name="connsiteX13" fmla="*/ 1180379 w 1299796"/>
                <a:gd name="connsiteY13" fmla="*/ 850792 h 2691464"/>
                <a:gd name="connsiteX14" fmla="*/ 1230548 w 1299796"/>
                <a:gd name="connsiteY14" fmla="*/ 1030134 h 2691464"/>
                <a:gd name="connsiteX15" fmla="*/ 1273068 w 1299796"/>
                <a:gd name="connsiteY15" fmla="*/ 1321741 h 2691464"/>
                <a:gd name="connsiteX16" fmla="*/ 1273835 w 1299796"/>
                <a:gd name="connsiteY16" fmla="*/ 1383281 h 2691464"/>
                <a:gd name="connsiteX17" fmla="*/ 1272000 w 1299796"/>
                <a:gd name="connsiteY17" fmla="*/ 1393874 h 2691464"/>
                <a:gd name="connsiteX18" fmla="*/ 1290492 w 1299796"/>
                <a:gd name="connsiteY18" fmla="*/ 1635446 h 2691464"/>
                <a:gd name="connsiteX19" fmla="*/ 1299796 w 1299796"/>
                <a:gd name="connsiteY19" fmla="*/ 2009637 h 2691464"/>
                <a:gd name="connsiteX20" fmla="*/ 1082618 w 1299796"/>
                <a:gd name="connsiteY20" fmla="*/ 2641478 h 2691464"/>
                <a:gd name="connsiteX21" fmla="*/ 697573 w 1299796"/>
                <a:gd name="connsiteY21" fmla="*/ 2690849 h 2691464"/>
                <a:gd name="connsiteX22" fmla="*/ 253325 w 1299796"/>
                <a:gd name="connsiteY22" fmla="*/ 2611893 h 2691464"/>
                <a:gd name="connsiteX23" fmla="*/ 6499 w 1299796"/>
                <a:gd name="connsiteY23" fmla="*/ 1841833 h 2691464"/>
                <a:gd name="connsiteX24" fmla="*/ 16361 w 1299796"/>
                <a:gd name="connsiteY24" fmla="*/ 1407414 h 2691464"/>
                <a:gd name="connsiteX25" fmla="*/ 30322 w 1299796"/>
                <a:gd name="connsiteY25" fmla="*/ 1226234 h 2691464"/>
                <a:gd name="connsiteX26" fmla="*/ 33932 w 1299796"/>
                <a:gd name="connsiteY26" fmla="*/ 1229133 h 2691464"/>
                <a:gd name="connsiteX27" fmla="*/ 32739 w 1299796"/>
                <a:gd name="connsiteY27" fmla="*/ 1216671 h 2691464"/>
                <a:gd name="connsiteX28" fmla="*/ 86228 w 1299796"/>
                <a:gd name="connsiteY28" fmla="*/ 819765 h 2691464"/>
                <a:gd name="connsiteX29" fmla="*/ 104254 w 1299796"/>
                <a:gd name="connsiteY29" fmla="*/ 754518 h 2691464"/>
                <a:gd name="connsiteX30" fmla="*/ 105038 w 1299796"/>
                <a:gd name="connsiteY30" fmla="*/ 749786 h 2691464"/>
                <a:gd name="connsiteX31" fmla="*/ 106975 w 1299796"/>
                <a:gd name="connsiteY31" fmla="*/ 744667 h 2691464"/>
                <a:gd name="connsiteX32" fmla="*/ 120026 w 1299796"/>
                <a:gd name="connsiteY32" fmla="*/ 697427 h 2691464"/>
                <a:gd name="connsiteX33" fmla="*/ 123733 w 1299796"/>
                <a:gd name="connsiteY33" fmla="*/ 703700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518733 w 1299796"/>
                <a:gd name="connsiteY37" fmla="*/ 337091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518733 w 1299796"/>
                <a:gd name="connsiteY39" fmla="*/ 337091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57889 w 1299796"/>
                <a:gd name="connsiteY39" fmla="*/ 316119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25853 w 1299796"/>
                <a:gd name="connsiteY36" fmla="*/ 700468 h 2691464"/>
                <a:gd name="connsiteX37" fmla="*/ 172518 w 1299796"/>
                <a:gd name="connsiteY37" fmla="*/ 628978 h 2691464"/>
                <a:gd name="connsiteX38" fmla="*/ 314868 w 1299796"/>
                <a:gd name="connsiteY38" fmla="*/ 506934 h 2691464"/>
                <a:gd name="connsiteX39" fmla="*/ 359215 w 1299796"/>
                <a:gd name="connsiteY39" fmla="*/ 482709 h 2691464"/>
                <a:gd name="connsiteX40" fmla="*/ 479480 w 1299796"/>
                <a:gd name="connsiteY40" fmla="*/ 332896 h 2691464"/>
                <a:gd name="connsiteX41" fmla="*/ 514724 w 1299796"/>
                <a:gd name="connsiteY41" fmla="*/ 188671 h 2691464"/>
                <a:gd name="connsiteX42" fmla="*/ 515310 w 1299796"/>
                <a:gd name="connsiteY42" fmla="*/ 64750 h 2691464"/>
                <a:gd name="connsiteX43" fmla="*/ 624531 w 1299796"/>
                <a:gd name="connsiteY43"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23733 w 1299796"/>
                <a:gd name="connsiteY35" fmla="*/ 703700 h 2691464"/>
                <a:gd name="connsiteX36" fmla="*/ 172518 w 1299796"/>
                <a:gd name="connsiteY36" fmla="*/ 628978 h 2691464"/>
                <a:gd name="connsiteX37" fmla="*/ 314868 w 1299796"/>
                <a:gd name="connsiteY37" fmla="*/ 506934 h 2691464"/>
                <a:gd name="connsiteX38" fmla="*/ 359215 w 1299796"/>
                <a:gd name="connsiteY38" fmla="*/ 482709 h 2691464"/>
                <a:gd name="connsiteX39" fmla="*/ 479480 w 1299796"/>
                <a:gd name="connsiteY39" fmla="*/ 332896 h 2691464"/>
                <a:gd name="connsiteX40" fmla="*/ 514724 w 1299796"/>
                <a:gd name="connsiteY40" fmla="*/ 188671 h 2691464"/>
                <a:gd name="connsiteX41" fmla="*/ 515310 w 1299796"/>
                <a:gd name="connsiteY41" fmla="*/ 64750 h 2691464"/>
                <a:gd name="connsiteX42" fmla="*/ 624531 w 1299796"/>
                <a:gd name="connsiteY42"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20026 w 1299796"/>
                <a:gd name="connsiteY34" fmla="*/ 697427 h 2691464"/>
                <a:gd name="connsiteX35" fmla="*/ 172518 w 1299796"/>
                <a:gd name="connsiteY35" fmla="*/ 628978 h 2691464"/>
                <a:gd name="connsiteX36" fmla="*/ 314868 w 1299796"/>
                <a:gd name="connsiteY36" fmla="*/ 506934 h 2691464"/>
                <a:gd name="connsiteX37" fmla="*/ 359215 w 1299796"/>
                <a:gd name="connsiteY37" fmla="*/ 482709 h 2691464"/>
                <a:gd name="connsiteX38" fmla="*/ 479480 w 1299796"/>
                <a:gd name="connsiteY38" fmla="*/ 332896 h 2691464"/>
                <a:gd name="connsiteX39" fmla="*/ 514724 w 1299796"/>
                <a:gd name="connsiteY39" fmla="*/ 188671 h 2691464"/>
                <a:gd name="connsiteX40" fmla="*/ 515310 w 1299796"/>
                <a:gd name="connsiteY40" fmla="*/ 64750 h 2691464"/>
                <a:gd name="connsiteX41" fmla="*/ 624531 w 1299796"/>
                <a:gd name="connsiteY41" fmla="*/ 0 h 2691464"/>
                <a:gd name="connsiteX0" fmla="*/ 1191538 w 1299796"/>
                <a:gd name="connsiteY0" fmla="*/ 1303317 h 2691464"/>
                <a:gd name="connsiteX1" fmla="*/ 1191877 w 1299796"/>
                <a:gd name="connsiteY1" fmla="*/ 1310730 h 2691464"/>
                <a:gd name="connsiteX2" fmla="*/ 1192802 w 1299796"/>
                <a:gd name="connsiteY2" fmla="*/ 1310530 h 2691464"/>
                <a:gd name="connsiteX3" fmla="*/ 1191538 w 1299796"/>
                <a:gd name="connsiteY3" fmla="*/ 1303317 h 2691464"/>
                <a:gd name="connsiteX4" fmla="*/ 146032 w 1299796"/>
                <a:gd name="connsiteY4" fmla="*/ 1273735 h 2691464"/>
                <a:gd name="connsiteX5" fmla="*/ 143246 w 1299796"/>
                <a:gd name="connsiteY5" fmla="*/ 1297294 h 2691464"/>
                <a:gd name="connsiteX6" fmla="*/ 146018 w 1299796"/>
                <a:gd name="connsiteY6" fmla="*/ 1298430 h 2691464"/>
                <a:gd name="connsiteX7" fmla="*/ 146032 w 1299796"/>
                <a:gd name="connsiteY7" fmla="*/ 1273735 h 2691464"/>
                <a:gd name="connsiteX8" fmla="*/ 624531 w 1299796"/>
                <a:gd name="connsiteY8" fmla="*/ 0 h 2691464"/>
                <a:gd name="connsiteX9" fmla="*/ 776960 w 1299796"/>
                <a:gd name="connsiteY9" fmla="*/ 90731 h 2691464"/>
                <a:gd name="connsiteX10" fmla="*/ 766972 w 1299796"/>
                <a:gd name="connsiteY10" fmla="*/ 215914 h 2691464"/>
                <a:gd name="connsiteX11" fmla="*/ 884213 w 1299796"/>
                <a:gd name="connsiteY11" fmla="*/ 392146 h 2691464"/>
                <a:gd name="connsiteX12" fmla="*/ 1164591 w 1299796"/>
                <a:gd name="connsiteY12" fmla="*/ 794239 h 2691464"/>
                <a:gd name="connsiteX13" fmla="*/ 1170198 w 1299796"/>
                <a:gd name="connsiteY13" fmla="*/ 826083 h 2691464"/>
                <a:gd name="connsiteX14" fmla="*/ 1171127 w 1299796"/>
                <a:gd name="connsiteY14" fmla="*/ 824547 h 2691464"/>
                <a:gd name="connsiteX15" fmla="*/ 1180379 w 1299796"/>
                <a:gd name="connsiteY15" fmla="*/ 850792 h 2691464"/>
                <a:gd name="connsiteX16" fmla="*/ 1230548 w 1299796"/>
                <a:gd name="connsiteY16" fmla="*/ 1030134 h 2691464"/>
                <a:gd name="connsiteX17" fmla="*/ 1273068 w 1299796"/>
                <a:gd name="connsiteY17" fmla="*/ 1321741 h 2691464"/>
                <a:gd name="connsiteX18" fmla="*/ 1273835 w 1299796"/>
                <a:gd name="connsiteY18" fmla="*/ 1383281 h 2691464"/>
                <a:gd name="connsiteX19" fmla="*/ 1272000 w 1299796"/>
                <a:gd name="connsiteY19" fmla="*/ 1393874 h 2691464"/>
                <a:gd name="connsiteX20" fmla="*/ 1290492 w 1299796"/>
                <a:gd name="connsiteY20" fmla="*/ 1635446 h 2691464"/>
                <a:gd name="connsiteX21" fmla="*/ 1299796 w 1299796"/>
                <a:gd name="connsiteY21" fmla="*/ 2009637 h 2691464"/>
                <a:gd name="connsiteX22" fmla="*/ 1082618 w 1299796"/>
                <a:gd name="connsiteY22" fmla="*/ 2641478 h 2691464"/>
                <a:gd name="connsiteX23" fmla="*/ 697573 w 1299796"/>
                <a:gd name="connsiteY23" fmla="*/ 2690849 h 2691464"/>
                <a:gd name="connsiteX24" fmla="*/ 253325 w 1299796"/>
                <a:gd name="connsiteY24" fmla="*/ 2611893 h 2691464"/>
                <a:gd name="connsiteX25" fmla="*/ 6499 w 1299796"/>
                <a:gd name="connsiteY25" fmla="*/ 1841833 h 2691464"/>
                <a:gd name="connsiteX26" fmla="*/ 16361 w 1299796"/>
                <a:gd name="connsiteY26" fmla="*/ 1407414 h 2691464"/>
                <a:gd name="connsiteX27" fmla="*/ 30322 w 1299796"/>
                <a:gd name="connsiteY27" fmla="*/ 1226234 h 2691464"/>
                <a:gd name="connsiteX28" fmla="*/ 33932 w 1299796"/>
                <a:gd name="connsiteY28" fmla="*/ 1229133 h 2691464"/>
                <a:gd name="connsiteX29" fmla="*/ 32739 w 1299796"/>
                <a:gd name="connsiteY29" fmla="*/ 1216671 h 2691464"/>
                <a:gd name="connsiteX30" fmla="*/ 86228 w 1299796"/>
                <a:gd name="connsiteY30" fmla="*/ 819765 h 2691464"/>
                <a:gd name="connsiteX31" fmla="*/ 104254 w 1299796"/>
                <a:gd name="connsiteY31" fmla="*/ 754518 h 2691464"/>
                <a:gd name="connsiteX32" fmla="*/ 105038 w 1299796"/>
                <a:gd name="connsiteY32" fmla="*/ 749786 h 2691464"/>
                <a:gd name="connsiteX33" fmla="*/ 106975 w 1299796"/>
                <a:gd name="connsiteY33" fmla="*/ 744667 h 2691464"/>
                <a:gd name="connsiteX34" fmla="*/ 172518 w 1299796"/>
                <a:gd name="connsiteY34" fmla="*/ 628978 h 2691464"/>
                <a:gd name="connsiteX35" fmla="*/ 314868 w 1299796"/>
                <a:gd name="connsiteY35" fmla="*/ 506934 h 2691464"/>
                <a:gd name="connsiteX36" fmla="*/ 359215 w 1299796"/>
                <a:gd name="connsiteY36" fmla="*/ 482709 h 2691464"/>
                <a:gd name="connsiteX37" fmla="*/ 479480 w 1299796"/>
                <a:gd name="connsiteY37" fmla="*/ 332896 h 2691464"/>
                <a:gd name="connsiteX38" fmla="*/ 514724 w 1299796"/>
                <a:gd name="connsiteY38" fmla="*/ 188671 h 2691464"/>
                <a:gd name="connsiteX39" fmla="*/ 515310 w 1299796"/>
                <a:gd name="connsiteY39" fmla="*/ 64750 h 2691464"/>
                <a:gd name="connsiteX40" fmla="*/ 624531 w 1299796"/>
                <a:gd name="connsiteY40" fmla="*/ 0 h 2691464"/>
                <a:gd name="connsiteX0" fmla="*/ 1192802 w 1299796"/>
                <a:gd name="connsiteY0" fmla="*/ 1310530 h 2691464"/>
                <a:gd name="connsiteX1" fmla="*/ 1191877 w 1299796"/>
                <a:gd name="connsiteY1" fmla="*/ 1310730 h 2691464"/>
                <a:gd name="connsiteX2" fmla="*/ 1192802 w 1299796"/>
                <a:gd name="connsiteY2" fmla="*/ 1310530 h 2691464"/>
                <a:gd name="connsiteX3" fmla="*/ 146032 w 1299796"/>
                <a:gd name="connsiteY3" fmla="*/ 1273735 h 2691464"/>
                <a:gd name="connsiteX4" fmla="*/ 143246 w 1299796"/>
                <a:gd name="connsiteY4" fmla="*/ 1297294 h 2691464"/>
                <a:gd name="connsiteX5" fmla="*/ 146018 w 1299796"/>
                <a:gd name="connsiteY5" fmla="*/ 1298430 h 2691464"/>
                <a:gd name="connsiteX6" fmla="*/ 146032 w 1299796"/>
                <a:gd name="connsiteY6" fmla="*/ 1273735 h 2691464"/>
                <a:gd name="connsiteX7" fmla="*/ 624531 w 1299796"/>
                <a:gd name="connsiteY7" fmla="*/ 0 h 2691464"/>
                <a:gd name="connsiteX8" fmla="*/ 776960 w 1299796"/>
                <a:gd name="connsiteY8" fmla="*/ 90731 h 2691464"/>
                <a:gd name="connsiteX9" fmla="*/ 766972 w 1299796"/>
                <a:gd name="connsiteY9" fmla="*/ 215914 h 2691464"/>
                <a:gd name="connsiteX10" fmla="*/ 884213 w 1299796"/>
                <a:gd name="connsiteY10" fmla="*/ 392146 h 2691464"/>
                <a:gd name="connsiteX11" fmla="*/ 1164591 w 1299796"/>
                <a:gd name="connsiteY11" fmla="*/ 794239 h 2691464"/>
                <a:gd name="connsiteX12" fmla="*/ 1170198 w 1299796"/>
                <a:gd name="connsiteY12" fmla="*/ 826083 h 2691464"/>
                <a:gd name="connsiteX13" fmla="*/ 1171127 w 1299796"/>
                <a:gd name="connsiteY13" fmla="*/ 824547 h 2691464"/>
                <a:gd name="connsiteX14" fmla="*/ 1180379 w 1299796"/>
                <a:gd name="connsiteY14" fmla="*/ 850792 h 2691464"/>
                <a:gd name="connsiteX15" fmla="*/ 1230548 w 1299796"/>
                <a:gd name="connsiteY15" fmla="*/ 1030134 h 2691464"/>
                <a:gd name="connsiteX16" fmla="*/ 1273068 w 1299796"/>
                <a:gd name="connsiteY16" fmla="*/ 1321741 h 2691464"/>
                <a:gd name="connsiteX17" fmla="*/ 1273835 w 1299796"/>
                <a:gd name="connsiteY17" fmla="*/ 1383281 h 2691464"/>
                <a:gd name="connsiteX18" fmla="*/ 1272000 w 1299796"/>
                <a:gd name="connsiteY18" fmla="*/ 1393874 h 2691464"/>
                <a:gd name="connsiteX19" fmla="*/ 1290492 w 1299796"/>
                <a:gd name="connsiteY19" fmla="*/ 1635446 h 2691464"/>
                <a:gd name="connsiteX20" fmla="*/ 1299796 w 1299796"/>
                <a:gd name="connsiteY20" fmla="*/ 2009637 h 2691464"/>
                <a:gd name="connsiteX21" fmla="*/ 1082618 w 1299796"/>
                <a:gd name="connsiteY21" fmla="*/ 2641478 h 2691464"/>
                <a:gd name="connsiteX22" fmla="*/ 697573 w 1299796"/>
                <a:gd name="connsiteY22" fmla="*/ 2690849 h 2691464"/>
                <a:gd name="connsiteX23" fmla="*/ 253325 w 1299796"/>
                <a:gd name="connsiteY23" fmla="*/ 2611893 h 2691464"/>
                <a:gd name="connsiteX24" fmla="*/ 6499 w 1299796"/>
                <a:gd name="connsiteY24" fmla="*/ 1841833 h 2691464"/>
                <a:gd name="connsiteX25" fmla="*/ 16361 w 1299796"/>
                <a:gd name="connsiteY25" fmla="*/ 1407414 h 2691464"/>
                <a:gd name="connsiteX26" fmla="*/ 30322 w 1299796"/>
                <a:gd name="connsiteY26" fmla="*/ 1226234 h 2691464"/>
                <a:gd name="connsiteX27" fmla="*/ 33932 w 1299796"/>
                <a:gd name="connsiteY27" fmla="*/ 1229133 h 2691464"/>
                <a:gd name="connsiteX28" fmla="*/ 32739 w 1299796"/>
                <a:gd name="connsiteY28" fmla="*/ 1216671 h 2691464"/>
                <a:gd name="connsiteX29" fmla="*/ 86228 w 1299796"/>
                <a:gd name="connsiteY29" fmla="*/ 819765 h 2691464"/>
                <a:gd name="connsiteX30" fmla="*/ 104254 w 1299796"/>
                <a:gd name="connsiteY30" fmla="*/ 754518 h 2691464"/>
                <a:gd name="connsiteX31" fmla="*/ 105038 w 1299796"/>
                <a:gd name="connsiteY31" fmla="*/ 749786 h 2691464"/>
                <a:gd name="connsiteX32" fmla="*/ 106975 w 1299796"/>
                <a:gd name="connsiteY32" fmla="*/ 744667 h 2691464"/>
                <a:gd name="connsiteX33" fmla="*/ 172518 w 1299796"/>
                <a:gd name="connsiteY33" fmla="*/ 628978 h 2691464"/>
                <a:gd name="connsiteX34" fmla="*/ 314868 w 1299796"/>
                <a:gd name="connsiteY34" fmla="*/ 506934 h 2691464"/>
                <a:gd name="connsiteX35" fmla="*/ 359215 w 1299796"/>
                <a:gd name="connsiteY35" fmla="*/ 482709 h 2691464"/>
                <a:gd name="connsiteX36" fmla="*/ 479480 w 1299796"/>
                <a:gd name="connsiteY36" fmla="*/ 332896 h 2691464"/>
                <a:gd name="connsiteX37" fmla="*/ 514724 w 1299796"/>
                <a:gd name="connsiteY37" fmla="*/ 188671 h 2691464"/>
                <a:gd name="connsiteX38" fmla="*/ 515310 w 1299796"/>
                <a:gd name="connsiteY38" fmla="*/ 64750 h 2691464"/>
                <a:gd name="connsiteX39" fmla="*/ 624531 w 1299796"/>
                <a:gd name="connsiteY39"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72000 w 1299796"/>
                <a:gd name="connsiteY15" fmla="*/ 1393874 h 2691464"/>
                <a:gd name="connsiteX16" fmla="*/ 1290492 w 1299796"/>
                <a:gd name="connsiteY16" fmla="*/ 1635446 h 2691464"/>
                <a:gd name="connsiteX17" fmla="*/ 1299796 w 1299796"/>
                <a:gd name="connsiteY17" fmla="*/ 2009637 h 2691464"/>
                <a:gd name="connsiteX18" fmla="*/ 1082618 w 1299796"/>
                <a:gd name="connsiteY18" fmla="*/ 2641478 h 2691464"/>
                <a:gd name="connsiteX19" fmla="*/ 697573 w 1299796"/>
                <a:gd name="connsiteY19" fmla="*/ 2690849 h 2691464"/>
                <a:gd name="connsiteX20" fmla="*/ 253325 w 1299796"/>
                <a:gd name="connsiteY20" fmla="*/ 2611893 h 2691464"/>
                <a:gd name="connsiteX21" fmla="*/ 6499 w 1299796"/>
                <a:gd name="connsiteY21" fmla="*/ 1841833 h 2691464"/>
                <a:gd name="connsiteX22" fmla="*/ 16361 w 1299796"/>
                <a:gd name="connsiteY22" fmla="*/ 1407414 h 2691464"/>
                <a:gd name="connsiteX23" fmla="*/ 30322 w 1299796"/>
                <a:gd name="connsiteY23" fmla="*/ 1226234 h 2691464"/>
                <a:gd name="connsiteX24" fmla="*/ 33932 w 1299796"/>
                <a:gd name="connsiteY24" fmla="*/ 1229133 h 2691464"/>
                <a:gd name="connsiteX25" fmla="*/ 32739 w 1299796"/>
                <a:gd name="connsiteY25" fmla="*/ 1216671 h 2691464"/>
                <a:gd name="connsiteX26" fmla="*/ 86228 w 1299796"/>
                <a:gd name="connsiteY26" fmla="*/ 819765 h 2691464"/>
                <a:gd name="connsiteX27" fmla="*/ 104254 w 1299796"/>
                <a:gd name="connsiteY27" fmla="*/ 754518 h 2691464"/>
                <a:gd name="connsiteX28" fmla="*/ 105038 w 1299796"/>
                <a:gd name="connsiteY28" fmla="*/ 749786 h 2691464"/>
                <a:gd name="connsiteX29" fmla="*/ 106975 w 1299796"/>
                <a:gd name="connsiteY29" fmla="*/ 744667 h 2691464"/>
                <a:gd name="connsiteX30" fmla="*/ 172518 w 1299796"/>
                <a:gd name="connsiteY30" fmla="*/ 628978 h 2691464"/>
                <a:gd name="connsiteX31" fmla="*/ 314868 w 1299796"/>
                <a:gd name="connsiteY31" fmla="*/ 506934 h 2691464"/>
                <a:gd name="connsiteX32" fmla="*/ 359215 w 1299796"/>
                <a:gd name="connsiteY32" fmla="*/ 482709 h 2691464"/>
                <a:gd name="connsiteX33" fmla="*/ 479480 w 1299796"/>
                <a:gd name="connsiteY33" fmla="*/ 332896 h 2691464"/>
                <a:gd name="connsiteX34" fmla="*/ 514724 w 1299796"/>
                <a:gd name="connsiteY34" fmla="*/ 188671 h 2691464"/>
                <a:gd name="connsiteX35" fmla="*/ 515310 w 1299796"/>
                <a:gd name="connsiteY35" fmla="*/ 64750 h 2691464"/>
                <a:gd name="connsiteX36" fmla="*/ 624531 w 1299796"/>
                <a:gd name="connsiteY36"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73835 w 1299796"/>
                <a:gd name="connsiteY14" fmla="*/ 1383281 h 2691464"/>
                <a:gd name="connsiteX15" fmla="*/ 1290492 w 1299796"/>
                <a:gd name="connsiteY15" fmla="*/ 1635446 h 2691464"/>
                <a:gd name="connsiteX16" fmla="*/ 1299796 w 1299796"/>
                <a:gd name="connsiteY16" fmla="*/ 2009637 h 2691464"/>
                <a:gd name="connsiteX17" fmla="*/ 1082618 w 1299796"/>
                <a:gd name="connsiteY17" fmla="*/ 2641478 h 2691464"/>
                <a:gd name="connsiteX18" fmla="*/ 697573 w 1299796"/>
                <a:gd name="connsiteY18" fmla="*/ 2690849 h 2691464"/>
                <a:gd name="connsiteX19" fmla="*/ 253325 w 1299796"/>
                <a:gd name="connsiteY19" fmla="*/ 2611893 h 2691464"/>
                <a:gd name="connsiteX20" fmla="*/ 6499 w 1299796"/>
                <a:gd name="connsiteY20" fmla="*/ 1841833 h 2691464"/>
                <a:gd name="connsiteX21" fmla="*/ 16361 w 1299796"/>
                <a:gd name="connsiteY21" fmla="*/ 1407414 h 2691464"/>
                <a:gd name="connsiteX22" fmla="*/ 30322 w 1299796"/>
                <a:gd name="connsiteY22" fmla="*/ 1226234 h 2691464"/>
                <a:gd name="connsiteX23" fmla="*/ 33932 w 1299796"/>
                <a:gd name="connsiteY23" fmla="*/ 1229133 h 2691464"/>
                <a:gd name="connsiteX24" fmla="*/ 32739 w 1299796"/>
                <a:gd name="connsiteY24" fmla="*/ 1216671 h 2691464"/>
                <a:gd name="connsiteX25" fmla="*/ 86228 w 1299796"/>
                <a:gd name="connsiteY25" fmla="*/ 819765 h 2691464"/>
                <a:gd name="connsiteX26" fmla="*/ 104254 w 1299796"/>
                <a:gd name="connsiteY26" fmla="*/ 754518 h 2691464"/>
                <a:gd name="connsiteX27" fmla="*/ 105038 w 1299796"/>
                <a:gd name="connsiteY27" fmla="*/ 749786 h 2691464"/>
                <a:gd name="connsiteX28" fmla="*/ 106975 w 1299796"/>
                <a:gd name="connsiteY28" fmla="*/ 744667 h 2691464"/>
                <a:gd name="connsiteX29" fmla="*/ 172518 w 1299796"/>
                <a:gd name="connsiteY29" fmla="*/ 628978 h 2691464"/>
                <a:gd name="connsiteX30" fmla="*/ 314868 w 1299796"/>
                <a:gd name="connsiteY30" fmla="*/ 506934 h 2691464"/>
                <a:gd name="connsiteX31" fmla="*/ 359215 w 1299796"/>
                <a:gd name="connsiteY31" fmla="*/ 482709 h 2691464"/>
                <a:gd name="connsiteX32" fmla="*/ 479480 w 1299796"/>
                <a:gd name="connsiteY32" fmla="*/ 332896 h 2691464"/>
                <a:gd name="connsiteX33" fmla="*/ 514724 w 1299796"/>
                <a:gd name="connsiteY33" fmla="*/ 188671 h 2691464"/>
                <a:gd name="connsiteX34" fmla="*/ 515310 w 1299796"/>
                <a:gd name="connsiteY34" fmla="*/ 64750 h 2691464"/>
                <a:gd name="connsiteX35" fmla="*/ 624531 w 1299796"/>
                <a:gd name="connsiteY35" fmla="*/ 0 h 2691464"/>
                <a:gd name="connsiteX0" fmla="*/ 146032 w 1299796"/>
                <a:gd name="connsiteY0" fmla="*/ 1273735 h 2691464"/>
                <a:gd name="connsiteX1" fmla="*/ 143246 w 1299796"/>
                <a:gd name="connsiteY1" fmla="*/ 1297294 h 2691464"/>
                <a:gd name="connsiteX2" fmla="*/ 146018 w 1299796"/>
                <a:gd name="connsiteY2" fmla="*/ 1298430 h 2691464"/>
                <a:gd name="connsiteX3" fmla="*/ 146032 w 1299796"/>
                <a:gd name="connsiteY3" fmla="*/ 1273735 h 2691464"/>
                <a:gd name="connsiteX4" fmla="*/ 624531 w 1299796"/>
                <a:gd name="connsiteY4" fmla="*/ 0 h 2691464"/>
                <a:gd name="connsiteX5" fmla="*/ 776960 w 1299796"/>
                <a:gd name="connsiteY5" fmla="*/ 90731 h 2691464"/>
                <a:gd name="connsiteX6" fmla="*/ 766972 w 1299796"/>
                <a:gd name="connsiteY6" fmla="*/ 215914 h 2691464"/>
                <a:gd name="connsiteX7" fmla="*/ 884213 w 1299796"/>
                <a:gd name="connsiteY7" fmla="*/ 392146 h 2691464"/>
                <a:gd name="connsiteX8" fmla="*/ 1164591 w 1299796"/>
                <a:gd name="connsiteY8" fmla="*/ 794239 h 2691464"/>
                <a:gd name="connsiteX9" fmla="*/ 1170198 w 1299796"/>
                <a:gd name="connsiteY9" fmla="*/ 826083 h 2691464"/>
                <a:gd name="connsiteX10" fmla="*/ 1171127 w 1299796"/>
                <a:gd name="connsiteY10" fmla="*/ 824547 h 2691464"/>
                <a:gd name="connsiteX11" fmla="*/ 1180379 w 1299796"/>
                <a:gd name="connsiteY11" fmla="*/ 850792 h 2691464"/>
                <a:gd name="connsiteX12" fmla="*/ 1230548 w 1299796"/>
                <a:gd name="connsiteY12" fmla="*/ 1030134 h 2691464"/>
                <a:gd name="connsiteX13" fmla="*/ 1273068 w 1299796"/>
                <a:gd name="connsiteY13" fmla="*/ 1321741 h 2691464"/>
                <a:gd name="connsiteX14" fmla="*/ 1290492 w 1299796"/>
                <a:gd name="connsiteY14" fmla="*/ 1635446 h 2691464"/>
                <a:gd name="connsiteX15" fmla="*/ 1299796 w 1299796"/>
                <a:gd name="connsiteY15" fmla="*/ 2009637 h 2691464"/>
                <a:gd name="connsiteX16" fmla="*/ 1082618 w 1299796"/>
                <a:gd name="connsiteY16" fmla="*/ 2641478 h 2691464"/>
                <a:gd name="connsiteX17" fmla="*/ 697573 w 1299796"/>
                <a:gd name="connsiteY17" fmla="*/ 2690849 h 2691464"/>
                <a:gd name="connsiteX18" fmla="*/ 253325 w 1299796"/>
                <a:gd name="connsiteY18" fmla="*/ 2611893 h 2691464"/>
                <a:gd name="connsiteX19" fmla="*/ 6499 w 1299796"/>
                <a:gd name="connsiteY19" fmla="*/ 1841833 h 2691464"/>
                <a:gd name="connsiteX20" fmla="*/ 16361 w 1299796"/>
                <a:gd name="connsiteY20" fmla="*/ 1407414 h 2691464"/>
                <a:gd name="connsiteX21" fmla="*/ 30322 w 1299796"/>
                <a:gd name="connsiteY21" fmla="*/ 1226234 h 2691464"/>
                <a:gd name="connsiteX22" fmla="*/ 33932 w 1299796"/>
                <a:gd name="connsiteY22" fmla="*/ 1229133 h 2691464"/>
                <a:gd name="connsiteX23" fmla="*/ 32739 w 1299796"/>
                <a:gd name="connsiteY23" fmla="*/ 1216671 h 2691464"/>
                <a:gd name="connsiteX24" fmla="*/ 86228 w 1299796"/>
                <a:gd name="connsiteY24" fmla="*/ 819765 h 2691464"/>
                <a:gd name="connsiteX25" fmla="*/ 104254 w 1299796"/>
                <a:gd name="connsiteY25" fmla="*/ 754518 h 2691464"/>
                <a:gd name="connsiteX26" fmla="*/ 105038 w 1299796"/>
                <a:gd name="connsiteY26" fmla="*/ 749786 h 2691464"/>
                <a:gd name="connsiteX27" fmla="*/ 106975 w 1299796"/>
                <a:gd name="connsiteY27" fmla="*/ 744667 h 2691464"/>
                <a:gd name="connsiteX28" fmla="*/ 172518 w 1299796"/>
                <a:gd name="connsiteY28" fmla="*/ 628978 h 2691464"/>
                <a:gd name="connsiteX29" fmla="*/ 314868 w 1299796"/>
                <a:gd name="connsiteY29" fmla="*/ 506934 h 2691464"/>
                <a:gd name="connsiteX30" fmla="*/ 359215 w 1299796"/>
                <a:gd name="connsiteY30" fmla="*/ 482709 h 2691464"/>
                <a:gd name="connsiteX31" fmla="*/ 479480 w 1299796"/>
                <a:gd name="connsiteY31" fmla="*/ 332896 h 2691464"/>
                <a:gd name="connsiteX32" fmla="*/ 514724 w 1299796"/>
                <a:gd name="connsiteY32" fmla="*/ 188671 h 2691464"/>
                <a:gd name="connsiteX33" fmla="*/ 515310 w 1299796"/>
                <a:gd name="connsiteY33" fmla="*/ 64750 h 2691464"/>
                <a:gd name="connsiteX34" fmla="*/ 624531 w 1299796"/>
                <a:gd name="connsiteY34" fmla="*/ 0 h 2691464"/>
                <a:gd name="connsiteX0" fmla="*/ 146032 w 1299796"/>
                <a:gd name="connsiteY0" fmla="*/ 1273735 h 2691464"/>
                <a:gd name="connsiteX1" fmla="*/ 143246 w 1299796"/>
                <a:gd name="connsiteY1" fmla="*/ 1297294 h 2691464"/>
                <a:gd name="connsiteX2" fmla="*/ 146032 w 1299796"/>
                <a:gd name="connsiteY2" fmla="*/ 1273735 h 2691464"/>
                <a:gd name="connsiteX3" fmla="*/ 624531 w 1299796"/>
                <a:gd name="connsiteY3" fmla="*/ 0 h 2691464"/>
                <a:gd name="connsiteX4" fmla="*/ 776960 w 1299796"/>
                <a:gd name="connsiteY4" fmla="*/ 90731 h 2691464"/>
                <a:gd name="connsiteX5" fmla="*/ 766972 w 1299796"/>
                <a:gd name="connsiteY5" fmla="*/ 215914 h 2691464"/>
                <a:gd name="connsiteX6" fmla="*/ 884213 w 1299796"/>
                <a:gd name="connsiteY6" fmla="*/ 392146 h 2691464"/>
                <a:gd name="connsiteX7" fmla="*/ 1164591 w 1299796"/>
                <a:gd name="connsiteY7" fmla="*/ 794239 h 2691464"/>
                <a:gd name="connsiteX8" fmla="*/ 1170198 w 1299796"/>
                <a:gd name="connsiteY8" fmla="*/ 826083 h 2691464"/>
                <a:gd name="connsiteX9" fmla="*/ 1171127 w 1299796"/>
                <a:gd name="connsiteY9" fmla="*/ 824547 h 2691464"/>
                <a:gd name="connsiteX10" fmla="*/ 1180379 w 1299796"/>
                <a:gd name="connsiteY10" fmla="*/ 850792 h 2691464"/>
                <a:gd name="connsiteX11" fmla="*/ 1230548 w 1299796"/>
                <a:gd name="connsiteY11" fmla="*/ 1030134 h 2691464"/>
                <a:gd name="connsiteX12" fmla="*/ 1273068 w 1299796"/>
                <a:gd name="connsiteY12" fmla="*/ 1321741 h 2691464"/>
                <a:gd name="connsiteX13" fmla="*/ 1290492 w 1299796"/>
                <a:gd name="connsiteY13" fmla="*/ 1635446 h 2691464"/>
                <a:gd name="connsiteX14" fmla="*/ 1299796 w 1299796"/>
                <a:gd name="connsiteY14" fmla="*/ 2009637 h 2691464"/>
                <a:gd name="connsiteX15" fmla="*/ 1082618 w 1299796"/>
                <a:gd name="connsiteY15" fmla="*/ 2641478 h 2691464"/>
                <a:gd name="connsiteX16" fmla="*/ 697573 w 1299796"/>
                <a:gd name="connsiteY16" fmla="*/ 2690849 h 2691464"/>
                <a:gd name="connsiteX17" fmla="*/ 253325 w 1299796"/>
                <a:gd name="connsiteY17" fmla="*/ 2611893 h 2691464"/>
                <a:gd name="connsiteX18" fmla="*/ 6499 w 1299796"/>
                <a:gd name="connsiteY18" fmla="*/ 1841833 h 2691464"/>
                <a:gd name="connsiteX19" fmla="*/ 16361 w 1299796"/>
                <a:gd name="connsiteY19" fmla="*/ 1407414 h 2691464"/>
                <a:gd name="connsiteX20" fmla="*/ 30322 w 1299796"/>
                <a:gd name="connsiteY20" fmla="*/ 1226234 h 2691464"/>
                <a:gd name="connsiteX21" fmla="*/ 33932 w 1299796"/>
                <a:gd name="connsiteY21" fmla="*/ 1229133 h 2691464"/>
                <a:gd name="connsiteX22" fmla="*/ 32739 w 1299796"/>
                <a:gd name="connsiteY22" fmla="*/ 1216671 h 2691464"/>
                <a:gd name="connsiteX23" fmla="*/ 86228 w 1299796"/>
                <a:gd name="connsiteY23" fmla="*/ 819765 h 2691464"/>
                <a:gd name="connsiteX24" fmla="*/ 104254 w 1299796"/>
                <a:gd name="connsiteY24" fmla="*/ 754518 h 2691464"/>
                <a:gd name="connsiteX25" fmla="*/ 105038 w 1299796"/>
                <a:gd name="connsiteY25" fmla="*/ 749786 h 2691464"/>
                <a:gd name="connsiteX26" fmla="*/ 106975 w 1299796"/>
                <a:gd name="connsiteY26" fmla="*/ 744667 h 2691464"/>
                <a:gd name="connsiteX27" fmla="*/ 172518 w 1299796"/>
                <a:gd name="connsiteY27" fmla="*/ 628978 h 2691464"/>
                <a:gd name="connsiteX28" fmla="*/ 314868 w 1299796"/>
                <a:gd name="connsiteY28" fmla="*/ 506934 h 2691464"/>
                <a:gd name="connsiteX29" fmla="*/ 359215 w 1299796"/>
                <a:gd name="connsiteY29" fmla="*/ 482709 h 2691464"/>
                <a:gd name="connsiteX30" fmla="*/ 479480 w 1299796"/>
                <a:gd name="connsiteY30" fmla="*/ 332896 h 2691464"/>
                <a:gd name="connsiteX31" fmla="*/ 514724 w 1299796"/>
                <a:gd name="connsiteY31" fmla="*/ 188671 h 2691464"/>
                <a:gd name="connsiteX32" fmla="*/ 515310 w 1299796"/>
                <a:gd name="connsiteY32" fmla="*/ 64750 h 2691464"/>
                <a:gd name="connsiteX33" fmla="*/ 624531 w 1299796"/>
                <a:gd name="connsiteY33"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359215 w 1299796"/>
                <a:gd name="connsiteY26" fmla="*/ 482709 h 2691464"/>
                <a:gd name="connsiteX27" fmla="*/ 479480 w 1299796"/>
                <a:gd name="connsiteY27" fmla="*/ 332896 h 2691464"/>
                <a:gd name="connsiteX28" fmla="*/ 514724 w 1299796"/>
                <a:gd name="connsiteY28" fmla="*/ 188671 h 2691464"/>
                <a:gd name="connsiteX29" fmla="*/ 515310 w 1299796"/>
                <a:gd name="connsiteY29" fmla="*/ 64750 h 2691464"/>
                <a:gd name="connsiteX30" fmla="*/ 624531 w 1299796"/>
                <a:gd name="connsiteY30" fmla="*/ 0 h 2691464"/>
                <a:gd name="connsiteX0" fmla="*/ 624531 w 1299796"/>
                <a:gd name="connsiteY0" fmla="*/ 0 h 2691464"/>
                <a:gd name="connsiteX1" fmla="*/ 776960 w 1299796"/>
                <a:gd name="connsiteY1" fmla="*/ 90731 h 2691464"/>
                <a:gd name="connsiteX2" fmla="*/ 766972 w 1299796"/>
                <a:gd name="connsiteY2" fmla="*/ 215914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76960 w 1299796"/>
                <a:gd name="connsiteY1" fmla="*/ 90731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71387 w 1299796"/>
                <a:gd name="connsiteY2" fmla="*/ 255236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4213 w 1299796"/>
                <a:gd name="connsiteY3" fmla="*/ 392146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79480 w 1299796"/>
                <a:gd name="connsiteY26" fmla="*/ 332896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41206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514724 w 1299796"/>
                <a:gd name="connsiteY27" fmla="*/ 18867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64591 w 1299796"/>
                <a:gd name="connsiteY4" fmla="*/ 794239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180379 w 1299796"/>
                <a:gd name="connsiteY7" fmla="*/ 850792 h 2691464"/>
                <a:gd name="connsiteX8" fmla="*/ 1230548 w 1299796"/>
                <a:gd name="connsiteY8" fmla="*/ 1030134 h 2691464"/>
                <a:gd name="connsiteX9" fmla="*/ 1273068 w 1299796"/>
                <a:gd name="connsiteY9" fmla="*/ 1321741 h 2691464"/>
                <a:gd name="connsiteX10" fmla="*/ 1290492 w 1299796"/>
                <a:gd name="connsiteY10" fmla="*/ 1635446 h 2691464"/>
                <a:gd name="connsiteX11" fmla="*/ 1299796 w 1299796"/>
                <a:gd name="connsiteY11" fmla="*/ 2009637 h 2691464"/>
                <a:gd name="connsiteX12" fmla="*/ 1082618 w 1299796"/>
                <a:gd name="connsiteY12" fmla="*/ 2641478 h 2691464"/>
                <a:gd name="connsiteX13" fmla="*/ 697573 w 1299796"/>
                <a:gd name="connsiteY13" fmla="*/ 2690849 h 2691464"/>
                <a:gd name="connsiteX14" fmla="*/ 253325 w 1299796"/>
                <a:gd name="connsiteY14" fmla="*/ 2611893 h 2691464"/>
                <a:gd name="connsiteX15" fmla="*/ 6499 w 1299796"/>
                <a:gd name="connsiteY15" fmla="*/ 1841833 h 2691464"/>
                <a:gd name="connsiteX16" fmla="*/ 16361 w 1299796"/>
                <a:gd name="connsiteY16" fmla="*/ 1407414 h 2691464"/>
                <a:gd name="connsiteX17" fmla="*/ 30322 w 1299796"/>
                <a:gd name="connsiteY17" fmla="*/ 1226234 h 2691464"/>
                <a:gd name="connsiteX18" fmla="*/ 33932 w 1299796"/>
                <a:gd name="connsiteY18" fmla="*/ 1229133 h 2691464"/>
                <a:gd name="connsiteX19" fmla="*/ 32739 w 1299796"/>
                <a:gd name="connsiteY19" fmla="*/ 1216671 h 2691464"/>
                <a:gd name="connsiteX20" fmla="*/ 86228 w 1299796"/>
                <a:gd name="connsiteY20" fmla="*/ 819765 h 2691464"/>
                <a:gd name="connsiteX21" fmla="*/ 104254 w 1299796"/>
                <a:gd name="connsiteY21" fmla="*/ 754518 h 2691464"/>
                <a:gd name="connsiteX22" fmla="*/ 105038 w 1299796"/>
                <a:gd name="connsiteY22" fmla="*/ 749786 h 2691464"/>
                <a:gd name="connsiteX23" fmla="*/ 106975 w 1299796"/>
                <a:gd name="connsiteY23" fmla="*/ 744667 h 2691464"/>
                <a:gd name="connsiteX24" fmla="*/ 172518 w 1299796"/>
                <a:gd name="connsiteY24" fmla="*/ 628978 h 2691464"/>
                <a:gd name="connsiteX25" fmla="*/ 314868 w 1299796"/>
                <a:gd name="connsiteY25" fmla="*/ 506934 h 2691464"/>
                <a:gd name="connsiteX26" fmla="*/ 457398 w 1299796"/>
                <a:gd name="connsiteY26" fmla="*/ 427282 h 2691464"/>
                <a:gd name="connsiteX27" fmla="*/ 492642 w 1299796"/>
                <a:gd name="connsiteY27" fmla="*/ 237491 h 2691464"/>
                <a:gd name="connsiteX28" fmla="*/ 515310 w 1299796"/>
                <a:gd name="connsiteY28" fmla="*/ 64750 h 2691464"/>
                <a:gd name="connsiteX29" fmla="*/ 624531 w 1299796"/>
                <a:gd name="connsiteY29"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171127 w 1299796"/>
                <a:gd name="connsiteY6" fmla="*/ 824547 h 2691464"/>
                <a:gd name="connsiteX7" fmla="*/ 1230548 w 1299796"/>
                <a:gd name="connsiteY7" fmla="*/ 1030134 h 2691464"/>
                <a:gd name="connsiteX8" fmla="*/ 1273068 w 1299796"/>
                <a:gd name="connsiteY8" fmla="*/ 1321741 h 2691464"/>
                <a:gd name="connsiteX9" fmla="*/ 1290492 w 1299796"/>
                <a:gd name="connsiteY9" fmla="*/ 1635446 h 2691464"/>
                <a:gd name="connsiteX10" fmla="*/ 1299796 w 1299796"/>
                <a:gd name="connsiteY10" fmla="*/ 2009637 h 2691464"/>
                <a:gd name="connsiteX11" fmla="*/ 1082618 w 1299796"/>
                <a:gd name="connsiteY11" fmla="*/ 2641478 h 2691464"/>
                <a:gd name="connsiteX12" fmla="*/ 697573 w 1299796"/>
                <a:gd name="connsiteY12" fmla="*/ 2690849 h 2691464"/>
                <a:gd name="connsiteX13" fmla="*/ 253325 w 1299796"/>
                <a:gd name="connsiteY13" fmla="*/ 2611893 h 2691464"/>
                <a:gd name="connsiteX14" fmla="*/ 6499 w 1299796"/>
                <a:gd name="connsiteY14" fmla="*/ 1841833 h 2691464"/>
                <a:gd name="connsiteX15" fmla="*/ 16361 w 1299796"/>
                <a:gd name="connsiteY15" fmla="*/ 1407414 h 2691464"/>
                <a:gd name="connsiteX16" fmla="*/ 30322 w 1299796"/>
                <a:gd name="connsiteY16" fmla="*/ 1226234 h 2691464"/>
                <a:gd name="connsiteX17" fmla="*/ 33932 w 1299796"/>
                <a:gd name="connsiteY17" fmla="*/ 1229133 h 2691464"/>
                <a:gd name="connsiteX18" fmla="*/ 32739 w 1299796"/>
                <a:gd name="connsiteY18" fmla="*/ 1216671 h 2691464"/>
                <a:gd name="connsiteX19" fmla="*/ 86228 w 1299796"/>
                <a:gd name="connsiteY19" fmla="*/ 819765 h 2691464"/>
                <a:gd name="connsiteX20" fmla="*/ 104254 w 1299796"/>
                <a:gd name="connsiteY20" fmla="*/ 754518 h 2691464"/>
                <a:gd name="connsiteX21" fmla="*/ 105038 w 1299796"/>
                <a:gd name="connsiteY21" fmla="*/ 749786 h 2691464"/>
                <a:gd name="connsiteX22" fmla="*/ 106975 w 1299796"/>
                <a:gd name="connsiteY22" fmla="*/ 744667 h 2691464"/>
                <a:gd name="connsiteX23" fmla="*/ 172518 w 1299796"/>
                <a:gd name="connsiteY23" fmla="*/ 628978 h 2691464"/>
                <a:gd name="connsiteX24" fmla="*/ 314868 w 1299796"/>
                <a:gd name="connsiteY24" fmla="*/ 506934 h 2691464"/>
                <a:gd name="connsiteX25" fmla="*/ 457398 w 1299796"/>
                <a:gd name="connsiteY25" fmla="*/ 427282 h 2691464"/>
                <a:gd name="connsiteX26" fmla="*/ 492642 w 1299796"/>
                <a:gd name="connsiteY26" fmla="*/ 237491 h 2691464"/>
                <a:gd name="connsiteX27" fmla="*/ 515310 w 1299796"/>
                <a:gd name="connsiteY27" fmla="*/ 64750 h 2691464"/>
                <a:gd name="connsiteX28" fmla="*/ 624531 w 1299796"/>
                <a:gd name="connsiteY28"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170198 w 1299796"/>
                <a:gd name="connsiteY5" fmla="*/ 826083 h 2691464"/>
                <a:gd name="connsiteX6" fmla="*/ 1230548 w 1299796"/>
                <a:gd name="connsiteY6" fmla="*/ 1030134 h 2691464"/>
                <a:gd name="connsiteX7" fmla="*/ 1273068 w 1299796"/>
                <a:gd name="connsiteY7" fmla="*/ 1321741 h 2691464"/>
                <a:gd name="connsiteX8" fmla="*/ 1290492 w 1299796"/>
                <a:gd name="connsiteY8" fmla="*/ 1635446 h 2691464"/>
                <a:gd name="connsiteX9" fmla="*/ 1299796 w 1299796"/>
                <a:gd name="connsiteY9" fmla="*/ 2009637 h 2691464"/>
                <a:gd name="connsiteX10" fmla="*/ 1082618 w 1299796"/>
                <a:gd name="connsiteY10" fmla="*/ 2641478 h 2691464"/>
                <a:gd name="connsiteX11" fmla="*/ 697573 w 1299796"/>
                <a:gd name="connsiteY11" fmla="*/ 2690849 h 2691464"/>
                <a:gd name="connsiteX12" fmla="*/ 253325 w 1299796"/>
                <a:gd name="connsiteY12" fmla="*/ 2611893 h 2691464"/>
                <a:gd name="connsiteX13" fmla="*/ 6499 w 1299796"/>
                <a:gd name="connsiteY13" fmla="*/ 1841833 h 2691464"/>
                <a:gd name="connsiteX14" fmla="*/ 16361 w 1299796"/>
                <a:gd name="connsiteY14" fmla="*/ 1407414 h 2691464"/>
                <a:gd name="connsiteX15" fmla="*/ 30322 w 1299796"/>
                <a:gd name="connsiteY15" fmla="*/ 1226234 h 2691464"/>
                <a:gd name="connsiteX16" fmla="*/ 33932 w 1299796"/>
                <a:gd name="connsiteY16" fmla="*/ 1229133 h 2691464"/>
                <a:gd name="connsiteX17" fmla="*/ 32739 w 1299796"/>
                <a:gd name="connsiteY17" fmla="*/ 1216671 h 2691464"/>
                <a:gd name="connsiteX18" fmla="*/ 86228 w 1299796"/>
                <a:gd name="connsiteY18" fmla="*/ 819765 h 2691464"/>
                <a:gd name="connsiteX19" fmla="*/ 104254 w 1299796"/>
                <a:gd name="connsiteY19" fmla="*/ 754518 h 2691464"/>
                <a:gd name="connsiteX20" fmla="*/ 105038 w 1299796"/>
                <a:gd name="connsiteY20" fmla="*/ 749786 h 2691464"/>
                <a:gd name="connsiteX21" fmla="*/ 106975 w 1299796"/>
                <a:gd name="connsiteY21" fmla="*/ 744667 h 2691464"/>
                <a:gd name="connsiteX22" fmla="*/ 172518 w 1299796"/>
                <a:gd name="connsiteY22" fmla="*/ 628978 h 2691464"/>
                <a:gd name="connsiteX23" fmla="*/ 314868 w 1299796"/>
                <a:gd name="connsiteY23" fmla="*/ 506934 h 2691464"/>
                <a:gd name="connsiteX24" fmla="*/ 457398 w 1299796"/>
                <a:gd name="connsiteY24" fmla="*/ 427282 h 2691464"/>
                <a:gd name="connsiteX25" fmla="*/ 492642 w 1299796"/>
                <a:gd name="connsiteY25" fmla="*/ 237491 h 2691464"/>
                <a:gd name="connsiteX26" fmla="*/ 515310 w 1299796"/>
                <a:gd name="connsiteY26" fmla="*/ 64750 h 2691464"/>
                <a:gd name="connsiteX27" fmla="*/ 624531 w 1299796"/>
                <a:gd name="connsiteY27"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099821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06975 w 1299796"/>
                <a:gd name="connsiteY20" fmla="*/ 744667 h 2691464"/>
                <a:gd name="connsiteX21" fmla="*/ 172518 w 1299796"/>
                <a:gd name="connsiteY21" fmla="*/ 628978 h 2691464"/>
                <a:gd name="connsiteX22" fmla="*/ 314868 w 1299796"/>
                <a:gd name="connsiteY22" fmla="*/ 506934 h 2691464"/>
                <a:gd name="connsiteX23" fmla="*/ 457398 w 1299796"/>
                <a:gd name="connsiteY23" fmla="*/ 427282 h 2691464"/>
                <a:gd name="connsiteX24" fmla="*/ 492642 w 1299796"/>
                <a:gd name="connsiteY24" fmla="*/ 237491 h 2691464"/>
                <a:gd name="connsiteX25" fmla="*/ 515310 w 1299796"/>
                <a:gd name="connsiteY25" fmla="*/ 64750 h 2691464"/>
                <a:gd name="connsiteX26" fmla="*/ 624531 w 1299796"/>
                <a:gd name="connsiteY26"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05038 w 1299796"/>
                <a:gd name="connsiteY19" fmla="*/ 749786 h 2691464"/>
                <a:gd name="connsiteX20" fmla="*/ 172518 w 1299796"/>
                <a:gd name="connsiteY20" fmla="*/ 628978 h 2691464"/>
                <a:gd name="connsiteX21" fmla="*/ 314868 w 1299796"/>
                <a:gd name="connsiteY21" fmla="*/ 506934 h 2691464"/>
                <a:gd name="connsiteX22" fmla="*/ 457398 w 1299796"/>
                <a:gd name="connsiteY22" fmla="*/ 427282 h 2691464"/>
                <a:gd name="connsiteX23" fmla="*/ 492642 w 1299796"/>
                <a:gd name="connsiteY23" fmla="*/ 237491 h 2691464"/>
                <a:gd name="connsiteX24" fmla="*/ 515310 w 1299796"/>
                <a:gd name="connsiteY24" fmla="*/ 64750 h 2691464"/>
                <a:gd name="connsiteX25" fmla="*/ 624531 w 1299796"/>
                <a:gd name="connsiteY25"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04254 w 1299796"/>
                <a:gd name="connsiteY18" fmla="*/ 754518 h 2691464"/>
                <a:gd name="connsiteX19" fmla="*/ 172518 w 1299796"/>
                <a:gd name="connsiteY19" fmla="*/ 628978 h 2691464"/>
                <a:gd name="connsiteX20" fmla="*/ 314868 w 1299796"/>
                <a:gd name="connsiteY20" fmla="*/ 506934 h 2691464"/>
                <a:gd name="connsiteX21" fmla="*/ 457398 w 1299796"/>
                <a:gd name="connsiteY21" fmla="*/ 427282 h 2691464"/>
                <a:gd name="connsiteX22" fmla="*/ 492642 w 1299796"/>
                <a:gd name="connsiteY22" fmla="*/ 237491 h 2691464"/>
                <a:gd name="connsiteX23" fmla="*/ 515310 w 1299796"/>
                <a:gd name="connsiteY23" fmla="*/ 64750 h 2691464"/>
                <a:gd name="connsiteX24" fmla="*/ 624531 w 1299796"/>
                <a:gd name="connsiteY24"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172518 w 1299796"/>
                <a:gd name="connsiteY18" fmla="*/ 628978 h 2691464"/>
                <a:gd name="connsiteX19" fmla="*/ 314868 w 1299796"/>
                <a:gd name="connsiteY19" fmla="*/ 506934 h 2691464"/>
                <a:gd name="connsiteX20" fmla="*/ 457398 w 1299796"/>
                <a:gd name="connsiteY20" fmla="*/ 427282 h 2691464"/>
                <a:gd name="connsiteX21" fmla="*/ 492642 w 1299796"/>
                <a:gd name="connsiteY21" fmla="*/ 237491 h 2691464"/>
                <a:gd name="connsiteX22" fmla="*/ 515310 w 1299796"/>
                <a:gd name="connsiteY22" fmla="*/ 64750 h 2691464"/>
                <a:gd name="connsiteX23" fmla="*/ 624531 w 1299796"/>
                <a:gd name="connsiteY23"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314868 w 1299796"/>
                <a:gd name="connsiteY18" fmla="*/ 50693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797884 w 1299796"/>
                <a:gd name="connsiteY2" fmla="*/ 343113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2605 w 1299796"/>
                <a:gd name="connsiteY2" fmla="*/ 34966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92642 w 1299796"/>
                <a:gd name="connsiteY20" fmla="*/ 237491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4531 w 1299796"/>
                <a:gd name="connsiteY0" fmla="*/ 0 h 2691464"/>
                <a:gd name="connsiteX1" fmla="*/ 750463 w 1299796"/>
                <a:gd name="connsiteY1" fmla="*/ 95450 h 2691464"/>
                <a:gd name="connsiteX2" fmla="*/ 819965 w 1299796"/>
                <a:gd name="connsiteY2" fmla="*/ 307092 h 2691464"/>
                <a:gd name="connsiteX3" fmla="*/ 881269 w 1299796"/>
                <a:gd name="connsiteY3" fmla="*/ 481650 h 2691464"/>
                <a:gd name="connsiteX4" fmla="*/ 1105709 w 1299796"/>
                <a:gd name="connsiteY4" fmla="*/ 712871 h 2691464"/>
                <a:gd name="connsiteX5" fmla="*/ 1230548 w 1299796"/>
                <a:gd name="connsiteY5" fmla="*/ 1030134 h 2691464"/>
                <a:gd name="connsiteX6" fmla="*/ 1273068 w 1299796"/>
                <a:gd name="connsiteY6" fmla="*/ 1321741 h 2691464"/>
                <a:gd name="connsiteX7" fmla="*/ 1290492 w 1299796"/>
                <a:gd name="connsiteY7" fmla="*/ 1635446 h 2691464"/>
                <a:gd name="connsiteX8" fmla="*/ 1299796 w 1299796"/>
                <a:gd name="connsiteY8" fmla="*/ 2009637 h 2691464"/>
                <a:gd name="connsiteX9" fmla="*/ 1082618 w 1299796"/>
                <a:gd name="connsiteY9" fmla="*/ 2641478 h 2691464"/>
                <a:gd name="connsiteX10" fmla="*/ 697573 w 1299796"/>
                <a:gd name="connsiteY10" fmla="*/ 2690849 h 2691464"/>
                <a:gd name="connsiteX11" fmla="*/ 253325 w 1299796"/>
                <a:gd name="connsiteY11" fmla="*/ 2611893 h 2691464"/>
                <a:gd name="connsiteX12" fmla="*/ 6499 w 1299796"/>
                <a:gd name="connsiteY12" fmla="*/ 1841833 h 2691464"/>
                <a:gd name="connsiteX13" fmla="*/ 16361 w 1299796"/>
                <a:gd name="connsiteY13" fmla="*/ 1407414 h 2691464"/>
                <a:gd name="connsiteX14" fmla="*/ 30322 w 1299796"/>
                <a:gd name="connsiteY14" fmla="*/ 1226234 h 2691464"/>
                <a:gd name="connsiteX15" fmla="*/ 33932 w 1299796"/>
                <a:gd name="connsiteY15" fmla="*/ 1229133 h 2691464"/>
                <a:gd name="connsiteX16" fmla="*/ 32739 w 1299796"/>
                <a:gd name="connsiteY16" fmla="*/ 1216671 h 2691464"/>
                <a:gd name="connsiteX17" fmla="*/ 86228 w 1299796"/>
                <a:gd name="connsiteY17" fmla="*/ 819765 h 2691464"/>
                <a:gd name="connsiteX18" fmla="*/ 272178 w 1299796"/>
                <a:gd name="connsiteY18" fmla="*/ 531494 h 2691464"/>
                <a:gd name="connsiteX19" fmla="*/ 457398 w 1299796"/>
                <a:gd name="connsiteY19" fmla="*/ 427282 h 2691464"/>
                <a:gd name="connsiteX20" fmla="*/ 482338 w 1299796"/>
                <a:gd name="connsiteY20" fmla="*/ 244040 h 2691464"/>
                <a:gd name="connsiteX21" fmla="*/ 515310 w 1299796"/>
                <a:gd name="connsiteY21" fmla="*/ 64750 h 2691464"/>
                <a:gd name="connsiteX22" fmla="*/ 624531 w 1299796"/>
                <a:gd name="connsiteY22" fmla="*/ 0 h 2691464"/>
                <a:gd name="connsiteX0" fmla="*/ 627475 w 1299796"/>
                <a:gd name="connsiteY0" fmla="*/ 135 h 2675226"/>
                <a:gd name="connsiteX1" fmla="*/ 750463 w 1299796"/>
                <a:gd name="connsiteY1" fmla="*/ 79212 h 2675226"/>
                <a:gd name="connsiteX2" fmla="*/ 819965 w 1299796"/>
                <a:gd name="connsiteY2" fmla="*/ 290854 h 2675226"/>
                <a:gd name="connsiteX3" fmla="*/ 881269 w 1299796"/>
                <a:gd name="connsiteY3" fmla="*/ 465412 h 2675226"/>
                <a:gd name="connsiteX4" fmla="*/ 1105709 w 1299796"/>
                <a:gd name="connsiteY4" fmla="*/ 696633 h 2675226"/>
                <a:gd name="connsiteX5" fmla="*/ 1230548 w 1299796"/>
                <a:gd name="connsiteY5" fmla="*/ 1013896 h 2675226"/>
                <a:gd name="connsiteX6" fmla="*/ 1273068 w 1299796"/>
                <a:gd name="connsiteY6" fmla="*/ 1305503 h 2675226"/>
                <a:gd name="connsiteX7" fmla="*/ 1290492 w 1299796"/>
                <a:gd name="connsiteY7" fmla="*/ 1619208 h 2675226"/>
                <a:gd name="connsiteX8" fmla="*/ 1299796 w 1299796"/>
                <a:gd name="connsiteY8" fmla="*/ 1993399 h 2675226"/>
                <a:gd name="connsiteX9" fmla="*/ 1082618 w 1299796"/>
                <a:gd name="connsiteY9" fmla="*/ 2625240 h 2675226"/>
                <a:gd name="connsiteX10" fmla="*/ 697573 w 1299796"/>
                <a:gd name="connsiteY10" fmla="*/ 2674611 h 2675226"/>
                <a:gd name="connsiteX11" fmla="*/ 253325 w 1299796"/>
                <a:gd name="connsiteY11" fmla="*/ 2595655 h 2675226"/>
                <a:gd name="connsiteX12" fmla="*/ 6499 w 1299796"/>
                <a:gd name="connsiteY12" fmla="*/ 1825595 h 2675226"/>
                <a:gd name="connsiteX13" fmla="*/ 16361 w 1299796"/>
                <a:gd name="connsiteY13" fmla="*/ 1391176 h 2675226"/>
                <a:gd name="connsiteX14" fmla="*/ 30322 w 1299796"/>
                <a:gd name="connsiteY14" fmla="*/ 1209996 h 2675226"/>
                <a:gd name="connsiteX15" fmla="*/ 33932 w 1299796"/>
                <a:gd name="connsiteY15" fmla="*/ 1212895 h 2675226"/>
                <a:gd name="connsiteX16" fmla="*/ 32739 w 1299796"/>
                <a:gd name="connsiteY16" fmla="*/ 1200433 h 2675226"/>
                <a:gd name="connsiteX17" fmla="*/ 86228 w 1299796"/>
                <a:gd name="connsiteY17" fmla="*/ 803527 h 2675226"/>
                <a:gd name="connsiteX18" fmla="*/ 272178 w 1299796"/>
                <a:gd name="connsiteY18" fmla="*/ 515256 h 2675226"/>
                <a:gd name="connsiteX19" fmla="*/ 457398 w 1299796"/>
                <a:gd name="connsiteY19" fmla="*/ 411044 h 2675226"/>
                <a:gd name="connsiteX20" fmla="*/ 482338 w 1299796"/>
                <a:gd name="connsiteY20" fmla="*/ 227802 h 2675226"/>
                <a:gd name="connsiteX21" fmla="*/ 515310 w 1299796"/>
                <a:gd name="connsiteY21" fmla="*/ 48512 h 2675226"/>
                <a:gd name="connsiteX22" fmla="*/ 627475 w 1299796"/>
                <a:gd name="connsiteY22" fmla="*/ 135 h 2675226"/>
                <a:gd name="connsiteX0" fmla="*/ 636308 w 1299796"/>
                <a:gd name="connsiteY0" fmla="*/ 1929 h 2667196"/>
                <a:gd name="connsiteX1" fmla="*/ 750463 w 1299796"/>
                <a:gd name="connsiteY1" fmla="*/ 71182 h 2667196"/>
                <a:gd name="connsiteX2" fmla="*/ 819965 w 1299796"/>
                <a:gd name="connsiteY2" fmla="*/ 282824 h 2667196"/>
                <a:gd name="connsiteX3" fmla="*/ 881269 w 1299796"/>
                <a:gd name="connsiteY3" fmla="*/ 457382 h 2667196"/>
                <a:gd name="connsiteX4" fmla="*/ 1105709 w 1299796"/>
                <a:gd name="connsiteY4" fmla="*/ 688603 h 2667196"/>
                <a:gd name="connsiteX5" fmla="*/ 1230548 w 1299796"/>
                <a:gd name="connsiteY5" fmla="*/ 1005866 h 2667196"/>
                <a:gd name="connsiteX6" fmla="*/ 1273068 w 1299796"/>
                <a:gd name="connsiteY6" fmla="*/ 1297473 h 2667196"/>
                <a:gd name="connsiteX7" fmla="*/ 1290492 w 1299796"/>
                <a:gd name="connsiteY7" fmla="*/ 1611178 h 2667196"/>
                <a:gd name="connsiteX8" fmla="*/ 1299796 w 1299796"/>
                <a:gd name="connsiteY8" fmla="*/ 1985369 h 2667196"/>
                <a:gd name="connsiteX9" fmla="*/ 1082618 w 1299796"/>
                <a:gd name="connsiteY9" fmla="*/ 2617210 h 2667196"/>
                <a:gd name="connsiteX10" fmla="*/ 697573 w 1299796"/>
                <a:gd name="connsiteY10" fmla="*/ 2666581 h 2667196"/>
                <a:gd name="connsiteX11" fmla="*/ 253325 w 1299796"/>
                <a:gd name="connsiteY11" fmla="*/ 2587625 h 2667196"/>
                <a:gd name="connsiteX12" fmla="*/ 6499 w 1299796"/>
                <a:gd name="connsiteY12" fmla="*/ 1817565 h 2667196"/>
                <a:gd name="connsiteX13" fmla="*/ 16361 w 1299796"/>
                <a:gd name="connsiteY13" fmla="*/ 1383146 h 2667196"/>
                <a:gd name="connsiteX14" fmla="*/ 30322 w 1299796"/>
                <a:gd name="connsiteY14" fmla="*/ 1201966 h 2667196"/>
                <a:gd name="connsiteX15" fmla="*/ 33932 w 1299796"/>
                <a:gd name="connsiteY15" fmla="*/ 1204865 h 2667196"/>
                <a:gd name="connsiteX16" fmla="*/ 32739 w 1299796"/>
                <a:gd name="connsiteY16" fmla="*/ 1192403 h 2667196"/>
                <a:gd name="connsiteX17" fmla="*/ 86228 w 1299796"/>
                <a:gd name="connsiteY17" fmla="*/ 795497 h 2667196"/>
                <a:gd name="connsiteX18" fmla="*/ 272178 w 1299796"/>
                <a:gd name="connsiteY18" fmla="*/ 507226 h 2667196"/>
                <a:gd name="connsiteX19" fmla="*/ 457398 w 1299796"/>
                <a:gd name="connsiteY19" fmla="*/ 403014 h 2667196"/>
                <a:gd name="connsiteX20" fmla="*/ 482338 w 1299796"/>
                <a:gd name="connsiteY20" fmla="*/ 219772 h 2667196"/>
                <a:gd name="connsiteX21" fmla="*/ 515310 w 1299796"/>
                <a:gd name="connsiteY21" fmla="*/ 40482 h 2667196"/>
                <a:gd name="connsiteX22" fmla="*/ 636308 w 1299796"/>
                <a:gd name="connsiteY22" fmla="*/ 1929 h 2667196"/>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13837 w 1299796"/>
                <a:gd name="connsiteY21" fmla="*/ 54927 h 2665267"/>
                <a:gd name="connsiteX22" fmla="*/ 636308 w 1299796"/>
                <a:gd name="connsiteY22" fmla="*/ 0 h 2665267"/>
                <a:gd name="connsiteX0" fmla="*/ 636308 w 1299796"/>
                <a:gd name="connsiteY0" fmla="*/ 0 h 2665267"/>
                <a:gd name="connsiteX1" fmla="*/ 750463 w 1299796"/>
                <a:gd name="connsiteY1" fmla="*/ 69253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 name="connsiteX0" fmla="*/ 636308 w 1299796"/>
                <a:gd name="connsiteY0" fmla="*/ 0 h 2665267"/>
                <a:gd name="connsiteX1" fmla="*/ 760767 w 1299796"/>
                <a:gd name="connsiteY1" fmla="*/ 82351 h 2665267"/>
                <a:gd name="connsiteX2" fmla="*/ 819965 w 1299796"/>
                <a:gd name="connsiteY2" fmla="*/ 280895 h 2665267"/>
                <a:gd name="connsiteX3" fmla="*/ 881269 w 1299796"/>
                <a:gd name="connsiteY3" fmla="*/ 455453 h 2665267"/>
                <a:gd name="connsiteX4" fmla="*/ 1105709 w 1299796"/>
                <a:gd name="connsiteY4" fmla="*/ 686674 h 2665267"/>
                <a:gd name="connsiteX5" fmla="*/ 1230548 w 1299796"/>
                <a:gd name="connsiteY5" fmla="*/ 1003937 h 2665267"/>
                <a:gd name="connsiteX6" fmla="*/ 1273068 w 1299796"/>
                <a:gd name="connsiteY6" fmla="*/ 1295544 h 2665267"/>
                <a:gd name="connsiteX7" fmla="*/ 1290492 w 1299796"/>
                <a:gd name="connsiteY7" fmla="*/ 1609249 h 2665267"/>
                <a:gd name="connsiteX8" fmla="*/ 1299796 w 1299796"/>
                <a:gd name="connsiteY8" fmla="*/ 1983440 h 2665267"/>
                <a:gd name="connsiteX9" fmla="*/ 1082618 w 1299796"/>
                <a:gd name="connsiteY9" fmla="*/ 2615281 h 2665267"/>
                <a:gd name="connsiteX10" fmla="*/ 697573 w 1299796"/>
                <a:gd name="connsiteY10" fmla="*/ 2664652 h 2665267"/>
                <a:gd name="connsiteX11" fmla="*/ 253325 w 1299796"/>
                <a:gd name="connsiteY11" fmla="*/ 2585696 h 2665267"/>
                <a:gd name="connsiteX12" fmla="*/ 6499 w 1299796"/>
                <a:gd name="connsiteY12" fmla="*/ 1815636 h 2665267"/>
                <a:gd name="connsiteX13" fmla="*/ 16361 w 1299796"/>
                <a:gd name="connsiteY13" fmla="*/ 1381217 h 2665267"/>
                <a:gd name="connsiteX14" fmla="*/ 30322 w 1299796"/>
                <a:gd name="connsiteY14" fmla="*/ 1200037 h 2665267"/>
                <a:gd name="connsiteX15" fmla="*/ 33932 w 1299796"/>
                <a:gd name="connsiteY15" fmla="*/ 1202936 h 2665267"/>
                <a:gd name="connsiteX16" fmla="*/ 32739 w 1299796"/>
                <a:gd name="connsiteY16" fmla="*/ 1190474 h 2665267"/>
                <a:gd name="connsiteX17" fmla="*/ 86228 w 1299796"/>
                <a:gd name="connsiteY17" fmla="*/ 793568 h 2665267"/>
                <a:gd name="connsiteX18" fmla="*/ 272178 w 1299796"/>
                <a:gd name="connsiteY18" fmla="*/ 505297 h 2665267"/>
                <a:gd name="connsiteX19" fmla="*/ 457398 w 1299796"/>
                <a:gd name="connsiteY19" fmla="*/ 401085 h 2665267"/>
                <a:gd name="connsiteX20" fmla="*/ 482338 w 1299796"/>
                <a:gd name="connsiteY20" fmla="*/ 217843 h 2665267"/>
                <a:gd name="connsiteX21" fmla="*/ 506477 w 1299796"/>
                <a:gd name="connsiteY21" fmla="*/ 76211 h 2665267"/>
                <a:gd name="connsiteX22" fmla="*/ 636308 w 1299796"/>
                <a:gd name="connsiteY22" fmla="*/ 0 h 2665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99796" h="2665267">
                  <a:moveTo>
                    <a:pt x="636308" y="0"/>
                  </a:moveTo>
                  <a:cubicBezTo>
                    <a:pt x="696806" y="0"/>
                    <a:pt x="730158" y="35535"/>
                    <a:pt x="760767" y="82351"/>
                  </a:cubicBezTo>
                  <a:cubicBezTo>
                    <a:pt x="791377" y="129167"/>
                    <a:pt x="799881" y="218711"/>
                    <a:pt x="819965" y="280895"/>
                  </a:cubicBezTo>
                  <a:cubicBezTo>
                    <a:pt x="840049" y="343079"/>
                    <a:pt x="833645" y="387823"/>
                    <a:pt x="881269" y="455453"/>
                  </a:cubicBezTo>
                  <a:cubicBezTo>
                    <a:pt x="928893" y="523083"/>
                    <a:pt x="1034654" y="582558"/>
                    <a:pt x="1105709" y="686674"/>
                  </a:cubicBezTo>
                  <a:cubicBezTo>
                    <a:pt x="1176764" y="790790"/>
                    <a:pt x="1202655" y="902459"/>
                    <a:pt x="1230548" y="1003937"/>
                  </a:cubicBezTo>
                  <a:cubicBezTo>
                    <a:pt x="1258441" y="1105415"/>
                    <a:pt x="1270658" y="1208152"/>
                    <a:pt x="1273068" y="1295544"/>
                  </a:cubicBezTo>
                  <a:cubicBezTo>
                    <a:pt x="1283059" y="1396429"/>
                    <a:pt x="1286037" y="1494600"/>
                    <a:pt x="1290492" y="1609249"/>
                  </a:cubicBezTo>
                  <a:cubicBezTo>
                    <a:pt x="1296690" y="1729167"/>
                    <a:pt x="1299811" y="1850984"/>
                    <a:pt x="1299796" y="1983440"/>
                  </a:cubicBezTo>
                  <a:cubicBezTo>
                    <a:pt x="1299796" y="2171033"/>
                    <a:pt x="1280040" y="2506678"/>
                    <a:pt x="1082618" y="2615281"/>
                  </a:cubicBezTo>
                  <a:cubicBezTo>
                    <a:pt x="974014" y="2674514"/>
                    <a:pt x="825901" y="2664652"/>
                    <a:pt x="697573" y="2664652"/>
                  </a:cubicBezTo>
                  <a:cubicBezTo>
                    <a:pt x="549457" y="2664652"/>
                    <a:pt x="381653" y="2674547"/>
                    <a:pt x="253325" y="2585696"/>
                  </a:cubicBezTo>
                  <a:cubicBezTo>
                    <a:pt x="-3363" y="2407997"/>
                    <a:pt x="16361" y="2111800"/>
                    <a:pt x="6499" y="1815636"/>
                  </a:cubicBezTo>
                  <a:cubicBezTo>
                    <a:pt x="-3392" y="1677414"/>
                    <a:pt x="-3392" y="1529363"/>
                    <a:pt x="16361" y="1381217"/>
                  </a:cubicBezTo>
                  <a:cubicBezTo>
                    <a:pt x="22369" y="1327071"/>
                    <a:pt x="21108" y="1269103"/>
                    <a:pt x="30322" y="1200037"/>
                  </a:cubicBezTo>
                  <a:lnTo>
                    <a:pt x="33932" y="1202936"/>
                  </a:lnTo>
                  <a:lnTo>
                    <a:pt x="32739" y="1190474"/>
                  </a:lnTo>
                  <a:cubicBezTo>
                    <a:pt x="41455" y="1122246"/>
                    <a:pt x="46322" y="907764"/>
                    <a:pt x="86228" y="793568"/>
                  </a:cubicBezTo>
                  <a:cubicBezTo>
                    <a:pt x="126134" y="679372"/>
                    <a:pt x="210316" y="570711"/>
                    <a:pt x="272178" y="505297"/>
                  </a:cubicBezTo>
                  <a:cubicBezTo>
                    <a:pt x="334040" y="439883"/>
                    <a:pt x="422371" y="448994"/>
                    <a:pt x="457398" y="401085"/>
                  </a:cubicBezTo>
                  <a:cubicBezTo>
                    <a:pt x="492425" y="353176"/>
                    <a:pt x="474158" y="271988"/>
                    <a:pt x="482338" y="217843"/>
                  </a:cubicBezTo>
                  <a:cubicBezTo>
                    <a:pt x="490518" y="163698"/>
                    <a:pt x="484844" y="114487"/>
                    <a:pt x="506477" y="76211"/>
                  </a:cubicBezTo>
                  <a:cubicBezTo>
                    <a:pt x="536709" y="22679"/>
                    <a:pt x="603180" y="0"/>
                    <a:pt x="636308" y="0"/>
                  </a:cubicBezTo>
                  <a:close/>
                </a:path>
              </a:pathLst>
            </a:custGeom>
            <a:solidFill>
              <a:schemeClr val="bg1"/>
            </a:solidFill>
            <a:ln w="9525" cap="flat">
              <a:noFill/>
              <a:prstDash val="solid"/>
              <a:miter/>
            </a:ln>
            <a:effectLst>
              <a:outerShdw blurRad="50800" sx="102000" sy="102000" algn="ctr" rotWithShape="0">
                <a:prstClr val="black">
                  <a:alpha val="40000"/>
                </a:prstClr>
              </a:outerShdw>
            </a:effectLst>
          </p:spPr>
          <p:txBody>
            <a:bodyPr rtlCol="0" anchor="ctr"/>
            <a:lstStyle/>
            <a:p>
              <a:endParaRPr lang="zh-CN" altLang="en-US"/>
            </a:p>
          </p:txBody>
        </p:sp>
        <p:grpSp>
          <p:nvGrpSpPr>
            <p:cNvPr id="138" name="图形 156">
              <a:extLst>
                <a:ext uri="{FF2B5EF4-FFF2-40B4-BE49-F238E27FC236}">
                  <a16:creationId xmlns:a16="http://schemas.microsoft.com/office/drawing/2014/main" id="{1069AA9A-7F22-0209-47CA-661ABBAFF06F}"/>
                </a:ext>
              </a:extLst>
            </p:cNvPr>
            <p:cNvGrpSpPr/>
            <p:nvPr/>
          </p:nvGrpSpPr>
          <p:grpSpPr>
            <a:xfrm>
              <a:off x="266154" y="3703146"/>
              <a:ext cx="1131376" cy="2342723"/>
              <a:chOff x="1490445" y="4025732"/>
              <a:chExt cx="401725" cy="831846"/>
            </a:xfrm>
            <a:solidFill>
              <a:srgbClr val="C8D9A7"/>
            </a:solidFill>
          </p:grpSpPr>
          <p:sp>
            <p:nvSpPr>
              <p:cNvPr id="139" name="任意多边形: 形状 138">
                <a:extLst>
                  <a:ext uri="{FF2B5EF4-FFF2-40B4-BE49-F238E27FC236}">
                    <a16:creationId xmlns:a16="http://schemas.microsoft.com/office/drawing/2014/main" id="{B5FAC701-69AD-AE1D-007F-4690894000BF}"/>
                  </a:ext>
                </a:extLst>
              </p:cNvPr>
              <p:cNvSpPr/>
              <p:nvPr/>
            </p:nvSpPr>
            <p:spPr>
              <a:xfrm>
                <a:off x="1490445" y="4404722"/>
                <a:ext cx="401725" cy="452856"/>
              </a:xfrm>
              <a:custGeom>
                <a:avLst/>
                <a:gdLst>
                  <a:gd name="connsiteX0" fmla="*/ 390267 w 401725"/>
                  <a:gd name="connsiteY0" fmla="*/ 14345 h 452856"/>
                  <a:gd name="connsiteX1" fmla="*/ 353710 w 401725"/>
                  <a:gd name="connsiteY1" fmla="*/ 29289 h 452856"/>
                  <a:gd name="connsiteX2" fmla="*/ 338956 w 401725"/>
                  <a:gd name="connsiteY2" fmla="*/ 31985 h 452856"/>
                  <a:gd name="connsiteX3" fmla="*/ 283787 w 401725"/>
                  <a:gd name="connsiteY3" fmla="*/ 38652 h 452856"/>
                  <a:gd name="connsiteX4" fmla="*/ 283787 w 401725"/>
                  <a:gd name="connsiteY4" fmla="*/ 38652 h 452856"/>
                  <a:gd name="connsiteX5" fmla="*/ 236857 w 401725"/>
                  <a:gd name="connsiteY5" fmla="*/ 36376 h 452856"/>
                  <a:gd name="connsiteX6" fmla="*/ 178345 w 401725"/>
                  <a:gd name="connsiteY6" fmla="*/ 34271 h 452856"/>
                  <a:gd name="connsiteX7" fmla="*/ 174612 w 401725"/>
                  <a:gd name="connsiteY7" fmla="*/ 34452 h 452856"/>
                  <a:gd name="connsiteX8" fmla="*/ 133997 w 401725"/>
                  <a:gd name="connsiteY8" fmla="*/ 35623 h 452856"/>
                  <a:gd name="connsiteX9" fmla="*/ 9372 w 401725"/>
                  <a:gd name="connsiteY9" fmla="*/ 0 h 452856"/>
                  <a:gd name="connsiteX10" fmla="*/ 5057 w 401725"/>
                  <a:gd name="connsiteY10" fmla="*/ 55997 h 452856"/>
                  <a:gd name="connsiteX11" fmla="*/ 2009 w 401725"/>
                  <a:gd name="connsiteY11" fmla="*/ 190262 h 452856"/>
                  <a:gd name="connsiteX12" fmla="*/ 78295 w 401725"/>
                  <a:gd name="connsiteY12" fmla="*/ 428263 h 452856"/>
                  <a:gd name="connsiteX13" fmla="*/ 215598 w 401725"/>
                  <a:gd name="connsiteY13" fmla="*/ 452666 h 452856"/>
                  <a:gd name="connsiteX14" fmla="*/ 334603 w 401725"/>
                  <a:gd name="connsiteY14" fmla="*/ 437407 h 452856"/>
                  <a:gd name="connsiteX15" fmla="*/ 401726 w 401725"/>
                  <a:gd name="connsiteY15" fmla="*/ 242125 h 452856"/>
                  <a:gd name="connsiteX16" fmla="*/ 390267 w 401725"/>
                  <a:gd name="connsiteY16" fmla="*/ 14345 h 452856"/>
                  <a:gd name="connsiteX17" fmla="*/ 291788 w 401725"/>
                  <a:gd name="connsiteY17" fmla="*/ 372094 h 452856"/>
                  <a:gd name="connsiteX18" fmla="*/ 290236 w 401725"/>
                  <a:gd name="connsiteY18" fmla="*/ 376809 h 452856"/>
                  <a:gd name="connsiteX19" fmla="*/ 242915 w 401725"/>
                  <a:gd name="connsiteY19" fmla="*/ 376809 h 452856"/>
                  <a:gd name="connsiteX20" fmla="*/ 242915 w 401725"/>
                  <a:gd name="connsiteY20" fmla="*/ 363074 h 452856"/>
                  <a:gd name="connsiteX21" fmla="*/ 280196 w 401725"/>
                  <a:gd name="connsiteY21" fmla="*/ 363074 h 452856"/>
                  <a:gd name="connsiteX22" fmla="*/ 290617 w 401725"/>
                  <a:gd name="connsiteY22" fmla="*/ 290236 h 452856"/>
                  <a:gd name="connsiteX23" fmla="*/ 269785 w 401725"/>
                  <a:gd name="connsiteY23" fmla="*/ 289131 h 452856"/>
                  <a:gd name="connsiteX24" fmla="*/ 248630 w 401725"/>
                  <a:gd name="connsiteY24" fmla="*/ 288141 h 452856"/>
                  <a:gd name="connsiteX25" fmla="*/ 250269 w 401725"/>
                  <a:gd name="connsiteY25" fmla="*/ 274501 h 452856"/>
                  <a:gd name="connsiteX26" fmla="*/ 269938 w 401725"/>
                  <a:gd name="connsiteY26" fmla="*/ 275396 h 452856"/>
                  <a:gd name="connsiteX27" fmla="*/ 291264 w 401725"/>
                  <a:gd name="connsiteY27" fmla="*/ 276539 h 452856"/>
                  <a:gd name="connsiteX28" fmla="*/ 291274 w 401725"/>
                  <a:gd name="connsiteY28" fmla="*/ 196510 h 452856"/>
                  <a:gd name="connsiteX29" fmla="*/ 251088 w 401725"/>
                  <a:gd name="connsiteY29" fmla="*/ 196444 h 452856"/>
                  <a:gd name="connsiteX30" fmla="*/ 250040 w 401725"/>
                  <a:gd name="connsiteY30" fmla="*/ 182747 h 452856"/>
                  <a:gd name="connsiteX31" fmla="*/ 290778 w 401725"/>
                  <a:gd name="connsiteY31" fmla="*/ 182680 h 452856"/>
                  <a:gd name="connsiteX32" fmla="*/ 286349 w 401725"/>
                  <a:gd name="connsiteY32" fmla="*/ 111033 h 452856"/>
                  <a:gd name="connsiteX33" fmla="*/ 252012 w 401725"/>
                  <a:gd name="connsiteY33" fmla="*/ 110690 h 452856"/>
                  <a:gd name="connsiteX34" fmla="*/ 250964 w 401725"/>
                  <a:gd name="connsiteY34" fmla="*/ 96993 h 452856"/>
                  <a:gd name="connsiteX35" fmla="*/ 293407 w 401725"/>
                  <a:gd name="connsiteY35" fmla="*/ 97869 h 452856"/>
                  <a:gd name="connsiteX36" fmla="*/ 298999 w 401725"/>
                  <a:gd name="connsiteY36" fmla="*/ 98441 h 452856"/>
                  <a:gd name="connsiteX37" fmla="*/ 299541 w 401725"/>
                  <a:gd name="connsiteY37" fmla="*/ 104042 h 452856"/>
                  <a:gd name="connsiteX38" fmla="*/ 291788 w 401725"/>
                  <a:gd name="connsiteY38" fmla="*/ 372094 h 45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01725" h="452856">
                    <a:moveTo>
                      <a:pt x="390267" y="14345"/>
                    </a:moveTo>
                    <a:cubicBezTo>
                      <a:pt x="381009" y="24936"/>
                      <a:pt x="366797" y="27242"/>
                      <a:pt x="353710" y="29289"/>
                    </a:cubicBezTo>
                    <a:cubicBezTo>
                      <a:pt x="348919" y="30051"/>
                      <a:pt x="343966" y="30823"/>
                      <a:pt x="338956" y="31985"/>
                    </a:cubicBezTo>
                    <a:cubicBezTo>
                      <a:pt x="322878" y="36500"/>
                      <a:pt x="305199" y="38652"/>
                      <a:pt x="283787" y="38652"/>
                    </a:cubicBezTo>
                    <a:lnTo>
                      <a:pt x="283787" y="38652"/>
                    </a:lnTo>
                    <a:cubicBezTo>
                      <a:pt x="268185" y="38652"/>
                      <a:pt x="252269" y="37500"/>
                      <a:pt x="236857" y="36376"/>
                    </a:cubicBezTo>
                    <a:cubicBezTo>
                      <a:pt x="217741" y="34985"/>
                      <a:pt x="197995" y="33538"/>
                      <a:pt x="178345" y="34271"/>
                    </a:cubicBezTo>
                    <a:lnTo>
                      <a:pt x="174612" y="34452"/>
                    </a:lnTo>
                    <a:cubicBezTo>
                      <a:pt x="163334" y="34976"/>
                      <a:pt x="149313" y="35623"/>
                      <a:pt x="133997" y="35623"/>
                    </a:cubicBezTo>
                    <a:cubicBezTo>
                      <a:pt x="71284" y="35623"/>
                      <a:pt x="30308" y="23898"/>
                      <a:pt x="9372" y="0"/>
                    </a:cubicBezTo>
                    <a:cubicBezTo>
                      <a:pt x="6524" y="21346"/>
                      <a:pt x="6914" y="39262"/>
                      <a:pt x="5057" y="55997"/>
                    </a:cubicBezTo>
                    <a:cubicBezTo>
                      <a:pt x="-1048" y="101784"/>
                      <a:pt x="-1048" y="147542"/>
                      <a:pt x="2009" y="190262"/>
                    </a:cubicBezTo>
                    <a:cubicBezTo>
                      <a:pt x="5057" y="281797"/>
                      <a:pt x="-1039" y="373342"/>
                      <a:pt x="78295" y="428263"/>
                    </a:cubicBezTo>
                    <a:cubicBezTo>
                      <a:pt x="117957" y="455724"/>
                      <a:pt x="169820" y="452666"/>
                      <a:pt x="215598" y="452666"/>
                    </a:cubicBezTo>
                    <a:cubicBezTo>
                      <a:pt x="255260" y="452666"/>
                      <a:pt x="301037" y="455714"/>
                      <a:pt x="334603" y="437407"/>
                    </a:cubicBezTo>
                    <a:cubicBezTo>
                      <a:pt x="395620" y="403841"/>
                      <a:pt x="401726" y="300104"/>
                      <a:pt x="401726" y="242125"/>
                    </a:cubicBezTo>
                    <a:cubicBezTo>
                      <a:pt x="401735" y="160249"/>
                      <a:pt x="397868" y="91526"/>
                      <a:pt x="390267" y="14345"/>
                    </a:cubicBezTo>
                    <a:close/>
                    <a:moveTo>
                      <a:pt x="291788" y="372094"/>
                    </a:moveTo>
                    <a:lnTo>
                      <a:pt x="290236" y="376809"/>
                    </a:lnTo>
                    <a:lnTo>
                      <a:pt x="242915" y="376809"/>
                    </a:lnTo>
                    <a:lnTo>
                      <a:pt x="242915" y="363074"/>
                    </a:lnTo>
                    <a:lnTo>
                      <a:pt x="280196" y="363074"/>
                    </a:lnTo>
                    <a:cubicBezTo>
                      <a:pt x="285835" y="343643"/>
                      <a:pt x="289026" y="317916"/>
                      <a:pt x="290617" y="290236"/>
                    </a:cubicBezTo>
                    <a:cubicBezTo>
                      <a:pt x="284311" y="289303"/>
                      <a:pt x="277262" y="289227"/>
                      <a:pt x="269785" y="289131"/>
                    </a:cubicBezTo>
                    <a:cubicBezTo>
                      <a:pt x="262784" y="289036"/>
                      <a:pt x="255555" y="288960"/>
                      <a:pt x="248630" y="288141"/>
                    </a:cubicBezTo>
                    <a:lnTo>
                      <a:pt x="250269" y="274501"/>
                    </a:lnTo>
                    <a:cubicBezTo>
                      <a:pt x="256441" y="275234"/>
                      <a:pt x="263299" y="275330"/>
                      <a:pt x="269938" y="275396"/>
                    </a:cubicBezTo>
                    <a:cubicBezTo>
                      <a:pt x="277082" y="275482"/>
                      <a:pt x="284406" y="275634"/>
                      <a:pt x="291264" y="276539"/>
                    </a:cubicBezTo>
                    <a:cubicBezTo>
                      <a:pt x="292312" y="249746"/>
                      <a:pt x="292083" y="221847"/>
                      <a:pt x="291274" y="196510"/>
                    </a:cubicBezTo>
                    <a:cubicBezTo>
                      <a:pt x="279301" y="195386"/>
                      <a:pt x="261832" y="195615"/>
                      <a:pt x="251088" y="196444"/>
                    </a:cubicBezTo>
                    <a:lnTo>
                      <a:pt x="250040" y="182747"/>
                    </a:lnTo>
                    <a:cubicBezTo>
                      <a:pt x="259051" y="182051"/>
                      <a:pt x="276700" y="181537"/>
                      <a:pt x="290778" y="182680"/>
                    </a:cubicBezTo>
                    <a:cubicBezTo>
                      <a:pt x="289426" y="149428"/>
                      <a:pt x="287321" y="122330"/>
                      <a:pt x="286349" y="111033"/>
                    </a:cubicBezTo>
                    <a:cubicBezTo>
                      <a:pt x="274767" y="110166"/>
                      <a:pt x="260908" y="110004"/>
                      <a:pt x="252012" y="110690"/>
                    </a:cubicBezTo>
                    <a:lnTo>
                      <a:pt x="250964" y="96993"/>
                    </a:lnTo>
                    <a:cubicBezTo>
                      <a:pt x="262061" y="96136"/>
                      <a:pt x="280310" y="96507"/>
                      <a:pt x="293407" y="97869"/>
                    </a:cubicBezTo>
                    <a:lnTo>
                      <a:pt x="298999" y="98441"/>
                    </a:lnTo>
                    <a:lnTo>
                      <a:pt x="299541" y="104042"/>
                    </a:lnTo>
                    <a:cubicBezTo>
                      <a:pt x="300284" y="111766"/>
                      <a:pt x="317410" y="294361"/>
                      <a:pt x="291788" y="372094"/>
                    </a:cubicBezTo>
                    <a:close/>
                  </a:path>
                </a:pathLst>
              </a:custGeom>
              <a:grpFill/>
              <a:ln w="9525" cap="flat">
                <a:noFill/>
                <a:prstDash val="solid"/>
                <a:miter/>
              </a:ln>
            </p:spPr>
            <p:txBody>
              <a:bodyPr rtlCol="0" anchor="ctr"/>
              <a:lstStyle/>
              <a:p>
                <a:endParaRPr lang="zh-CN" altLang="en-US"/>
              </a:p>
            </p:txBody>
          </p:sp>
          <p:sp>
            <p:nvSpPr>
              <p:cNvPr id="140" name="任意多边形: 形状 139">
                <a:extLst>
                  <a:ext uri="{FF2B5EF4-FFF2-40B4-BE49-F238E27FC236}">
                    <a16:creationId xmlns:a16="http://schemas.microsoft.com/office/drawing/2014/main" id="{8C018C6B-42F1-114B-6E39-CAC0293311A8}"/>
                  </a:ext>
                </a:extLst>
              </p:cNvPr>
              <p:cNvSpPr/>
              <p:nvPr/>
            </p:nvSpPr>
            <p:spPr>
              <a:xfrm>
                <a:off x="1770832" y="4341676"/>
                <a:ext cx="36977" cy="75390"/>
              </a:xfrm>
              <a:custGeom>
                <a:avLst/>
                <a:gdLst>
                  <a:gd name="connsiteX0" fmla="*/ 31518 w 36977"/>
                  <a:gd name="connsiteY0" fmla="*/ 0 h 75390"/>
                  <a:gd name="connsiteX1" fmla="*/ 0 w 36977"/>
                  <a:gd name="connsiteY1" fmla="*/ 3010 h 75390"/>
                  <a:gd name="connsiteX2" fmla="*/ 2019 w 36977"/>
                  <a:gd name="connsiteY2" fmla="*/ 12602 h 75390"/>
                  <a:gd name="connsiteX3" fmla="*/ 5525 w 36977"/>
                  <a:gd name="connsiteY3" fmla="*/ 51597 h 75390"/>
                  <a:gd name="connsiteX4" fmla="*/ 7106 w 36977"/>
                  <a:gd name="connsiteY4" fmla="*/ 75390 h 75390"/>
                  <a:gd name="connsiteX5" fmla="*/ 36833 w 36977"/>
                  <a:gd name="connsiteY5" fmla="*/ 72990 h 75390"/>
                  <a:gd name="connsiteX6" fmla="*/ 33938 w 36977"/>
                  <a:gd name="connsiteY6" fmla="*/ 28289 h 75390"/>
                  <a:gd name="connsiteX7" fmla="*/ 32328 w 36977"/>
                  <a:gd name="connsiteY7" fmla="*/ 11592 h 75390"/>
                  <a:gd name="connsiteX8" fmla="*/ 31518 w 36977"/>
                  <a:gd name="connsiteY8" fmla="*/ 0 h 75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977" h="75390">
                    <a:moveTo>
                      <a:pt x="31518" y="0"/>
                    </a:moveTo>
                    <a:cubicBezTo>
                      <a:pt x="21507" y="1324"/>
                      <a:pt x="11020" y="2343"/>
                      <a:pt x="0" y="3010"/>
                    </a:cubicBezTo>
                    <a:cubicBezTo>
                      <a:pt x="743" y="6191"/>
                      <a:pt x="1476" y="9354"/>
                      <a:pt x="2019" y="12602"/>
                    </a:cubicBezTo>
                    <a:cubicBezTo>
                      <a:pt x="4162" y="25441"/>
                      <a:pt x="4886" y="38662"/>
                      <a:pt x="5525" y="51597"/>
                    </a:cubicBezTo>
                    <a:cubicBezTo>
                      <a:pt x="5934" y="59798"/>
                      <a:pt x="6372" y="67685"/>
                      <a:pt x="7106" y="75390"/>
                    </a:cubicBezTo>
                    <a:cubicBezTo>
                      <a:pt x="17983" y="75247"/>
                      <a:pt x="27756" y="74438"/>
                      <a:pt x="36833" y="72990"/>
                    </a:cubicBezTo>
                    <a:cubicBezTo>
                      <a:pt x="37567" y="64465"/>
                      <a:pt x="35338" y="42243"/>
                      <a:pt x="33938" y="28289"/>
                    </a:cubicBezTo>
                    <a:cubicBezTo>
                      <a:pt x="33338" y="22336"/>
                      <a:pt x="32766" y="16688"/>
                      <a:pt x="32328" y="11592"/>
                    </a:cubicBezTo>
                    <a:cubicBezTo>
                      <a:pt x="31947" y="7268"/>
                      <a:pt x="31680" y="3381"/>
                      <a:pt x="31518" y="0"/>
                    </a:cubicBezTo>
                    <a:close/>
                  </a:path>
                </a:pathLst>
              </a:custGeom>
              <a:grpFill/>
              <a:ln w="9525" cap="flat">
                <a:noFill/>
                <a:prstDash val="solid"/>
                <a:miter/>
              </a:ln>
            </p:spPr>
            <p:txBody>
              <a:bodyPr rtlCol="0" anchor="ctr"/>
              <a:lstStyle/>
              <a:p>
                <a:endParaRPr lang="zh-CN" altLang="en-US"/>
              </a:p>
            </p:txBody>
          </p:sp>
          <p:sp>
            <p:nvSpPr>
              <p:cNvPr id="141" name="任意多边形: 形状 140">
                <a:extLst>
                  <a:ext uri="{FF2B5EF4-FFF2-40B4-BE49-F238E27FC236}">
                    <a16:creationId xmlns:a16="http://schemas.microsoft.com/office/drawing/2014/main" id="{DE451BFF-3692-84C9-F847-DB36828DEF7A}"/>
                  </a:ext>
                </a:extLst>
              </p:cNvPr>
              <p:cNvSpPr/>
              <p:nvPr/>
            </p:nvSpPr>
            <p:spPr>
              <a:xfrm>
                <a:off x="1850677" y="4325064"/>
                <a:ext cx="20580" cy="80486"/>
              </a:xfrm>
              <a:custGeom>
                <a:avLst/>
                <a:gdLst>
                  <a:gd name="connsiteX0" fmla="*/ 298 w 20580"/>
                  <a:gd name="connsiteY0" fmla="*/ 6553 h 80486"/>
                  <a:gd name="connsiteX1" fmla="*/ 146 w 20580"/>
                  <a:gd name="connsiteY1" fmla="*/ 26594 h 80486"/>
                  <a:gd name="connsiteX2" fmla="*/ 1870 w 20580"/>
                  <a:gd name="connsiteY2" fmla="*/ 54645 h 80486"/>
                  <a:gd name="connsiteX3" fmla="*/ 3442 w 20580"/>
                  <a:gd name="connsiteY3" fmla="*/ 80486 h 80486"/>
                  <a:gd name="connsiteX4" fmla="*/ 19091 w 20580"/>
                  <a:gd name="connsiteY4" fmla="*/ 62084 h 80486"/>
                  <a:gd name="connsiteX5" fmla="*/ 18729 w 20580"/>
                  <a:gd name="connsiteY5" fmla="*/ 25965 h 80486"/>
                  <a:gd name="connsiteX6" fmla="*/ 13338 w 20580"/>
                  <a:gd name="connsiteY6" fmla="*/ 3343 h 80486"/>
                  <a:gd name="connsiteX7" fmla="*/ 12138 w 20580"/>
                  <a:gd name="connsiteY7" fmla="*/ 0 h 80486"/>
                  <a:gd name="connsiteX8" fmla="*/ 451 w 20580"/>
                  <a:gd name="connsiteY8" fmla="*/ 6506 h 80486"/>
                  <a:gd name="connsiteX9" fmla="*/ 298 w 20580"/>
                  <a:gd name="connsiteY9" fmla="*/ 6553 h 80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580" h="80486">
                    <a:moveTo>
                      <a:pt x="298" y="6553"/>
                    </a:moveTo>
                    <a:cubicBezTo>
                      <a:pt x="-64" y="13125"/>
                      <a:pt x="-73" y="19831"/>
                      <a:pt x="146" y="26594"/>
                    </a:cubicBezTo>
                    <a:cubicBezTo>
                      <a:pt x="460" y="35957"/>
                      <a:pt x="1137" y="45387"/>
                      <a:pt x="1870" y="54645"/>
                    </a:cubicBezTo>
                    <a:cubicBezTo>
                      <a:pt x="2527" y="63141"/>
                      <a:pt x="3089" y="71819"/>
                      <a:pt x="3442" y="80486"/>
                    </a:cubicBezTo>
                    <a:cubicBezTo>
                      <a:pt x="13529" y="77905"/>
                      <a:pt x="17520" y="73866"/>
                      <a:pt x="19091" y="62084"/>
                    </a:cubicBezTo>
                    <a:cubicBezTo>
                      <a:pt x="21206" y="51435"/>
                      <a:pt x="21053" y="39529"/>
                      <a:pt x="18729" y="25965"/>
                    </a:cubicBezTo>
                    <a:cubicBezTo>
                      <a:pt x="17520" y="18898"/>
                      <a:pt x="15757" y="11411"/>
                      <a:pt x="13338" y="3343"/>
                    </a:cubicBezTo>
                    <a:cubicBezTo>
                      <a:pt x="12967" y="2105"/>
                      <a:pt x="12557" y="1067"/>
                      <a:pt x="12138" y="0"/>
                    </a:cubicBezTo>
                    <a:cubicBezTo>
                      <a:pt x="8166" y="3524"/>
                      <a:pt x="3851" y="5496"/>
                      <a:pt x="451" y="6506"/>
                    </a:cubicBezTo>
                    <a:cubicBezTo>
                      <a:pt x="403" y="6534"/>
                      <a:pt x="355" y="6544"/>
                      <a:pt x="298" y="6553"/>
                    </a:cubicBezTo>
                    <a:close/>
                  </a:path>
                </a:pathLst>
              </a:custGeom>
              <a:grpFill/>
              <a:ln w="9525" cap="flat">
                <a:noFill/>
                <a:prstDash val="solid"/>
                <a:miter/>
              </a:ln>
            </p:spPr>
            <p:txBody>
              <a:bodyPr rtlCol="0" anchor="ctr"/>
              <a:lstStyle/>
              <a:p>
                <a:endParaRPr lang="zh-CN" altLang="en-US"/>
              </a:p>
            </p:txBody>
          </p:sp>
          <p:sp>
            <p:nvSpPr>
              <p:cNvPr id="142" name="任意多边形: 形状 141">
                <a:extLst>
                  <a:ext uri="{FF2B5EF4-FFF2-40B4-BE49-F238E27FC236}">
                    <a16:creationId xmlns:a16="http://schemas.microsoft.com/office/drawing/2014/main" id="{9CB34345-76E0-97F6-BC8C-CE0333D92721}"/>
                  </a:ext>
                </a:extLst>
              </p:cNvPr>
              <p:cNvSpPr/>
              <p:nvPr/>
            </p:nvSpPr>
            <p:spPr>
              <a:xfrm>
                <a:off x="1735360" y="4345362"/>
                <a:ext cx="28775" cy="71637"/>
              </a:xfrm>
              <a:custGeom>
                <a:avLst/>
                <a:gdLst>
                  <a:gd name="connsiteX0" fmla="*/ 21536 w 28775"/>
                  <a:gd name="connsiteY0" fmla="*/ 0 h 71637"/>
                  <a:gd name="connsiteX1" fmla="*/ 0 w 28775"/>
                  <a:gd name="connsiteY1" fmla="*/ 438 h 71637"/>
                  <a:gd name="connsiteX2" fmla="*/ 0 w 28775"/>
                  <a:gd name="connsiteY2" fmla="*/ 10182 h 71637"/>
                  <a:gd name="connsiteX3" fmla="*/ 0 w 28775"/>
                  <a:gd name="connsiteY3" fmla="*/ 70056 h 71637"/>
                  <a:gd name="connsiteX4" fmla="*/ 28775 w 28775"/>
                  <a:gd name="connsiteY4" fmla="*/ 71638 h 71637"/>
                  <a:gd name="connsiteX5" fmla="*/ 27280 w 28775"/>
                  <a:gd name="connsiteY5" fmla="*/ 48587 h 71637"/>
                  <a:gd name="connsiteX6" fmla="*/ 23698 w 28775"/>
                  <a:gd name="connsiteY6" fmla="*/ 9382 h 71637"/>
                  <a:gd name="connsiteX7" fmla="*/ 21536 w 28775"/>
                  <a:gd name="connsiteY7" fmla="*/ 0 h 71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775" h="71637">
                    <a:moveTo>
                      <a:pt x="21536" y="0"/>
                    </a:moveTo>
                    <a:cubicBezTo>
                      <a:pt x="14545" y="248"/>
                      <a:pt x="7410" y="419"/>
                      <a:pt x="0" y="438"/>
                    </a:cubicBezTo>
                    <a:lnTo>
                      <a:pt x="0" y="10182"/>
                    </a:lnTo>
                    <a:lnTo>
                      <a:pt x="0" y="70056"/>
                    </a:lnTo>
                    <a:cubicBezTo>
                      <a:pt x="9811" y="70742"/>
                      <a:pt x="19355" y="71361"/>
                      <a:pt x="28775" y="71638"/>
                    </a:cubicBezTo>
                    <a:cubicBezTo>
                      <a:pt x="28080" y="63941"/>
                      <a:pt x="27661" y="56198"/>
                      <a:pt x="27280" y="48587"/>
                    </a:cubicBezTo>
                    <a:cubicBezTo>
                      <a:pt x="26632" y="35462"/>
                      <a:pt x="25956" y="22022"/>
                      <a:pt x="23698" y="9382"/>
                    </a:cubicBezTo>
                    <a:cubicBezTo>
                      <a:pt x="23127" y="6172"/>
                      <a:pt x="22346" y="3077"/>
                      <a:pt x="21536" y="0"/>
                    </a:cubicBezTo>
                    <a:close/>
                  </a:path>
                </a:pathLst>
              </a:custGeom>
              <a:grpFill/>
              <a:ln w="9525" cap="flat">
                <a:noFill/>
                <a:prstDash val="solid"/>
                <a:miter/>
              </a:ln>
            </p:spPr>
            <p:txBody>
              <a:bodyPr rtlCol="0" anchor="ctr"/>
              <a:lstStyle/>
              <a:p>
                <a:endParaRPr lang="zh-CN" altLang="en-US"/>
              </a:p>
            </p:txBody>
          </p:sp>
          <p:sp>
            <p:nvSpPr>
              <p:cNvPr id="143" name="任意多边形: 形状 142">
                <a:extLst>
                  <a:ext uri="{FF2B5EF4-FFF2-40B4-BE49-F238E27FC236}">
                    <a16:creationId xmlns:a16="http://schemas.microsoft.com/office/drawing/2014/main" id="{3AE0B3EB-11AD-1C0A-2B3E-244AA78CFB3B}"/>
                  </a:ext>
                </a:extLst>
              </p:cNvPr>
              <p:cNvSpPr/>
              <p:nvPr/>
            </p:nvSpPr>
            <p:spPr>
              <a:xfrm>
                <a:off x="1579598" y="4337437"/>
                <a:ext cx="28422" cy="76104"/>
              </a:xfrm>
              <a:custGeom>
                <a:avLst/>
                <a:gdLst>
                  <a:gd name="connsiteX0" fmla="*/ 2629 w 28422"/>
                  <a:gd name="connsiteY0" fmla="*/ 23251 h 76104"/>
                  <a:gd name="connsiteX1" fmla="*/ 1353 w 28422"/>
                  <a:gd name="connsiteY1" fmla="*/ 48635 h 76104"/>
                  <a:gd name="connsiteX2" fmla="*/ 0 w 28422"/>
                  <a:gd name="connsiteY2" fmla="*/ 74114 h 76104"/>
                  <a:gd name="connsiteX3" fmla="*/ 21907 w 28422"/>
                  <a:gd name="connsiteY3" fmla="*/ 76105 h 76104"/>
                  <a:gd name="connsiteX4" fmla="*/ 25451 w 28422"/>
                  <a:gd name="connsiteY4" fmla="*/ 22489 h 76104"/>
                  <a:gd name="connsiteX5" fmla="*/ 28423 w 28422"/>
                  <a:gd name="connsiteY5" fmla="*/ 2581 h 76104"/>
                  <a:gd name="connsiteX6" fmla="*/ 5563 w 28422"/>
                  <a:gd name="connsiteY6" fmla="*/ 0 h 76104"/>
                  <a:gd name="connsiteX7" fmla="*/ 2629 w 28422"/>
                  <a:gd name="connsiteY7" fmla="*/ 23251 h 76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422" h="76104">
                    <a:moveTo>
                      <a:pt x="2629" y="23251"/>
                    </a:moveTo>
                    <a:cubicBezTo>
                      <a:pt x="2010" y="31699"/>
                      <a:pt x="1667" y="40224"/>
                      <a:pt x="1353" y="48635"/>
                    </a:cubicBezTo>
                    <a:cubicBezTo>
                      <a:pt x="1048" y="57064"/>
                      <a:pt x="648" y="65665"/>
                      <a:pt x="0" y="74114"/>
                    </a:cubicBezTo>
                    <a:cubicBezTo>
                      <a:pt x="6848" y="74990"/>
                      <a:pt x="14126" y="75676"/>
                      <a:pt x="21907" y="76105"/>
                    </a:cubicBezTo>
                    <a:cubicBezTo>
                      <a:pt x="22117" y="61151"/>
                      <a:pt x="23174" y="41548"/>
                      <a:pt x="25451" y="22489"/>
                    </a:cubicBezTo>
                    <a:cubicBezTo>
                      <a:pt x="26270" y="15669"/>
                      <a:pt x="27261" y="8973"/>
                      <a:pt x="28423" y="2581"/>
                    </a:cubicBezTo>
                    <a:cubicBezTo>
                      <a:pt x="20774" y="1886"/>
                      <a:pt x="13154" y="1076"/>
                      <a:pt x="5563" y="0"/>
                    </a:cubicBezTo>
                    <a:cubicBezTo>
                      <a:pt x="4162" y="7544"/>
                      <a:pt x="3210" y="15326"/>
                      <a:pt x="2629" y="23251"/>
                    </a:cubicBezTo>
                    <a:close/>
                  </a:path>
                </a:pathLst>
              </a:custGeom>
              <a:grpFill/>
              <a:ln w="9525" cap="flat">
                <a:noFill/>
                <a:prstDash val="solid"/>
                <a:miter/>
              </a:ln>
            </p:spPr>
            <p:txBody>
              <a:bodyPr rtlCol="0" anchor="ctr"/>
              <a:lstStyle/>
              <a:p>
                <a:endParaRPr lang="zh-CN" altLang="en-US"/>
              </a:p>
            </p:txBody>
          </p:sp>
          <p:sp>
            <p:nvSpPr>
              <p:cNvPr id="144" name="任意多边形: 形状 143">
                <a:extLst>
                  <a:ext uri="{FF2B5EF4-FFF2-40B4-BE49-F238E27FC236}">
                    <a16:creationId xmlns:a16="http://schemas.microsoft.com/office/drawing/2014/main" id="{A64B6AB9-043B-94B3-0B90-6E821D49B582}"/>
                  </a:ext>
                </a:extLst>
              </p:cNvPr>
              <p:cNvSpPr/>
              <p:nvPr/>
            </p:nvSpPr>
            <p:spPr>
              <a:xfrm>
                <a:off x="1699308" y="4345134"/>
                <a:ext cx="22326" cy="69303"/>
              </a:xfrm>
              <a:custGeom>
                <a:avLst/>
                <a:gdLst>
                  <a:gd name="connsiteX0" fmla="*/ 0 w 22326"/>
                  <a:gd name="connsiteY0" fmla="*/ 67980 h 69303"/>
                  <a:gd name="connsiteX1" fmla="*/ 22327 w 22326"/>
                  <a:gd name="connsiteY1" fmla="*/ 69304 h 69303"/>
                  <a:gd name="connsiteX2" fmla="*/ 22327 w 22326"/>
                  <a:gd name="connsiteY2" fmla="*/ 10858 h 69303"/>
                  <a:gd name="connsiteX3" fmla="*/ 22327 w 22326"/>
                  <a:gd name="connsiteY3" fmla="*/ 600 h 69303"/>
                  <a:gd name="connsiteX4" fmla="*/ 0 w 22326"/>
                  <a:gd name="connsiteY4" fmla="*/ 0 h 69303"/>
                  <a:gd name="connsiteX5" fmla="*/ 0 w 22326"/>
                  <a:gd name="connsiteY5" fmla="*/ 11630 h 69303"/>
                  <a:gd name="connsiteX6" fmla="*/ 0 w 22326"/>
                  <a:gd name="connsiteY6" fmla="*/ 67980 h 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326" h="69303">
                    <a:moveTo>
                      <a:pt x="0" y="67980"/>
                    </a:moveTo>
                    <a:cubicBezTo>
                      <a:pt x="7515" y="68313"/>
                      <a:pt x="14973" y="68780"/>
                      <a:pt x="22327" y="69304"/>
                    </a:cubicBezTo>
                    <a:lnTo>
                      <a:pt x="22327" y="10858"/>
                    </a:lnTo>
                    <a:lnTo>
                      <a:pt x="22327" y="600"/>
                    </a:lnTo>
                    <a:cubicBezTo>
                      <a:pt x="15288" y="486"/>
                      <a:pt x="7934" y="295"/>
                      <a:pt x="0" y="0"/>
                    </a:cubicBezTo>
                    <a:lnTo>
                      <a:pt x="0" y="11630"/>
                    </a:lnTo>
                    <a:lnTo>
                      <a:pt x="0" y="67980"/>
                    </a:lnTo>
                    <a:close/>
                  </a:path>
                </a:pathLst>
              </a:custGeom>
              <a:grpFill/>
              <a:ln w="9525" cap="flat">
                <a:noFill/>
                <a:prstDash val="solid"/>
                <a:miter/>
              </a:ln>
            </p:spPr>
            <p:txBody>
              <a:bodyPr rtlCol="0" anchor="ctr"/>
              <a:lstStyle/>
              <a:p>
                <a:endParaRPr lang="zh-CN" altLang="en-US"/>
              </a:p>
            </p:txBody>
          </p:sp>
          <p:sp>
            <p:nvSpPr>
              <p:cNvPr id="145" name="任意多边形: 形状 144">
                <a:extLst>
                  <a:ext uri="{FF2B5EF4-FFF2-40B4-BE49-F238E27FC236}">
                    <a16:creationId xmlns:a16="http://schemas.microsoft.com/office/drawing/2014/main" id="{631874FF-F6C1-3B27-7CCD-B8DE677C0980}"/>
                  </a:ext>
                </a:extLst>
              </p:cNvPr>
              <p:cNvSpPr/>
              <p:nvPr/>
            </p:nvSpPr>
            <p:spPr>
              <a:xfrm>
                <a:off x="1660885" y="4343429"/>
                <a:ext cx="24678" cy="69589"/>
              </a:xfrm>
              <a:custGeom>
                <a:avLst/>
                <a:gdLst>
                  <a:gd name="connsiteX0" fmla="*/ 1590 w 24678"/>
                  <a:gd name="connsiteY0" fmla="*/ 33938 h 69589"/>
                  <a:gd name="connsiteX1" fmla="*/ 2418 w 24678"/>
                  <a:gd name="connsiteY1" fmla="*/ 69590 h 69589"/>
                  <a:gd name="connsiteX2" fmla="*/ 3228 w 24678"/>
                  <a:gd name="connsiteY2" fmla="*/ 69552 h 69589"/>
                  <a:gd name="connsiteX3" fmla="*/ 7067 w 24678"/>
                  <a:gd name="connsiteY3" fmla="*/ 69371 h 69589"/>
                  <a:gd name="connsiteX4" fmla="*/ 18878 w 24678"/>
                  <a:gd name="connsiteY4" fmla="*/ 69161 h 69589"/>
                  <a:gd name="connsiteX5" fmla="*/ 24678 w 24678"/>
                  <a:gd name="connsiteY5" fmla="*/ 69256 h 69589"/>
                  <a:gd name="connsiteX6" fmla="*/ 24678 w 24678"/>
                  <a:gd name="connsiteY6" fmla="*/ 13783 h 69589"/>
                  <a:gd name="connsiteX7" fmla="*/ 24678 w 24678"/>
                  <a:gd name="connsiteY7" fmla="*/ 1105 h 69589"/>
                  <a:gd name="connsiteX8" fmla="*/ 13953 w 24678"/>
                  <a:gd name="connsiteY8" fmla="*/ 562 h 69589"/>
                  <a:gd name="connsiteX9" fmla="*/ 2742 w 24678"/>
                  <a:gd name="connsiteY9" fmla="*/ 0 h 69589"/>
                  <a:gd name="connsiteX10" fmla="*/ 3209 w 24678"/>
                  <a:gd name="connsiteY10" fmla="*/ 14497 h 69589"/>
                  <a:gd name="connsiteX11" fmla="*/ 1590 w 24678"/>
                  <a:gd name="connsiteY11" fmla="*/ 33938 h 69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678" h="69589">
                    <a:moveTo>
                      <a:pt x="1590" y="33938"/>
                    </a:moveTo>
                    <a:cubicBezTo>
                      <a:pt x="85" y="48073"/>
                      <a:pt x="-1401" y="62598"/>
                      <a:pt x="2418" y="69590"/>
                    </a:cubicBezTo>
                    <a:cubicBezTo>
                      <a:pt x="2676" y="69580"/>
                      <a:pt x="2980" y="69561"/>
                      <a:pt x="3228" y="69552"/>
                    </a:cubicBezTo>
                    <a:lnTo>
                      <a:pt x="7067" y="69371"/>
                    </a:lnTo>
                    <a:cubicBezTo>
                      <a:pt x="11077" y="69218"/>
                      <a:pt x="14982" y="69161"/>
                      <a:pt x="18878" y="69161"/>
                    </a:cubicBezTo>
                    <a:cubicBezTo>
                      <a:pt x="20821" y="69161"/>
                      <a:pt x="22745" y="69228"/>
                      <a:pt x="24678" y="69256"/>
                    </a:cubicBezTo>
                    <a:lnTo>
                      <a:pt x="24678" y="13783"/>
                    </a:lnTo>
                    <a:lnTo>
                      <a:pt x="24678" y="1105"/>
                    </a:lnTo>
                    <a:cubicBezTo>
                      <a:pt x="21221" y="943"/>
                      <a:pt x="17678" y="762"/>
                      <a:pt x="13953" y="562"/>
                    </a:cubicBezTo>
                    <a:cubicBezTo>
                      <a:pt x="10210" y="362"/>
                      <a:pt x="6486" y="191"/>
                      <a:pt x="2742" y="0"/>
                    </a:cubicBezTo>
                    <a:cubicBezTo>
                      <a:pt x="3333" y="4562"/>
                      <a:pt x="3400" y="9458"/>
                      <a:pt x="3209" y="14497"/>
                    </a:cubicBezTo>
                    <a:cubicBezTo>
                      <a:pt x="2952" y="20850"/>
                      <a:pt x="2276" y="27432"/>
                      <a:pt x="1590" y="33938"/>
                    </a:cubicBezTo>
                    <a:close/>
                  </a:path>
                </a:pathLst>
              </a:custGeom>
              <a:grpFill/>
              <a:ln w="9525" cap="flat">
                <a:noFill/>
                <a:prstDash val="solid"/>
                <a:miter/>
              </a:ln>
            </p:spPr>
            <p:txBody>
              <a:bodyPr rtlCol="0" anchor="ctr"/>
              <a:lstStyle/>
              <a:p>
                <a:endParaRPr lang="zh-CN" altLang="en-US"/>
              </a:p>
            </p:txBody>
          </p:sp>
          <p:sp>
            <p:nvSpPr>
              <p:cNvPr id="146" name="任意多边形: 形状 145">
                <a:extLst>
                  <a:ext uri="{FF2B5EF4-FFF2-40B4-BE49-F238E27FC236}">
                    <a16:creationId xmlns:a16="http://schemas.microsoft.com/office/drawing/2014/main" id="{C57F9E42-89B1-10B7-F9EA-DBC15C2A5345}"/>
                  </a:ext>
                </a:extLst>
              </p:cNvPr>
              <p:cNvSpPr/>
              <p:nvPr/>
            </p:nvSpPr>
            <p:spPr>
              <a:xfrm>
                <a:off x="1815990" y="4335313"/>
                <a:ext cx="24469" cy="76495"/>
              </a:xfrm>
              <a:custGeom>
                <a:avLst/>
                <a:gdLst>
                  <a:gd name="connsiteX0" fmla="*/ 8315 w 24469"/>
                  <a:gd name="connsiteY0" fmla="*/ 75829 h 76495"/>
                  <a:gd name="connsiteX1" fmla="*/ 24470 w 24469"/>
                  <a:gd name="connsiteY1" fmla="*/ 72828 h 76495"/>
                  <a:gd name="connsiteX2" fmla="*/ 22860 w 24469"/>
                  <a:gd name="connsiteY2" fmla="*/ 45472 h 76495"/>
                  <a:gd name="connsiteX3" fmla="*/ 21098 w 24469"/>
                  <a:gd name="connsiteY3" fmla="*/ 16812 h 76495"/>
                  <a:gd name="connsiteX4" fmla="*/ 21107 w 24469"/>
                  <a:gd name="connsiteY4" fmla="*/ 0 h 76495"/>
                  <a:gd name="connsiteX5" fmla="*/ 0 w 24469"/>
                  <a:gd name="connsiteY5" fmla="*/ 4296 h 76495"/>
                  <a:gd name="connsiteX6" fmla="*/ 914 w 24469"/>
                  <a:gd name="connsiteY6" fmla="*/ 17488 h 76495"/>
                  <a:gd name="connsiteX7" fmla="*/ 2448 w 24469"/>
                  <a:gd name="connsiteY7" fmla="*/ 33271 h 76495"/>
                  <a:gd name="connsiteX8" fmla="*/ 5496 w 24469"/>
                  <a:gd name="connsiteY8" fmla="*/ 76495 h 76495"/>
                  <a:gd name="connsiteX9" fmla="*/ 8315 w 24469"/>
                  <a:gd name="connsiteY9" fmla="*/ 75829 h 76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69" h="76495">
                    <a:moveTo>
                      <a:pt x="8315" y="75829"/>
                    </a:moveTo>
                    <a:cubicBezTo>
                      <a:pt x="14307" y="74438"/>
                      <a:pt x="19679" y="73581"/>
                      <a:pt x="24470" y="72828"/>
                    </a:cubicBezTo>
                    <a:cubicBezTo>
                      <a:pt x="24146" y="63713"/>
                      <a:pt x="23565" y="54502"/>
                      <a:pt x="22860" y="45472"/>
                    </a:cubicBezTo>
                    <a:cubicBezTo>
                      <a:pt x="22127" y="36033"/>
                      <a:pt x="21422" y="26422"/>
                      <a:pt x="21098" y="16812"/>
                    </a:cubicBezTo>
                    <a:cubicBezTo>
                      <a:pt x="20898" y="11192"/>
                      <a:pt x="20917" y="5582"/>
                      <a:pt x="21107" y="0"/>
                    </a:cubicBezTo>
                    <a:cubicBezTo>
                      <a:pt x="14354" y="1629"/>
                      <a:pt x="7296" y="3048"/>
                      <a:pt x="0" y="4296"/>
                    </a:cubicBezTo>
                    <a:cubicBezTo>
                      <a:pt x="133" y="7868"/>
                      <a:pt x="467" y="12430"/>
                      <a:pt x="914" y="17488"/>
                    </a:cubicBezTo>
                    <a:cubicBezTo>
                      <a:pt x="1362" y="22469"/>
                      <a:pt x="1905" y="27908"/>
                      <a:pt x="2448" y="33271"/>
                    </a:cubicBezTo>
                    <a:cubicBezTo>
                      <a:pt x="4562" y="54378"/>
                      <a:pt x="5686" y="67789"/>
                      <a:pt x="5496" y="76495"/>
                    </a:cubicBezTo>
                    <a:cubicBezTo>
                      <a:pt x="6429" y="76257"/>
                      <a:pt x="7401" y="76086"/>
                      <a:pt x="8315" y="75829"/>
                    </a:cubicBezTo>
                    <a:close/>
                  </a:path>
                </a:pathLst>
              </a:custGeom>
              <a:grpFill/>
              <a:ln w="9525" cap="flat">
                <a:noFill/>
                <a:prstDash val="solid"/>
                <a:miter/>
              </a:ln>
            </p:spPr>
            <p:txBody>
              <a:bodyPr rtlCol="0" anchor="ctr"/>
              <a:lstStyle/>
              <a:p>
                <a:endParaRPr lang="zh-CN" altLang="en-US"/>
              </a:p>
            </p:txBody>
          </p:sp>
          <p:sp>
            <p:nvSpPr>
              <p:cNvPr id="147" name="任意多边形: 形状 146">
                <a:extLst>
                  <a:ext uri="{FF2B5EF4-FFF2-40B4-BE49-F238E27FC236}">
                    <a16:creationId xmlns:a16="http://schemas.microsoft.com/office/drawing/2014/main" id="{151B2617-43B0-5AEE-CCA0-8F7B1C52A46E}"/>
                  </a:ext>
                </a:extLst>
              </p:cNvPr>
              <p:cNvSpPr/>
              <p:nvPr/>
            </p:nvSpPr>
            <p:spPr>
              <a:xfrm>
                <a:off x="1505783" y="4312882"/>
                <a:ext cx="26047" cy="81553"/>
              </a:xfrm>
              <a:custGeom>
                <a:avLst/>
                <a:gdLst>
                  <a:gd name="connsiteX0" fmla="*/ 3083 w 26047"/>
                  <a:gd name="connsiteY0" fmla="*/ 63046 h 81553"/>
                  <a:gd name="connsiteX1" fmla="*/ 19952 w 26047"/>
                  <a:gd name="connsiteY1" fmla="*/ 81553 h 81553"/>
                  <a:gd name="connsiteX2" fmla="*/ 19885 w 26047"/>
                  <a:gd name="connsiteY2" fmla="*/ 78581 h 81553"/>
                  <a:gd name="connsiteX3" fmla="*/ 19847 w 26047"/>
                  <a:gd name="connsiteY3" fmla="*/ 49701 h 81553"/>
                  <a:gd name="connsiteX4" fmla="*/ 26048 w 26047"/>
                  <a:gd name="connsiteY4" fmla="*/ 14754 h 81553"/>
                  <a:gd name="connsiteX5" fmla="*/ 5245 w 26047"/>
                  <a:gd name="connsiteY5" fmla="*/ 0 h 81553"/>
                  <a:gd name="connsiteX6" fmla="*/ 1321 w 26047"/>
                  <a:gd name="connsiteY6" fmla="*/ 57360 h 81553"/>
                  <a:gd name="connsiteX7" fmla="*/ 3083 w 26047"/>
                  <a:gd name="connsiteY7" fmla="*/ 63046 h 815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047" h="81553">
                    <a:moveTo>
                      <a:pt x="3083" y="63046"/>
                    </a:moveTo>
                    <a:cubicBezTo>
                      <a:pt x="6531" y="70237"/>
                      <a:pt x="12217" y="76381"/>
                      <a:pt x="19952" y="81553"/>
                    </a:cubicBezTo>
                    <a:cubicBezTo>
                      <a:pt x="19923" y="80562"/>
                      <a:pt x="19914" y="79591"/>
                      <a:pt x="19885" y="78581"/>
                    </a:cubicBezTo>
                    <a:cubicBezTo>
                      <a:pt x="19656" y="69218"/>
                      <a:pt x="19418" y="59388"/>
                      <a:pt x="19847" y="49701"/>
                    </a:cubicBezTo>
                    <a:cubicBezTo>
                      <a:pt x="20380" y="37348"/>
                      <a:pt x="21971" y="25270"/>
                      <a:pt x="26048" y="14754"/>
                    </a:cubicBezTo>
                    <a:cubicBezTo>
                      <a:pt x="18075" y="11497"/>
                      <a:pt x="10817" y="6848"/>
                      <a:pt x="5245" y="0"/>
                    </a:cubicBezTo>
                    <a:cubicBezTo>
                      <a:pt x="645" y="15954"/>
                      <a:pt x="-1622" y="43082"/>
                      <a:pt x="1321" y="57360"/>
                    </a:cubicBezTo>
                    <a:cubicBezTo>
                      <a:pt x="1778" y="59598"/>
                      <a:pt x="2369" y="61531"/>
                      <a:pt x="3083" y="63046"/>
                    </a:cubicBezTo>
                    <a:close/>
                  </a:path>
                </a:pathLst>
              </a:custGeom>
              <a:grpFill/>
              <a:ln w="9525" cap="flat">
                <a:noFill/>
                <a:prstDash val="solid"/>
                <a:miter/>
              </a:ln>
            </p:spPr>
            <p:txBody>
              <a:bodyPr rtlCol="0" anchor="ctr"/>
              <a:lstStyle/>
              <a:p>
                <a:endParaRPr lang="zh-CN" altLang="en-US"/>
              </a:p>
            </p:txBody>
          </p:sp>
          <p:sp>
            <p:nvSpPr>
              <p:cNvPr id="148" name="任意多边形: 形状 147">
                <a:extLst>
                  <a:ext uri="{FF2B5EF4-FFF2-40B4-BE49-F238E27FC236}">
                    <a16:creationId xmlns:a16="http://schemas.microsoft.com/office/drawing/2014/main" id="{808243B2-F55D-4A54-8305-B3BB47DB7F99}"/>
                  </a:ext>
                </a:extLst>
              </p:cNvPr>
              <p:cNvSpPr/>
              <p:nvPr/>
            </p:nvSpPr>
            <p:spPr>
              <a:xfrm>
                <a:off x="1615231" y="4341162"/>
                <a:ext cx="35234" cy="72971"/>
              </a:xfrm>
              <a:custGeom>
                <a:avLst/>
                <a:gdLst>
                  <a:gd name="connsiteX0" fmla="*/ 35100 w 35234"/>
                  <a:gd name="connsiteY0" fmla="*/ 17240 h 72971"/>
                  <a:gd name="connsiteX1" fmla="*/ 34385 w 35234"/>
                  <a:gd name="connsiteY1" fmla="*/ 1572 h 72971"/>
                  <a:gd name="connsiteX2" fmla="*/ 6525 w 35234"/>
                  <a:gd name="connsiteY2" fmla="*/ 0 h 72971"/>
                  <a:gd name="connsiteX3" fmla="*/ 3715 w 35234"/>
                  <a:gd name="connsiteY3" fmla="*/ 18288 h 72971"/>
                  <a:gd name="connsiteX4" fmla="*/ 0 w 35234"/>
                  <a:gd name="connsiteY4" fmla="*/ 72857 h 72971"/>
                  <a:gd name="connsiteX5" fmla="*/ 9220 w 35234"/>
                  <a:gd name="connsiteY5" fmla="*/ 72971 h 72971"/>
                  <a:gd name="connsiteX6" fmla="*/ 33623 w 35234"/>
                  <a:gd name="connsiteY6" fmla="*/ 72466 h 72971"/>
                  <a:gd name="connsiteX7" fmla="*/ 33585 w 35234"/>
                  <a:gd name="connsiteY7" fmla="*/ 34757 h 72971"/>
                  <a:gd name="connsiteX8" fmla="*/ 35100 w 35234"/>
                  <a:gd name="connsiteY8" fmla="*/ 17240 h 7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234" h="72971">
                    <a:moveTo>
                      <a:pt x="35100" y="17240"/>
                    </a:moveTo>
                    <a:cubicBezTo>
                      <a:pt x="35376" y="11468"/>
                      <a:pt x="35271" y="6086"/>
                      <a:pt x="34385" y="1572"/>
                    </a:cubicBezTo>
                    <a:cubicBezTo>
                      <a:pt x="25165" y="1133"/>
                      <a:pt x="15878" y="648"/>
                      <a:pt x="6525" y="0"/>
                    </a:cubicBezTo>
                    <a:cubicBezTo>
                      <a:pt x="5439" y="5848"/>
                      <a:pt x="4505" y="12011"/>
                      <a:pt x="3715" y="18288"/>
                    </a:cubicBezTo>
                    <a:cubicBezTo>
                      <a:pt x="1295" y="37567"/>
                      <a:pt x="219" y="57712"/>
                      <a:pt x="0" y="72857"/>
                    </a:cubicBezTo>
                    <a:cubicBezTo>
                      <a:pt x="3029" y="72923"/>
                      <a:pt x="6067" y="72971"/>
                      <a:pt x="9220" y="72971"/>
                    </a:cubicBezTo>
                    <a:cubicBezTo>
                      <a:pt x="17840" y="72971"/>
                      <a:pt x="26041" y="72761"/>
                      <a:pt x="33623" y="72466"/>
                    </a:cubicBezTo>
                    <a:cubicBezTo>
                      <a:pt x="30728" y="62151"/>
                      <a:pt x="32099" y="48778"/>
                      <a:pt x="33585" y="34757"/>
                    </a:cubicBezTo>
                    <a:cubicBezTo>
                      <a:pt x="34214" y="28842"/>
                      <a:pt x="34823" y="22860"/>
                      <a:pt x="35100" y="17240"/>
                    </a:cubicBezTo>
                    <a:close/>
                  </a:path>
                </a:pathLst>
              </a:custGeom>
              <a:grpFill/>
              <a:ln w="9525" cap="flat">
                <a:noFill/>
                <a:prstDash val="solid"/>
                <a:miter/>
              </a:ln>
            </p:spPr>
            <p:txBody>
              <a:bodyPr rtlCol="0" anchor="ctr"/>
              <a:lstStyle/>
              <a:p>
                <a:endParaRPr lang="zh-CN" altLang="en-US"/>
              </a:p>
            </p:txBody>
          </p:sp>
          <p:sp>
            <p:nvSpPr>
              <p:cNvPr id="149" name="任意多边形: 形状 148">
                <a:extLst>
                  <a:ext uri="{FF2B5EF4-FFF2-40B4-BE49-F238E27FC236}">
                    <a16:creationId xmlns:a16="http://schemas.microsoft.com/office/drawing/2014/main" id="{EBC93ED1-9057-C010-40D9-304B5725E3A5}"/>
                  </a:ext>
                </a:extLst>
              </p:cNvPr>
              <p:cNvSpPr/>
              <p:nvPr/>
            </p:nvSpPr>
            <p:spPr>
              <a:xfrm>
                <a:off x="1539138" y="4331779"/>
                <a:ext cx="32364" cy="77562"/>
              </a:xfrm>
              <a:custGeom>
                <a:avLst/>
                <a:gdLst>
                  <a:gd name="connsiteX0" fmla="*/ 255 w 32364"/>
                  <a:gd name="connsiteY0" fmla="*/ 59350 h 77562"/>
                  <a:gd name="connsiteX1" fmla="*/ 455 w 32364"/>
                  <a:gd name="connsiteY1" fmla="*/ 69980 h 77562"/>
                  <a:gd name="connsiteX2" fmla="*/ 26859 w 32364"/>
                  <a:gd name="connsiteY2" fmla="*/ 77562 h 77562"/>
                  <a:gd name="connsiteX3" fmla="*/ 28088 w 32364"/>
                  <a:gd name="connsiteY3" fmla="*/ 53788 h 77562"/>
                  <a:gd name="connsiteX4" fmla="*/ 29297 w 32364"/>
                  <a:gd name="connsiteY4" fmla="*/ 29375 h 77562"/>
                  <a:gd name="connsiteX5" fmla="*/ 32364 w 32364"/>
                  <a:gd name="connsiteY5" fmla="*/ 4048 h 77562"/>
                  <a:gd name="connsiteX6" fmla="*/ 5923 w 32364"/>
                  <a:gd name="connsiteY6" fmla="*/ 0 h 77562"/>
                  <a:gd name="connsiteX7" fmla="*/ 275 w 32364"/>
                  <a:gd name="connsiteY7" fmla="*/ 30356 h 77562"/>
                  <a:gd name="connsiteX8" fmla="*/ 255 w 32364"/>
                  <a:gd name="connsiteY8" fmla="*/ 59350 h 77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364" h="77562">
                    <a:moveTo>
                      <a:pt x="255" y="59350"/>
                    </a:moveTo>
                    <a:cubicBezTo>
                      <a:pt x="351" y="63027"/>
                      <a:pt x="427" y="66551"/>
                      <a:pt x="455" y="69980"/>
                    </a:cubicBezTo>
                    <a:cubicBezTo>
                      <a:pt x="8018" y="73104"/>
                      <a:pt x="16858" y="75619"/>
                      <a:pt x="26859" y="77562"/>
                    </a:cubicBezTo>
                    <a:cubicBezTo>
                      <a:pt x="27402" y="69856"/>
                      <a:pt x="27783" y="62027"/>
                      <a:pt x="28088" y="53788"/>
                    </a:cubicBezTo>
                    <a:cubicBezTo>
                      <a:pt x="28383" y="45720"/>
                      <a:pt x="28716" y="37528"/>
                      <a:pt x="29297" y="29375"/>
                    </a:cubicBezTo>
                    <a:cubicBezTo>
                      <a:pt x="29888" y="20841"/>
                      <a:pt x="30869" y="12363"/>
                      <a:pt x="32364" y="4048"/>
                    </a:cubicBezTo>
                    <a:cubicBezTo>
                      <a:pt x="24097" y="3172"/>
                      <a:pt x="14905" y="2124"/>
                      <a:pt x="5923" y="0"/>
                    </a:cubicBezTo>
                    <a:cubicBezTo>
                      <a:pt x="2351" y="8706"/>
                      <a:pt x="817" y="19250"/>
                      <a:pt x="275" y="30356"/>
                    </a:cubicBezTo>
                    <a:cubicBezTo>
                      <a:pt x="-183" y="39957"/>
                      <a:pt x="17" y="49911"/>
                      <a:pt x="255" y="59350"/>
                    </a:cubicBezTo>
                    <a:close/>
                  </a:path>
                </a:pathLst>
              </a:custGeom>
              <a:grpFill/>
              <a:ln w="9525" cap="flat">
                <a:noFill/>
                <a:prstDash val="solid"/>
                <a:miter/>
              </a:ln>
            </p:spPr>
            <p:txBody>
              <a:bodyPr rtlCol="0" anchor="ctr"/>
              <a:lstStyle/>
              <a:p>
                <a:endParaRPr lang="zh-CN" altLang="en-US"/>
              </a:p>
            </p:txBody>
          </p:sp>
          <p:sp>
            <p:nvSpPr>
              <p:cNvPr id="150" name="任意多边形: 形状 149">
                <a:extLst>
                  <a:ext uri="{FF2B5EF4-FFF2-40B4-BE49-F238E27FC236}">
                    <a16:creationId xmlns:a16="http://schemas.microsoft.com/office/drawing/2014/main" id="{99ECE848-E9A2-0636-D2C1-90F45035A710}"/>
                  </a:ext>
                </a:extLst>
              </p:cNvPr>
              <p:cNvSpPr/>
              <p:nvPr/>
            </p:nvSpPr>
            <p:spPr>
              <a:xfrm>
                <a:off x="1520711" y="4025732"/>
                <a:ext cx="332674" cy="293874"/>
              </a:xfrm>
              <a:custGeom>
                <a:avLst/>
                <a:gdLst>
                  <a:gd name="connsiteX0" fmla="*/ 1861 w 332674"/>
                  <a:gd name="connsiteY0" fmla="*/ 260118 h 293874"/>
                  <a:gd name="connsiteX1" fmla="*/ 4118 w 332674"/>
                  <a:gd name="connsiteY1" fmla="*/ 265005 h 293874"/>
                  <a:gd name="connsiteX2" fmla="*/ 53867 w 332674"/>
                  <a:gd name="connsiteY2" fmla="*/ 284102 h 293874"/>
                  <a:gd name="connsiteX3" fmla="*/ 66821 w 332674"/>
                  <a:gd name="connsiteY3" fmla="*/ 285645 h 293874"/>
                  <a:gd name="connsiteX4" fmla="*/ 136687 w 332674"/>
                  <a:gd name="connsiteY4" fmla="*/ 291160 h 293874"/>
                  <a:gd name="connsiteX5" fmla="*/ 155232 w 332674"/>
                  <a:gd name="connsiteY5" fmla="*/ 292084 h 293874"/>
                  <a:gd name="connsiteX6" fmla="*/ 212935 w 332674"/>
                  <a:gd name="connsiteY6" fmla="*/ 293875 h 293874"/>
                  <a:gd name="connsiteX7" fmla="*/ 320529 w 332674"/>
                  <a:gd name="connsiteY7" fmla="*/ 281588 h 293874"/>
                  <a:gd name="connsiteX8" fmla="*/ 324530 w 332674"/>
                  <a:gd name="connsiteY8" fmla="*/ 280502 h 293874"/>
                  <a:gd name="connsiteX9" fmla="*/ 331740 w 332674"/>
                  <a:gd name="connsiteY9" fmla="*/ 272320 h 293874"/>
                  <a:gd name="connsiteX10" fmla="*/ 332673 w 332674"/>
                  <a:gd name="connsiteY10" fmla="*/ 265157 h 293874"/>
                  <a:gd name="connsiteX11" fmla="*/ 332588 w 332674"/>
                  <a:gd name="connsiteY11" fmla="*/ 262033 h 293874"/>
                  <a:gd name="connsiteX12" fmla="*/ 227851 w 332674"/>
                  <a:gd name="connsiteY12" fmla="*/ 128978 h 293874"/>
                  <a:gd name="connsiteX13" fmla="*/ 206781 w 332674"/>
                  <a:gd name="connsiteY13" fmla="*/ 66732 h 293874"/>
                  <a:gd name="connsiteX14" fmla="*/ 209868 w 332674"/>
                  <a:gd name="connsiteY14" fmla="*/ 28042 h 293874"/>
                  <a:gd name="connsiteX15" fmla="*/ 162757 w 332674"/>
                  <a:gd name="connsiteY15" fmla="*/ 0 h 293874"/>
                  <a:gd name="connsiteX16" fmla="*/ 129000 w 332674"/>
                  <a:gd name="connsiteY16" fmla="*/ 20012 h 293874"/>
                  <a:gd name="connsiteX17" fmla="*/ 128819 w 332674"/>
                  <a:gd name="connsiteY17" fmla="*/ 58312 h 293874"/>
                  <a:gd name="connsiteX18" fmla="*/ 130058 w 332674"/>
                  <a:gd name="connsiteY18" fmla="*/ 104184 h 293874"/>
                  <a:gd name="connsiteX19" fmla="*/ 80756 w 332674"/>
                  <a:gd name="connsiteY19" fmla="*/ 149190 h 293874"/>
                  <a:gd name="connsiteX20" fmla="*/ 67050 w 332674"/>
                  <a:gd name="connsiteY20" fmla="*/ 156677 h 293874"/>
                  <a:gd name="connsiteX21" fmla="*/ 60 w 332674"/>
                  <a:gd name="connsiteY21" fmla="*/ 244640 h 293874"/>
                  <a:gd name="connsiteX22" fmla="*/ 765 w 332674"/>
                  <a:gd name="connsiteY22" fmla="*/ 255194 h 293874"/>
                  <a:gd name="connsiteX23" fmla="*/ 1861 w 332674"/>
                  <a:gd name="connsiteY23" fmla="*/ 260118 h 293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32674" h="293874">
                    <a:moveTo>
                      <a:pt x="1861" y="260118"/>
                    </a:moveTo>
                    <a:cubicBezTo>
                      <a:pt x="2451" y="261909"/>
                      <a:pt x="3261" y="263490"/>
                      <a:pt x="4118" y="265005"/>
                    </a:cubicBezTo>
                    <a:cubicBezTo>
                      <a:pt x="11681" y="278435"/>
                      <a:pt x="29731" y="281521"/>
                      <a:pt x="53867" y="284102"/>
                    </a:cubicBezTo>
                    <a:cubicBezTo>
                      <a:pt x="58382" y="284588"/>
                      <a:pt x="62754" y="285064"/>
                      <a:pt x="66821" y="285645"/>
                    </a:cubicBezTo>
                    <a:cubicBezTo>
                      <a:pt x="89815" y="288950"/>
                      <a:pt x="113637" y="290074"/>
                      <a:pt x="136687" y="291160"/>
                    </a:cubicBezTo>
                    <a:cubicBezTo>
                      <a:pt x="142859" y="291455"/>
                      <a:pt x="149050" y="291751"/>
                      <a:pt x="155232" y="292084"/>
                    </a:cubicBezTo>
                    <a:cubicBezTo>
                      <a:pt x="178387" y="293332"/>
                      <a:pt x="196180" y="293875"/>
                      <a:pt x="212935" y="293875"/>
                    </a:cubicBezTo>
                    <a:cubicBezTo>
                      <a:pt x="255864" y="293884"/>
                      <a:pt x="291068" y="289827"/>
                      <a:pt x="320529" y="281588"/>
                    </a:cubicBezTo>
                    <a:cubicBezTo>
                      <a:pt x="321853" y="281216"/>
                      <a:pt x="323225" y="280892"/>
                      <a:pt x="324530" y="280502"/>
                    </a:cubicBezTo>
                    <a:cubicBezTo>
                      <a:pt x="326206" y="279997"/>
                      <a:pt x="329997" y="278797"/>
                      <a:pt x="331740" y="272320"/>
                    </a:cubicBezTo>
                    <a:cubicBezTo>
                      <a:pt x="332254" y="270415"/>
                      <a:pt x="332616" y="268110"/>
                      <a:pt x="332673" y="265157"/>
                    </a:cubicBezTo>
                    <a:cubicBezTo>
                      <a:pt x="332683" y="264157"/>
                      <a:pt x="332645" y="263100"/>
                      <a:pt x="332588" y="262033"/>
                    </a:cubicBezTo>
                    <a:cubicBezTo>
                      <a:pt x="330607" y="221771"/>
                      <a:pt x="280353" y="146475"/>
                      <a:pt x="227851" y="128978"/>
                    </a:cubicBezTo>
                    <a:cubicBezTo>
                      <a:pt x="191141" y="116738"/>
                      <a:pt x="200552" y="86649"/>
                      <a:pt x="206781" y="66732"/>
                    </a:cubicBezTo>
                    <a:cubicBezTo>
                      <a:pt x="211315" y="52216"/>
                      <a:pt x="215602" y="38510"/>
                      <a:pt x="209868" y="28042"/>
                    </a:cubicBezTo>
                    <a:cubicBezTo>
                      <a:pt x="200828" y="11535"/>
                      <a:pt x="181455" y="0"/>
                      <a:pt x="162757" y="0"/>
                    </a:cubicBezTo>
                    <a:cubicBezTo>
                      <a:pt x="152518" y="0"/>
                      <a:pt x="138344" y="3467"/>
                      <a:pt x="129000" y="20012"/>
                    </a:cubicBezTo>
                    <a:cubicBezTo>
                      <a:pt x="122314" y="31842"/>
                      <a:pt x="125324" y="44110"/>
                      <a:pt x="128819" y="58312"/>
                    </a:cubicBezTo>
                    <a:cubicBezTo>
                      <a:pt x="132220" y="72161"/>
                      <a:pt x="136087" y="87859"/>
                      <a:pt x="130058" y="104184"/>
                    </a:cubicBezTo>
                    <a:cubicBezTo>
                      <a:pt x="121266" y="127959"/>
                      <a:pt x="99740" y="139246"/>
                      <a:pt x="80756" y="149190"/>
                    </a:cubicBezTo>
                    <a:cubicBezTo>
                      <a:pt x="76051" y="151657"/>
                      <a:pt x="71412" y="154095"/>
                      <a:pt x="67050" y="156677"/>
                    </a:cubicBezTo>
                    <a:cubicBezTo>
                      <a:pt x="37389" y="174279"/>
                      <a:pt x="1718" y="210341"/>
                      <a:pt x="60" y="244640"/>
                    </a:cubicBezTo>
                    <a:cubicBezTo>
                      <a:pt x="-130" y="248260"/>
                      <a:pt x="137" y="251774"/>
                      <a:pt x="765" y="255194"/>
                    </a:cubicBezTo>
                    <a:cubicBezTo>
                      <a:pt x="1070" y="256842"/>
                      <a:pt x="1356" y="258518"/>
                      <a:pt x="1861" y="260118"/>
                    </a:cubicBezTo>
                    <a:close/>
                  </a:path>
                </a:pathLst>
              </a:custGeom>
              <a:grpFill/>
              <a:ln w="9525" cap="flat">
                <a:noFill/>
                <a:prstDash val="solid"/>
                <a:miter/>
              </a:ln>
            </p:spPr>
            <p:txBody>
              <a:bodyPr rtlCol="0" anchor="ctr"/>
              <a:lstStyle/>
              <a:p>
                <a:endParaRPr lang="zh-CN" altLang="en-US"/>
              </a:p>
            </p:txBody>
          </p:sp>
        </p:grpSp>
      </p:grpSp>
      <p:grpSp>
        <p:nvGrpSpPr>
          <p:cNvPr id="151" name="组合 150">
            <a:extLst>
              <a:ext uri="{FF2B5EF4-FFF2-40B4-BE49-F238E27FC236}">
                <a16:creationId xmlns:a16="http://schemas.microsoft.com/office/drawing/2014/main" id="{6A59D7DD-2C71-A7EA-4999-B3403A3B00AE}"/>
              </a:ext>
            </a:extLst>
          </p:cNvPr>
          <p:cNvGrpSpPr/>
          <p:nvPr/>
        </p:nvGrpSpPr>
        <p:grpSpPr>
          <a:xfrm>
            <a:off x="3961880" y="2382022"/>
            <a:ext cx="911278" cy="914327"/>
            <a:chOff x="733814" y="3075572"/>
            <a:chExt cx="1683921" cy="1689555"/>
          </a:xfrm>
        </p:grpSpPr>
        <p:sp>
          <p:nvSpPr>
            <p:cNvPr id="152" name="任意多边形: 形状 151">
              <a:extLst>
                <a:ext uri="{FF2B5EF4-FFF2-40B4-BE49-F238E27FC236}">
                  <a16:creationId xmlns:a16="http://schemas.microsoft.com/office/drawing/2014/main" id="{779D96F6-7546-715A-766E-8B77A25AE32D}"/>
                </a:ext>
              </a:extLst>
            </p:cNvPr>
            <p:cNvSpPr/>
            <p:nvPr/>
          </p:nvSpPr>
          <p:spPr>
            <a:xfrm>
              <a:off x="733814" y="3075572"/>
              <a:ext cx="1683921" cy="1689555"/>
            </a:xfrm>
            <a:custGeom>
              <a:avLst/>
              <a:gdLst>
                <a:gd name="connsiteX0" fmla="*/ 428596 w 1844159"/>
                <a:gd name="connsiteY0" fmla="*/ 1571831 h 1583351"/>
                <a:gd name="connsiteX1" fmla="*/ 767263 w 1844159"/>
                <a:gd name="connsiteY1" fmla="*/ 1521031 h 1583351"/>
                <a:gd name="connsiteX2" fmla="*/ 834996 w 1844159"/>
                <a:gd name="connsiteY2" fmla="*/ 1300898 h 1583351"/>
                <a:gd name="connsiteX3" fmla="*/ 1101696 w 1844159"/>
                <a:gd name="connsiteY3" fmla="*/ 1444831 h 1583351"/>
                <a:gd name="connsiteX4" fmla="*/ 1525030 w 1844159"/>
                <a:gd name="connsiteY4" fmla="*/ 1453298 h 1583351"/>
                <a:gd name="connsiteX5" fmla="*/ 1736696 w 1844159"/>
                <a:gd name="connsiteY5" fmla="*/ 1305131 h 1583351"/>
                <a:gd name="connsiteX6" fmla="*/ 1652030 w 1844159"/>
                <a:gd name="connsiteY6" fmla="*/ 1068064 h 1583351"/>
                <a:gd name="connsiteX7" fmla="*/ 1406496 w 1844159"/>
                <a:gd name="connsiteY7" fmla="*/ 805598 h 1583351"/>
                <a:gd name="connsiteX8" fmla="*/ 1410730 w 1844159"/>
                <a:gd name="connsiteY8" fmla="*/ 759031 h 1583351"/>
                <a:gd name="connsiteX9" fmla="*/ 1715530 w 1844159"/>
                <a:gd name="connsiteY9" fmla="*/ 623564 h 1583351"/>
                <a:gd name="connsiteX10" fmla="*/ 1829830 w 1844159"/>
                <a:gd name="connsiteY10" fmla="*/ 170598 h 1583351"/>
                <a:gd name="connsiteX11" fmla="*/ 1410730 w 1844159"/>
                <a:gd name="connsiteY11" fmla="*/ 9731 h 1583351"/>
                <a:gd name="connsiteX12" fmla="*/ 1135563 w 1844159"/>
                <a:gd name="connsiteY12" fmla="*/ 56298 h 1583351"/>
                <a:gd name="connsiteX13" fmla="*/ 1012796 w 1844159"/>
                <a:gd name="connsiteY13" fmla="*/ 369564 h 1583351"/>
                <a:gd name="connsiteX14" fmla="*/ 809596 w 1844159"/>
                <a:gd name="connsiteY14" fmla="*/ 179064 h 1583351"/>
                <a:gd name="connsiteX15" fmla="*/ 441296 w 1844159"/>
                <a:gd name="connsiteY15" fmla="*/ 18198 h 1583351"/>
                <a:gd name="connsiteX16" fmla="*/ 293130 w 1844159"/>
                <a:gd name="connsiteY16" fmla="*/ 221398 h 1583351"/>
                <a:gd name="connsiteX17" fmla="*/ 271963 w 1844159"/>
                <a:gd name="connsiteY17" fmla="*/ 699764 h 1583351"/>
                <a:gd name="connsiteX18" fmla="*/ 420130 w 1844159"/>
                <a:gd name="connsiteY18" fmla="*/ 869098 h 1583351"/>
                <a:gd name="connsiteX19" fmla="*/ 64530 w 1844159"/>
                <a:gd name="connsiteY19" fmla="*/ 957998 h 1583351"/>
                <a:gd name="connsiteX20" fmla="*/ 34896 w 1844159"/>
                <a:gd name="connsiteY20" fmla="*/ 1334764 h 1583351"/>
                <a:gd name="connsiteX21" fmla="*/ 428596 w 1844159"/>
                <a:gd name="connsiteY21" fmla="*/ 1571831 h 1583351"/>
                <a:gd name="connsiteX0" fmla="*/ 428596 w 1843623"/>
                <a:gd name="connsiteY0" fmla="*/ 1621132 h 1632652"/>
                <a:gd name="connsiteX1" fmla="*/ 767263 w 1843623"/>
                <a:gd name="connsiteY1" fmla="*/ 1570332 h 1632652"/>
                <a:gd name="connsiteX2" fmla="*/ 834996 w 1843623"/>
                <a:gd name="connsiteY2" fmla="*/ 1350199 h 1632652"/>
                <a:gd name="connsiteX3" fmla="*/ 1101696 w 1843623"/>
                <a:gd name="connsiteY3" fmla="*/ 1494132 h 1632652"/>
                <a:gd name="connsiteX4" fmla="*/ 1525030 w 1843623"/>
                <a:gd name="connsiteY4" fmla="*/ 1502599 h 1632652"/>
                <a:gd name="connsiteX5" fmla="*/ 1736696 w 1843623"/>
                <a:gd name="connsiteY5" fmla="*/ 1354432 h 1632652"/>
                <a:gd name="connsiteX6" fmla="*/ 1652030 w 1843623"/>
                <a:gd name="connsiteY6" fmla="*/ 1117365 h 1632652"/>
                <a:gd name="connsiteX7" fmla="*/ 1406496 w 1843623"/>
                <a:gd name="connsiteY7" fmla="*/ 854899 h 1632652"/>
                <a:gd name="connsiteX8" fmla="*/ 1410730 w 1843623"/>
                <a:gd name="connsiteY8" fmla="*/ 808332 h 1632652"/>
                <a:gd name="connsiteX9" fmla="*/ 1715530 w 1843623"/>
                <a:gd name="connsiteY9" fmla="*/ 672865 h 1632652"/>
                <a:gd name="connsiteX10" fmla="*/ 1829830 w 1843623"/>
                <a:gd name="connsiteY10" fmla="*/ 219899 h 1632652"/>
                <a:gd name="connsiteX11" fmla="*/ 1419197 w 1843623"/>
                <a:gd name="connsiteY11" fmla="*/ 3998 h 1632652"/>
                <a:gd name="connsiteX12" fmla="*/ 1135563 w 1843623"/>
                <a:gd name="connsiteY12" fmla="*/ 105599 h 1632652"/>
                <a:gd name="connsiteX13" fmla="*/ 1012796 w 1843623"/>
                <a:gd name="connsiteY13" fmla="*/ 418865 h 1632652"/>
                <a:gd name="connsiteX14" fmla="*/ 809596 w 1843623"/>
                <a:gd name="connsiteY14" fmla="*/ 228365 h 1632652"/>
                <a:gd name="connsiteX15" fmla="*/ 441296 w 1843623"/>
                <a:gd name="connsiteY15" fmla="*/ 67499 h 1632652"/>
                <a:gd name="connsiteX16" fmla="*/ 293130 w 1843623"/>
                <a:gd name="connsiteY16" fmla="*/ 270699 h 1632652"/>
                <a:gd name="connsiteX17" fmla="*/ 271963 w 1843623"/>
                <a:gd name="connsiteY17" fmla="*/ 749065 h 1632652"/>
                <a:gd name="connsiteX18" fmla="*/ 420130 w 1843623"/>
                <a:gd name="connsiteY18" fmla="*/ 918399 h 1632652"/>
                <a:gd name="connsiteX19" fmla="*/ 64530 w 1843623"/>
                <a:gd name="connsiteY19" fmla="*/ 1007299 h 1632652"/>
                <a:gd name="connsiteX20" fmla="*/ 34896 w 1843623"/>
                <a:gd name="connsiteY20" fmla="*/ 1384065 h 1632652"/>
                <a:gd name="connsiteX21" fmla="*/ 428596 w 1843623"/>
                <a:gd name="connsiteY21" fmla="*/ 1621132 h 1632652"/>
                <a:gd name="connsiteX0" fmla="*/ 428596 w 1791791"/>
                <a:gd name="connsiteY0" fmla="*/ 1622275 h 1633795"/>
                <a:gd name="connsiteX1" fmla="*/ 767263 w 1791791"/>
                <a:gd name="connsiteY1" fmla="*/ 1571475 h 1633795"/>
                <a:gd name="connsiteX2" fmla="*/ 834996 w 1791791"/>
                <a:gd name="connsiteY2" fmla="*/ 1351342 h 1633795"/>
                <a:gd name="connsiteX3" fmla="*/ 1101696 w 1791791"/>
                <a:gd name="connsiteY3" fmla="*/ 1495275 h 1633795"/>
                <a:gd name="connsiteX4" fmla="*/ 1525030 w 1791791"/>
                <a:gd name="connsiteY4" fmla="*/ 1503742 h 1633795"/>
                <a:gd name="connsiteX5" fmla="*/ 1736696 w 1791791"/>
                <a:gd name="connsiteY5" fmla="*/ 1355575 h 1633795"/>
                <a:gd name="connsiteX6" fmla="*/ 1652030 w 1791791"/>
                <a:gd name="connsiteY6" fmla="*/ 1118508 h 1633795"/>
                <a:gd name="connsiteX7" fmla="*/ 1406496 w 1791791"/>
                <a:gd name="connsiteY7" fmla="*/ 856042 h 1633795"/>
                <a:gd name="connsiteX8" fmla="*/ 1410730 w 1791791"/>
                <a:gd name="connsiteY8" fmla="*/ 809475 h 1633795"/>
                <a:gd name="connsiteX9" fmla="*/ 1715530 w 1791791"/>
                <a:gd name="connsiteY9" fmla="*/ 674008 h 1633795"/>
                <a:gd name="connsiteX10" fmla="*/ 1770563 w 1791791"/>
                <a:gd name="connsiteY10" fmla="*/ 242209 h 1633795"/>
                <a:gd name="connsiteX11" fmla="*/ 1419197 w 1791791"/>
                <a:gd name="connsiteY11" fmla="*/ 5141 h 1633795"/>
                <a:gd name="connsiteX12" fmla="*/ 1135563 w 1791791"/>
                <a:gd name="connsiteY12" fmla="*/ 106742 h 1633795"/>
                <a:gd name="connsiteX13" fmla="*/ 1012796 w 1791791"/>
                <a:gd name="connsiteY13" fmla="*/ 420008 h 1633795"/>
                <a:gd name="connsiteX14" fmla="*/ 809596 w 1791791"/>
                <a:gd name="connsiteY14" fmla="*/ 229508 h 1633795"/>
                <a:gd name="connsiteX15" fmla="*/ 441296 w 1791791"/>
                <a:gd name="connsiteY15" fmla="*/ 68642 h 1633795"/>
                <a:gd name="connsiteX16" fmla="*/ 293130 w 1791791"/>
                <a:gd name="connsiteY16" fmla="*/ 271842 h 1633795"/>
                <a:gd name="connsiteX17" fmla="*/ 271963 w 1791791"/>
                <a:gd name="connsiteY17" fmla="*/ 750208 h 1633795"/>
                <a:gd name="connsiteX18" fmla="*/ 420130 w 1791791"/>
                <a:gd name="connsiteY18" fmla="*/ 919542 h 1633795"/>
                <a:gd name="connsiteX19" fmla="*/ 64530 w 1791791"/>
                <a:gd name="connsiteY19" fmla="*/ 1008442 h 1633795"/>
                <a:gd name="connsiteX20" fmla="*/ 34896 w 1791791"/>
                <a:gd name="connsiteY20" fmla="*/ 1385208 h 1633795"/>
                <a:gd name="connsiteX21" fmla="*/ 428596 w 1791791"/>
                <a:gd name="connsiteY21" fmla="*/ 1622275 h 1633795"/>
                <a:gd name="connsiteX0" fmla="*/ 428596 w 1787398"/>
                <a:gd name="connsiteY0" fmla="*/ 1622275 h 1633795"/>
                <a:gd name="connsiteX1" fmla="*/ 767263 w 1787398"/>
                <a:gd name="connsiteY1" fmla="*/ 1571475 h 1633795"/>
                <a:gd name="connsiteX2" fmla="*/ 834996 w 1787398"/>
                <a:gd name="connsiteY2" fmla="*/ 1351342 h 1633795"/>
                <a:gd name="connsiteX3" fmla="*/ 1101696 w 1787398"/>
                <a:gd name="connsiteY3" fmla="*/ 1495275 h 1633795"/>
                <a:gd name="connsiteX4" fmla="*/ 1525030 w 1787398"/>
                <a:gd name="connsiteY4" fmla="*/ 1503742 h 1633795"/>
                <a:gd name="connsiteX5" fmla="*/ 1736696 w 1787398"/>
                <a:gd name="connsiteY5" fmla="*/ 1355575 h 1633795"/>
                <a:gd name="connsiteX6" fmla="*/ 1652030 w 1787398"/>
                <a:gd name="connsiteY6" fmla="*/ 1118508 h 1633795"/>
                <a:gd name="connsiteX7" fmla="*/ 1406496 w 1787398"/>
                <a:gd name="connsiteY7" fmla="*/ 856042 h 1633795"/>
                <a:gd name="connsiteX8" fmla="*/ 1410730 w 1787398"/>
                <a:gd name="connsiteY8" fmla="*/ 809475 h 1633795"/>
                <a:gd name="connsiteX9" fmla="*/ 1698596 w 1787398"/>
                <a:gd name="connsiteY9" fmla="*/ 674008 h 1633795"/>
                <a:gd name="connsiteX10" fmla="*/ 1770563 w 1787398"/>
                <a:gd name="connsiteY10" fmla="*/ 242209 h 1633795"/>
                <a:gd name="connsiteX11" fmla="*/ 1419197 w 1787398"/>
                <a:gd name="connsiteY11" fmla="*/ 5141 h 1633795"/>
                <a:gd name="connsiteX12" fmla="*/ 1135563 w 1787398"/>
                <a:gd name="connsiteY12" fmla="*/ 106742 h 1633795"/>
                <a:gd name="connsiteX13" fmla="*/ 1012796 w 1787398"/>
                <a:gd name="connsiteY13" fmla="*/ 420008 h 1633795"/>
                <a:gd name="connsiteX14" fmla="*/ 809596 w 1787398"/>
                <a:gd name="connsiteY14" fmla="*/ 229508 h 1633795"/>
                <a:gd name="connsiteX15" fmla="*/ 441296 w 1787398"/>
                <a:gd name="connsiteY15" fmla="*/ 68642 h 1633795"/>
                <a:gd name="connsiteX16" fmla="*/ 293130 w 1787398"/>
                <a:gd name="connsiteY16" fmla="*/ 271842 h 1633795"/>
                <a:gd name="connsiteX17" fmla="*/ 271963 w 1787398"/>
                <a:gd name="connsiteY17" fmla="*/ 750208 h 1633795"/>
                <a:gd name="connsiteX18" fmla="*/ 420130 w 1787398"/>
                <a:gd name="connsiteY18" fmla="*/ 919542 h 1633795"/>
                <a:gd name="connsiteX19" fmla="*/ 64530 w 1787398"/>
                <a:gd name="connsiteY19" fmla="*/ 1008442 h 1633795"/>
                <a:gd name="connsiteX20" fmla="*/ 34896 w 1787398"/>
                <a:gd name="connsiteY20" fmla="*/ 1385208 h 1633795"/>
                <a:gd name="connsiteX21" fmla="*/ 428596 w 1787398"/>
                <a:gd name="connsiteY21" fmla="*/ 1622275 h 1633795"/>
                <a:gd name="connsiteX0" fmla="*/ 428596 w 1787398"/>
                <a:gd name="connsiteY0" fmla="*/ 1620561 h 1632081"/>
                <a:gd name="connsiteX1" fmla="*/ 767263 w 1787398"/>
                <a:gd name="connsiteY1" fmla="*/ 1569761 h 1632081"/>
                <a:gd name="connsiteX2" fmla="*/ 834996 w 1787398"/>
                <a:gd name="connsiteY2" fmla="*/ 1349628 h 1632081"/>
                <a:gd name="connsiteX3" fmla="*/ 1101696 w 1787398"/>
                <a:gd name="connsiteY3" fmla="*/ 1493561 h 1632081"/>
                <a:gd name="connsiteX4" fmla="*/ 1525030 w 1787398"/>
                <a:gd name="connsiteY4" fmla="*/ 1502028 h 1632081"/>
                <a:gd name="connsiteX5" fmla="*/ 1736696 w 1787398"/>
                <a:gd name="connsiteY5" fmla="*/ 1353861 h 1632081"/>
                <a:gd name="connsiteX6" fmla="*/ 1652030 w 1787398"/>
                <a:gd name="connsiteY6" fmla="*/ 1116794 h 1632081"/>
                <a:gd name="connsiteX7" fmla="*/ 1406496 w 1787398"/>
                <a:gd name="connsiteY7" fmla="*/ 854328 h 1632081"/>
                <a:gd name="connsiteX8" fmla="*/ 1410730 w 1787398"/>
                <a:gd name="connsiteY8" fmla="*/ 807761 h 1632081"/>
                <a:gd name="connsiteX9" fmla="*/ 1698596 w 1787398"/>
                <a:gd name="connsiteY9" fmla="*/ 672294 h 1632081"/>
                <a:gd name="connsiteX10" fmla="*/ 1770563 w 1787398"/>
                <a:gd name="connsiteY10" fmla="*/ 240495 h 1632081"/>
                <a:gd name="connsiteX11" fmla="*/ 1419197 w 1787398"/>
                <a:gd name="connsiteY11" fmla="*/ 3427 h 1632081"/>
                <a:gd name="connsiteX12" fmla="*/ 1122863 w 1787398"/>
                <a:gd name="connsiteY12" fmla="*/ 121961 h 1632081"/>
                <a:gd name="connsiteX13" fmla="*/ 1012796 w 1787398"/>
                <a:gd name="connsiteY13" fmla="*/ 418294 h 1632081"/>
                <a:gd name="connsiteX14" fmla="*/ 809596 w 1787398"/>
                <a:gd name="connsiteY14" fmla="*/ 227794 h 1632081"/>
                <a:gd name="connsiteX15" fmla="*/ 441296 w 1787398"/>
                <a:gd name="connsiteY15" fmla="*/ 66928 h 1632081"/>
                <a:gd name="connsiteX16" fmla="*/ 293130 w 1787398"/>
                <a:gd name="connsiteY16" fmla="*/ 270128 h 1632081"/>
                <a:gd name="connsiteX17" fmla="*/ 271963 w 1787398"/>
                <a:gd name="connsiteY17" fmla="*/ 748494 h 1632081"/>
                <a:gd name="connsiteX18" fmla="*/ 420130 w 1787398"/>
                <a:gd name="connsiteY18" fmla="*/ 917828 h 1632081"/>
                <a:gd name="connsiteX19" fmla="*/ 64530 w 1787398"/>
                <a:gd name="connsiteY19" fmla="*/ 1006728 h 1632081"/>
                <a:gd name="connsiteX20" fmla="*/ 34896 w 1787398"/>
                <a:gd name="connsiteY20" fmla="*/ 1383494 h 1632081"/>
                <a:gd name="connsiteX21" fmla="*/ 428596 w 1787398"/>
                <a:gd name="connsiteY21" fmla="*/ 1620561 h 1632081"/>
                <a:gd name="connsiteX0" fmla="*/ 428596 w 1784427"/>
                <a:gd name="connsiteY0" fmla="*/ 1612391 h 1623911"/>
                <a:gd name="connsiteX1" fmla="*/ 767263 w 1784427"/>
                <a:gd name="connsiteY1" fmla="*/ 1561591 h 1623911"/>
                <a:gd name="connsiteX2" fmla="*/ 834996 w 1784427"/>
                <a:gd name="connsiteY2" fmla="*/ 1341458 h 1623911"/>
                <a:gd name="connsiteX3" fmla="*/ 1101696 w 1784427"/>
                <a:gd name="connsiteY3" fmla="*/ 1485391 h 1623911"/>
                <a:gd name="connsiteX4" fmla="*/ 1525030 w 1784427"/>
                <a:gd name="connsiteY4" fmla="*/ 1493858 h 1623911"/>
                <a:gd name="connsiteX5" fmla="*/ 1736696 w 1784427"/>
                <a:gd name="connsiteY5" fmla="*/ 1345691 h 1623911"/>
                <a:gd name="connsiteX6" fmla="*/ 1652030 w 1784427"/>
                <a:gd name="connsiteY6" fmla="*/ 1108624 h 1623911"/>
                <a:gd name="connsiteX7" fmla="*/ 1406496 w 1784427"/>
                <a:gd name="connsiteY7" fmla="*/ 846158 h 1623911"/>
                <a:gd name="connsiteX8" fmla="*/ 1410730 w 1784427"/>
                <a:gd name="connsiteY8" fmla="*/ 799591 h 1623911"/>
                <a:gd name="connsiteX9" fmla="*/ 1698596 w 1784427"/>
                <a:gd name="connsiteY9" fmla="*/ 664124 h 1623911"/>
                <a:gd name="connsiteX10" fmla="*/ 1770563 w 1784427"/>
                <a:gd name="connsiteY10" fmla="*/ 232325 h 1623911"/>
                <a:gd name="connsiteX11" fmla="*/ 1461530 w 1784427"/>
                <a:gd name="connsiteY11" fmla="*/ 3724 h 1623911"/>
                <a:gd name="connsiteX12" fmla="*/ 1122863 w 1784427"/>
                <a:gd name="connsiteY12" fmla="*/ 113791 h 1623911"/>
                <a:gd name="connsiteX13" fmla="*/ 1012796 w 1784427"/>
                <a:gd name="connsiteY13" fmla="*/ 410124 h 1623911"/>
                <a:gd name="connsiteX14" fmla="*/ 809596 w 1784427"/>
                <a:gd name="connsiteY14" fmla="*/ 219624 h 1623911"/>
                <a:gd name="connsiteX15" fmla="*/ 441296 w 1784427"/>
                <a:gd name="connsiteY15" fmla="*/ 58758 h 1623911"/>
                <a:gd name="connsiteX16" fmla="*/ 293130 w 1784427"/>
                <a:gd name="connsiteY16" fmla="*/ 261958 h 1623911"/>
                <a:gd name="connsiteX17" fmla="*/ 271963 w 1784427"/>
                <a:gd name="connsiteY17" fmla="*/ 740324 h 1623911"/>
                <a:gd name="connsiteX18" fmla="*/ 420130 w 1784427"/>
                <a:gd name="connsiteY18" fmla="*/ 909658 h 1623911"/>
                <a:gd name="connsiteX19" fmla="*/ 64530 w 1784427"/>
                <a:gd name="connsiteY19" fmla="*/ 998558 h 1623911"/>
                <a:gd name="connsiteX20" fmla="*/ 34896 w 1784427"/>
                <a:gd name="connsiteY20" fmla="*/ 1375324 h 1623911"/>
                <a:gd name="connsiteX21" fmla="*/ 428596 w 1784427"/>
                <a:gd name="connsiteY21" fmla="*/ 1612391 h 1623911"/>
                <a:gd name="connsiteX0" fmla="*/ 428596 w 1784427"/>
                <a:gd name="connsiteY0" fmla="*/ 1615049 h 1626569"/>
                <a:gd name="connsiteX1" fmla="*/ 767263 w 1784427"/>
                <a:gd name="connsiteY1" fmla="*/ 1564249 h 1626569"/>
                <a:gd name="connsiteX2" fmla="*/ 834996 w 1784427"/>
                <a:gd name="connsiteY2" fmla="*/ 1344116 h 1626569"/>
                <a:gd name="connsiteX3" fmla="*/ 1101696 w 1784427"/>
                <a:gd name="connsiteY3" fmla="*/ 1488049 h 1626569"/>
                <a:gd name="connsiteX4" fmla="*/ 1525030 w 1784427"/>
                <a:gd name="connsiteY4" fmla="*/ 1496516 h 1626569"/>
                <a:gd name="connsiteX5" fmla="*/ 1736696 w 1784427"/>
                <a:gd name="connsiteY5" fmla="*/ 1348349 h 1626569"/>
                <a:gd name="connsiteX6" fmla="*/ 1652030 w 1784427"/>
                <a:gd name="connsiteY6" fmla="*/ 1111282 h 1626569"/>
                <a:gd name="connsiteX7" fmla="*/ 1406496 w 1784427"/>
                <a:gd name="connsiteY7" fmla="*/ 848816 h 1626569"/>
                <a:gd name="connsiteX8" fmla="*/ 1410730 w 1784427"/>
                <a:gd name="connsiteY8" fmla="*/ 802249 h 1626569"/>
                <a:gd name="connsiteX9" fmla="*/ 1698596 w 1784427"/>
                <a:gd name="connsiteY9" fmla="*/ 666782 h 1626569"/>
                <a:gd name="connsiteX10" fmla="*/ 1770563 w 1784427"/>
                <a:gd name="connsiteY10" fmla="*/ 234983 h 1626569"/>
                <a:gd name="connsiteX11" fmla="*/ 1461530 w 1784427"/>
                <a:gd name="connsiteY11" fmla="*/ 6382 h 1626569"/>
                <a:gd name="connsiteX12" fmla="*/ 1122863 w 1784427"/>
                <a:gd name="connsiteY12" fmla="*/ 116449 h 1626569"/>
                <a:gd name="connsiteX13" fmla="*/ 1012796 w 1784427"/>
                <a:gd name="connsiteY13" fmla="*/ 412782 h 1626569"/>
                <a:gd name="connsiteX14" fmla="*/ 809596 w 1784427"/>
                <a:gd name="connsiteY14" fmla="*/ 222282 h 1626569"/>
                <a:gd name="connsiteX15" fmla="*/ 441296 w 1784427"/>
                <a:gd name="connsiteY15" fmla="*/ 61416 h 1626569"/>
                <a:gd name="connsiteX16" fmla="*/ 293130 w 1784427"/>
                <a:gd name="connsiteY16" fmla="*/ 264616 h 1626569"/>
                <a:gd name="connsiteX17" fmla="*/ 271963 w 1784427"/>
                <a:gd name="connsiteY17" fmla="*/ 742982 h 1626569"/>
                <a:gd name="connsiteX18" fmla="*/ 420130 w 1784427"/>
                <a:gd name="connsiteY18" fmla="*/ 912316 h 1626569"/>
                <a:gd name="connsiteX19" fmla="*/ 64530 w 1784427"/>
                <a:gd name="connsiteY19" fmla="*/ 1001216 h 1626569"/>
                <a:gd name="connsiteX20" fmla="*/ 34896 w 1784427"/>
                <a:gd name="connsiteY20" fmla="*/ 1377982 h 1626569"/>
                <a:gd name="connsiteX21" fmla="*/ 428596 w 1784427"/>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246564 w 1784523"/>
                <a:gd name="connsiteY17" fmla="*/ 671017 h 1626569"/>
                <a:gd name="connsiteX18" fmla="*/ 420130 w 1784523"/>
                <a:gd name="connsiteY18" fmla="*/ 912316 h 1626569"/>
                <a:gd name="connsiteX19" fmla="*/ 64530 w 1784523"/>
                <a:gd name="connsiteY19" fmla="*/ 1001216 h 1626569"/>
                <a:gd name="connsiteX20" fmla="*/ 34896 w 1784523"/>
                <a:gd name="connsiteY20" fmla="*/ 1377982 h 1626569"/>
                <a:gd name="connsiteX21" fmla="*/ 428596 w 1784523"/>
                <a:gd name="connsiteY21"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71963 w 1784523"/>
                <a:gd name="connsiteY16" fmla="*/ 742982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93130 w 1784523"/>
                <a:gd name="connsiteY15" fmla="*/ 26461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57146 w 1784523"/>
                <a:gd name="connsiteY16" fmla="*/ 65831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420130 w 1784523"/>
                <a:gd name="connsiteY17" fmla="*/ 91231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64250 w 1784523"/>
                <a:gd name="connsiteY17" fmla="*/ 95803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6569"/>
                <a:gd name="connsiteX1" fmla="*/ 767263 w 1784523"/>
                <a:gd name="connsiteY1" fmla="*/ 1564249 h 1626569"/>
                <a:gd name="connsiteX2" fmla="*/ 834996 w 1784523"/>
                <a:gd name="connsiteY2" fmla="*/ 1344116 h 1626569"/>
                <a:gd name="connsiteX3" fmla="*/ 1101696 w 1784523"/>
                <a:gd name="connsiteY3" fmla="*/ 1488049 h 1626569"/>
                <a:gd name="connsiteX4" fmla="*/ 1525030 w 1784523"/>
                <a:gd name="connsiteY4" fmla="*/ 1496516 h 1626569"/>
                <a:gd name="connsiteX5" fmla="*/ 1736696 w 1784523"/>
                <a:gd name="connsiteY5" fmla="*/ 1348349 h 1626569"/>
                <a:gd name="connsiteX6" fmla="*/ 1652030 w 1784523"/>
                <a:gd name="connsiteY6" fmla="*/ 1111282 h 1626569"/>
                <a:gd name="connsiteX7" fmla="*/ 1406496 w 1784523"/>
                <a:gd name="connsiteY7" fmla="*/ 848816 h 1626569"/>
                <a:gd name="connsiteX8" fmla="*/ 1698596 w 1784523"/>
                <a:gd name="connsiteY8" fmla="*/ 666782 h 1626569"/>
                <a:gd name="connsiteX9" fmla="*/ 1770563 w 1784523"/>
                <a:gd name="connsiteY9" fmla="*/ 234983 h 1626569"/>
                <a:gd name="connsiteX10" fmla="*/ 1461530 w 1784523"/>
                <a:gd name="connsiteY10" fmla="*/ 6382 h 1626569"/>
                <a:gd name="connsiteX11" fmla="*/ 1122863 w 1784523"/>
                <a:gd name="connsiteY11" fmla="*/ 116449 h 1626569"/>
                <a:gd name="connsiteX12" fmla="*/ 1012796 w 1784523"/>
                <a:gd name="connsiteY12" fmla="*/ 412782 h 1626569"/>
                <a:gd name="connsiteX13" fmla="*/ 809596 w 1784523"/>
                <a:gd name="connsiteY13" fmla="*/ 222282 h 1626569"/>
                <a:gd name="connsiteX14" fmla="*/ 441296 w 1784523"/>
                <a:gd name="connsiteY14" fmla="*/ 61416 h 1626569"/>
                <a:gd name="connsiteX15" fmla="*/ 247410 w 1784523"/>
                <a:gd name="connsiteY15" fmla="*/ 259536 h 1626569"/>
                <a:gd name="connsiteX16" fmla="*/ 231746 w 1784523"/>
                <a:gd name="connsiteY16" fmla="*/ 561795 h 1626569"/>
                <a:gd name="connsiteX17" fmla="*/ 338850 w 1784523"/>
                <a:gd name="connsiteY17" fmla="*/ 952956 h 1626569"/>
                <a:gd name="connsiteX18" fmla="*/ 64530 w 1784523"/>
                <a:gd name="connsiteY18" fmla="*/ 1001216 h 1626569"/>
                <a:gd name="connsiteX19" fmla="*/ 34896 w 1784523"/>
                <a:gd name="connsiteY19" fmla="*/ 1377982 h 1626569"/>
                <a:gd name="connsiteX20" fmla="*/ 428596 w 1784523"/>
                <a:gd name="connsiteY20" fmla="*/ 1615049 h 1626569"/>
                <a:gd name="connsiteX0" fmla="*/ 428596 w 1784523"/>
                <a:gd name="connsiteY0" fmla="*/ 1615049 h 1625626"/>
                <a:gd name="connsiteX1" fmla="*/ 767263 w 1784523"/>
                <a:gd name="connsiteY1" fmla="*/ 1564249 h 1625626"/>
                <a:gd name="connsiteX2" fmla="*/ 855316 w 1784523"/>
                <a:gd name="connsiteY2" fmla="*/ 1384756 h 1625626"/>
                <a:gd name="connsiteX3" fmla="*/ 1101696 w 1784523"/>
                <a:gd name="connsiteY3" fmla="*/ 1488049 h 1625626"/>
                <a:gd name="connsiteX4" fmla="*/ 1525030 w 1784523"/>
                <a:gd name="connsiteY4" fmla="*/ 1496516 h 1625626"/>
                <a:gd name="connsiteX5" fmla="*/ 1736696 w 1784523"/>
                <a:gd name="connsiteY5" fmla="*/ 1348349 h 1625626"/>
                <a:gd name="connsiteX6" fmla="*/ 1652030 w 1784523"/>
                <a:gd name="connsiteY6" fmla="*/ 1111282 h 1625626"/>
                <a:gd name="connsiteX7" fmla="*/ 1406496 w 1784523"/>
                <a:gd name="connsiteY7" fmla="*/ 848816 h 1625626"/>
                <a:gd name="connsiteX8" fmla="*/ 1698596 w 1784523"/>
                <a:gd name="connsiteY8" fmla="*/ 666782 h 1625626"/>
                <a:gd name="connsiteX9" fmla="*/ 1770563 w 1784523"/>
                <a:gd name="connsiteY9" fmla="*/ 234983 h 1625626"/>
                <a:gd name="connsiteX10" fmla="*/ 1461530 w 1784523"/>
                <a:gd name="connsiteY10" fmla="*/ 6382 h 1625626"/>
                <a:gd name="connsiteX11" fmla="*/ 1122863 w 1784523"/>
                <a:gd name="connsiteY11" fmla="*/ 116449 h 1625626"/>
                <a:gd name="connsiteX12" fmla="*/ 1012796 w 1784523"/>
                <a:gd name="connsiteY12" fmla="*/ 412782 h 1625626"/>
                <a:gd name="connsiteX13" fmla="*/ 809596 w 1784523"/>
                <a:gd name="connsiteY13" fmla="*/ 222282 h 1625626"/>
                <a:gd name="connsiteX14" fmla="*/ 441296 w 1784523"/>
                <a:gd name="connsiteY14" fmla="*/ 61416 h 1625626"/>
                <a:gd name="connsiteX15" fmla="*/ 247410 w 1784523"/>
                <a:gd name="connsiteY15" fmla="*/ 259536 h 1625626"/>
                <a:gd name="connsiteX16" fmla="*/ 231746 w 1784523"/>
                <a:gd name="connsiteY16" fmla="*/ 561795 h 1625626"/>
                <a:gd name="connsiteX17" fmla="*/ 338850 w 1784523"/>
                <a:gd name="connsiteY17" fmla="*/ 952956 h 1625626"/>
                <a:gd name="connsiteX18" fmla="*/ 64530 w 1784523"/>
                <a:gd name="connsiteY18" fmla="*/ 1001216 h 1625626"/>
                <a:gd name="connsiteX19" fmla="*/ 34896 w 1784523"/>
                <a:gd name="connsiteY19" fmla="*/ 1377982 h 1625626"/>
                <a:gd name="connsiteX20" fmla="*/ 428596 w 1784523"/>
                <a:gd name="connsiteY20" fmla="*/ 1615049 h 1625626"/>
                <a:gd name="connsiteX0" fmla="*/ 428596 w 1784523"/>
                <a:gd name="connsiteY0" fmla="*/ 1615049 h 1636715"/>
                <a:gd name="connsiteX1" fmla="*/ 762183 w 1784523"/>
                <a:gd name="connsiteY1" fmla="*/ 1599809 h 1636715"/>
                <a:gd name="connsiteX2" fmla="*/ 855316 w 1784523"/>
                <a:gd name="connsiteY2" fmla="*/ 1384756 h 1636715"/>
                <a:gd name="connsiteX3" fmla="*/ 1101696 w 1784523"/>
                <a:gd name="connsiteY3" fmla="*/ 1488049 h 1636715"/>
                <a:gd name="connsiteX4" fmla="*/ 1525030 w 1784523"/>
                <a:gd name="connsiteY4" fmla="*/ 1496516 h 1636715"/>
                <a:gd name="connsiteX5" fmla="*/ 1736696 w 1784523"/>
                <a:gd name="connsiteY5" fmla="*/ 1348349 h 1636715"/>
                <a:gd name="connsiteX6" fmla="*/ 1652030 w 1784523"/>
                <a:gd name="connsiteY6" fmla="*/ 1111282 h 1636715"/>
                <a:gd name="connsiteX7" fmla="*/ 1406496 w 1784523"/>
                <a:gd name="connsiteY7" fmla="*/ 848816 h 1636715"/>
                <a:gd name="connsiteX8" fmla="*/ 1698596 w 1784523"/>
                <a:gd name="connsiteY8" fmla="*/ 666782 h 1636715"/>
                <a:gd name="connsiteX9" fmla="*/ 1770563 w 1784523"/>
                <a:gd name="connsiteY9" fmla="*/ 234983 h 1636715"/>
                <a:gd name="connsiteX10" fmla="*/ 1461530 w 1784523"/>
                <a:gd name="connsiteY10" fmla="*/ 6382 h 1636715"/>
                <a:gd name="connsiteX11" fmla="*/ 1122863 w 1784523"/>
                <a:gd name="connsiteY11" fmla="*/ 116449 h 1636715"/>
                <a:gd name="connsiteX12" fmla="*/ 1012796 w 1784523"/>
                <a:gd name="connsiteY12" fmla="*/ 412782 h 1636715"/>
                <a:gd name="connsiteX13" fmla="*/ 809596 w 1784523"/>
                <a:gd name="connsiteY13" fmla="*/ 222282 h 1636715"/>
                <a:gd name="connsiteX14" fmla="*/ 441296 w 1784523"/>
                <a:gd name="connsiteY14" fmla="*/ 61416 h 1636715"/>
                <a:gd name="connsiteX15" fmla="*/ 247410 w 1784523"/>
                <a:gd name="connsiteY15" fmla="*/ 259536 h 1636715"/>
                <a:gd name="connsiteX16" fmla="*/ 231746 w 1784523"/>
                <a:gd name="connsiteY16" fmla="*/ 561795 h 1636715"/>
                <a:gd name="connsiteX17" fmla="*/ 338850 w 1784523"/>
                <a:gd name="connsiteY17" fmla="*/ 952956 h 1636715"/>
                <a:gd name="connsiteX18" fmla="*/ 64530 w 1784523"/>
                <a:gd name="connsiteY18" fmla="*/ 1001216 h 1636715"/>
                <a:gd name="connsiteX19" fmla="*/ 34896 w 1784523"/>
                <a:gd name="connsiteY19" fmla="*/ 1377982 h 1636715"/>
                <a:gd name="connsiteX20" fmla="*/ 428596 w 1784523"/>
                <a:gd name="connsiteY20" fmla="*/ 1615049 h 1636715"/>
                <a:gd name="connsiteX0" fmla="*/ 428596 w 1784523"/>
                <a:gd name="connsiteY0" fmla="*/ 1615049 h 1635740"/>
                <a:gd name="connsiteX1" fmla="*/ 762183 w 1784523"/>
                <a:gd name="connsiteY1" fmla="*/ 1599809 h 1635740"/>
                <a:gd name="connsiteX2" fmla="*/ 875636 w 1784523"/>
                <a:gd name="connsiteY2" fmla="*/ 1405076 h 1635740"/>
                <a:gd name="connsiteX3" fmla="*/ 1101696 w 1784523"/>
                <a:gd name="connsiteY3" fmla="*/ 1488049 h 1635740"/>
                <a:gd name="connsiteX4" fmla="*/ 1525030 w 1784523"/>
                <a:gd name="connsiteY4" fmla="*/ 1496516 h 1635740"/>
                <a:gd name="connsiteX5" fmla="*/ 1736696 w 1784523"/>
                <a:gd name="connsiteY5" fmla="*/ 1348349 h 1635740"/>
                <a:gd name="connsiteX6" fmla="*/ 1652030 w 1784523"/>
                <a:gd name="connsiteY6" fmla="*/ 1111282 h 1635740"/>
                <a:gd name="connsiteX7" fmla="*/ 1406496 w 1784523"/>
                <a:gd name="connsiteY7" fmla="*/ 848816 h 1635740"/>
                <a:gd name="connsiteX8" fmla="*/ 1698596 w 1784523"/>
                <a:gd name="connsiteY8" fmla="*/ 666782 h 1635740"/>
                <a:gd name="connsiteX9" fmla="*/ 1770563 w 1784523"/>
                <a:gd name="connsiteY9" fmla="*/ 234983 h 1635740"/>
                <a:gd name="connsiteX10" fmla="*/ 1461530 w 1784523"/>
                <a:gd name="connsiteY10" fmla="*/ 6382 h 1635740"/>
                <a:gd name="connsiteX11" fmla="*/ 1122863 w 1784523"/>
                <a:gd name="connsiteY11" fmla="*/ 116449 h 1635740"/>
                <a:gd name="connsiteX12" fmla="*/ 1012796 w 1784523"/>
                <a:gd name="connsiteY12" fmla="*/ 412782 h 1635740"/>
                <a:gd name="connsiteX13" fmla="*/ 809596 w 1784523"/>
                <a:gd name="connsiteY13" fmla="*/ 222282 h 1635740"/>
                <a:gd name="connsiteX14" fmla="*/ 441296 w 1784523"/>
                <a:gd name="connsiteY14" fmla="*/ 61416 h 1635740"/>
                <a:gd name="connsiteX15" fmla="*/ 247410 w 1784523"/>
                <a:gd name="connsiteY15" fmla="*/ 259536 h 1635740"/>
                <a:gd name="connsiteX16" fmla="*/ 231746 w 1784523"/>
                <a:gd name="connsiteY16" fmla="*/ 561795 h 1635740"/>
                <a:gd name="connsiteX17" fmla="*/ 338850 w 1784523"/>
                <a:gd name="connsiteY17" fmla="*/ 952956 h 1635740"/>
                <a:gd name="connsiteX18" fmla="*/ 64530 w 1784523"/>
                <a:gd name="connsiteY18" fmla="*/ 1001216 h 1635740"/>
                <a:gd name="connsiteX19" fmla="*/ 34896 w 1784523"/>
                <a:gd name="connsiteY19" fmla="*/ 1377982 h 1635740"/>
                <a:gd name="connsiteX20" fmla="*/ 428596 w 1784523"/>
                <a:gd name="connsiteY20" fmla="*/ 1615049 h 1635740"/>
                <a:gd name="connsiteX0" fmla="*/ 395694 w 1751621"/>
                <a:gd name="connsiteY0" fmla="*/ 1615049 h 1630632"/>
                <a:gd name="connsiteX1" fmla="*/ 729281 w 1751621"/>
                <a:gd name="connsiteY1" fmla="*/ 1599809 h 1630632"/>
                <a:gd name="connsiteX2" fmla="*/ 842734 w 1751621"/>
                <a:gd name="connsiteY2" fmla="*/ 1405076 h 1630632"/>
                <a:gd name="connsiteX3" fmla="*/ 1068794 w 1751621"/>
                <a:gd name="connsiteY3" fmla="*/ 1488049 h 1630632"/>
                <a:gd name="connsiteX4" fmla="*/ 1492128 w 1751621"/>
                <a:gd name="connsiteY4" fmla="*/ 1496516 h 1630632"/>
                <a:gd name="connsiteX5" fmla="*/ 1703794 w 1751621"/>
                <a:gd name="connsiteY5" fmla="*/ 1348349 h 1630632"/>
                <a:gd name="connsiteX6" fmla="*/ 1619128 w 1751621"/>
                <a:gd name="connsiteY6" fmla="*/ 1111282 h 1630632"/>
                <a:gd name="connsiteX7" fmla="*/ 1373594 w 1751621"/>
                <a:gd name="connsiteY7" fmla="*/ 848816 h 1630632"/>
                <a:gd name="connsiteX8" fmla="*/ 1665694 w 1751621"/>
                <a:gd name="connsiteY8" fmla="*/ 666782 h 1630632"/>
                <a:gd name="connsiteX9" fmla="*/ 1737661 w 1751621"/>
                <a:gd name="connsiteY9" fmla="*/ 234983 h 1630632"/>
                <a:gd name="connsiteX10" fmla="*/ 1428628 w 1751621"/>
                <a:gd name="connsiteY10" fmla="*/ 6382 h 1630632"/>
                <a:gd name="connsiteX11" fmla="*/ 1089961 w 1751621"/>
                <a:gd name="connsiteY11" fmla="*/ 116449 h 1630632"/>
                <a:gd name="connsiteX12" fmla="*/ 979894 w 1751621"/>
                <a:gd name="connsiteY12" fmla="*/ 412782 h 1630632"/>
                <a:gd name="connsiteX13" fmla="*/ 776694 w 1751621"/>
                <a:gd name="connsiteY13" fmla="*/ 222282 h 1630632"/>
                <a:gd name="connsiteX14" fmla="*/ 408394 w 1751621"/>
                <a:gd name="connsiteY14" fmla="*/ 61416 h 1630632"/>
                <a:gd name="connsiteX15" fmla="*/ 214508 w 1751621"/>
                <a:gd name="connsiteY15" fmla="*/ 259536 h 1630632"/>
                <a:gd name="connsiteX16" fmla="*/ 198844 w 1751621"/>
                <a:gd name="connsiteY16" fmla="*/ 561795 h 1630632"/>
                <a:gd name="connsiteX17" fmla="*/ 305948 w 1751621"/>
                <a:gd name="connsiteY17" fmla="*/ 952956 h 1630632"/>
                <a:gd name="connsiteX18" fmla="*/ 31628 w 1751621"/>
                <a:gd name="connsiteY18" fmla="*/ 1001216 h 1630632"/>
                <a:gd name="connsiteX19" fmla="*/ 73114 w 1751621"/>
                <a:gd name="connsiteY19" fmla="*/ 1449102 h 1630632"/>
                <a:gd name="connsiteX20" fmla="*/ 395694 w 1751621"/>
                <a:gd name="connsiteY20" fmla="*/ 1615049 h 1630632"/>
                <a:gd name="connsiteX0" fmla="*/ 400640 w 1751487"/>
                <a:gd name="connsiteY0" fmla="*/ 1670929 h 1677497"/>
                <a:gd name="connsiteX1" fmla="*/ 729147 w 1751487"/>
                <a:gd name="connsiteY1" fmla="*/ 1599809 h 1677497"/>
                <a:gd name="connsiteX2" fmla="*/ 842600 w 1751487"/>
                <a:gd name="connsiteY2" fmla="*/ 1405076 h 1677497"/>
                <a:gd name="connsiteX3" fmla="*/ 1068660 w 1751487"/>
                <a:gd name="connsiteY3" fmla="*/ 1488049 h 1677497"/>
                <a:gd name="connsiteX4" fmla="*/ 1491994 w 1751487"/>
                <a:gd name="connsiteY4" fmla="*/ 1496516 h 1677497"/>
                <a:gd name="connsiteX5" fmla="*/ 1703660 w 1751487"/>
                <a:gd name="connsiteY5" fmla="*/ 1348349 h 1677497"/>
                <a:gd name="connsiteX6" fmla="*/ 1618994 w 1751487"/>
                <a:gd name="connsiteY6" fmla="*/ 1111282 h 1677497"/>
                <a:gd name="connsiteX7" fmla="*/ 1373460 w 1751487"/>
                <a:gd name="connsiteY7" fmla="*/ 848816 h 1677497"/>
                <a:gd name="connsiteX8" fmla="*/ 1665560 w 1751487"/>
                <a:gd name="connsiteY8" fmla="*/ 666782 h 1677497"/>
                <a:gd name="connsiteX9" fmla="*/ 1737527 w 1751487"/>
                <a:gd name="connsiteY9" fmla="*/ 234983 h 1677497"/>
                <a:gd name="connsiteX10" fmla="*/ 1428494 w 1751487"/>
                <a:gd name="connsiteY10" fmla="*/ 6382 h 1677497"/>
                <a:gd name="connsiteX11" fmla="*/ 1089827 w 1751487"/>
                <a:gd name="connsiteY11" fmla="*/ 116449 h 1677497"/>
                <a:gd name="connsiteX12" fmla="*/ 979760 w 1751487"/>
                <a:gd name="connsiteY12" fmla="*/ 412782 h 1677497"/>
                <a:gd name="connsiteX13" fmla="*/ 776560 w 1751487"/>
                <a:gd name="connsiteY13" fmla="*/ 222282 h 1677497"/>
                <a:gd name="connsiteX14" fmla="*/ 408260 w 1751487"/>
                <a:gd name="connsiteY14" fmla="*/ 61416 h 1677497"/>
                <a:gd name="connsiteX15" fmla="*/ 214374 w 1751487"/>
                <a:gd name="connsiteY15" fmla="*/ 259536 h 1677497"/>
                <a:gd name="connsiteX16" fmla="*/ 198710 w 1751487"/>
                <a:gd name="connsiteY16" fmla="*/ 561795 h 1677497"/>
                <a:gd name="connsiteX17" fmla="*/ 305814 w 1751487"/>
                <a:gd name="connsiteY17" fmla="*/ 952956 h 1677497"/>
                <a:gd name="connsiteX18" fmla="*/ 31494 w 1751487"/>
                <a:gd name="connsiteY18" fmla="*/ 1001216 h 1677497"/>
                <a:gd name="connsiteX19" fmla="*/ 72980 w 1751487"/>
                <a:gd name="connsiteY19" fmla="*/ 1449102 h 1677497"/>
                <a:gd name="connsiteX20" fmla="*/ 400640 w 1751487"/>
                <a:gd name="connsiteY20" fmla="*/ 1670929 h 1677497"/>
                <a:gd name="connsiteX0" fmla="*/ 364347 w 1715194"/>
                <a:gd name="connsiteY0" fmla="*/ 1670929 h 1677497"/>
                <a:gd name="connsiteX1" fmla="*/ 692854 w 1715194"/>
                <a:gd name="connsiteY1" fmla="*/ 1599809 h 1677497"/>
                <a:gd name="connsiteX2" fmla="*/ 806307 w 1715194"/>
                <a:gd name="connsiteY2" fmla="*/ 1405076 h 1677497"/>
                <a:gd name="connsiteX3" fmla="*/ 1032367 w 1715194"/>
                <a:gd name="connsiteY3" fmla="*/ 1488049 h 1677497"/>
                <a:gd name="connsiteX4" fmla="*/ 1455701 w 1715194"/>
                <a:gd name="connsiteY4" fmla="*/ 1496516 h 1677497"/>
                <a:gd name="connsiteX5" fmla="*/ 1667367 w 1715194"/>
                <a:gd name="connsiteY5" fmla="*/ 1348349 h 1677497"/>
                <a:gd name="connsiteX6" fmla="*/ 1582701 w 1715194"/>
                <a:gd name="connsiteY6" fmla="*/ 1111282 h 1677497"/>
                <a:gd name="connsiteX7" fmla="*/ 1337167 w 1715194"/>
                <a:gd name="connsiteY7" fmla="*/ 848816 h 1677497"/>
                <a:gd name="connsiteX8" fmla="*/ 1629267 w 1715194"/>
                <a:gd name="connsiteY8" fmla="*/ 666782 h 1677497"/>
                <a:gd name="connsiteX9" fmla="*/ 1701234 w 1715194"/>
                <a:gd name="connsiteY9" fmla="*/ 234983 h 1677497"/>
                <a:gd name="connsiteX10" fmla="*/ 1392201 w 1715194"/>
                <a:gd name="connsiteY10" fmla="*/ 6382 h 1677497"/>
                <a:gd name="connsiteX11" fmla="*/ 1053534 w 1715194"/>
                <a:gd name="connsiteY11" fmla="*/ 116449 h 1677497"/>
                <a:gd name="connsiteX12" fmla="*/ 943467 w 1715194"/>
                <a:gd name="connsiteY12" fmla="*/ 412782 h 1677497"/>
                <a:gd name="connsiteX13" fmla="*/ 740267 w 1715194"/>
                <a:gd name="connsiteY13" fmla="*/ 222282 h 1677497"/>
                <a:gd name="connsiteX14" fmla="*/ 371967 w 1715194"/>
                <a:gd name="connsiteY14" fmla="*/ 61416 h 1677497"/>
                <a:gd name="connsiteX15" fmla="*/ 178081 w 1715194"/>
                <a:gd name="connsiteY15" fmla="*/ 259536 h 1677497"/>
                <a:gd name="connsiteX16" fmla="*/ 162417 w 1715194"/>
                <a:gd name="connsiteY16" fmla="*/ 561795 h 1677497"/>
                <a:gd name="connsiteX17" fmla="*/ 269521 w 1715194"/>
                <a:gd name="connsiteY17" fmla="*/ 952956 h 1677497"/>
                <a:gd name="connsiteX18" fmla="*/ 51081 w 1715194"/>
                <a:gd name="connsiteY18" fmla="*/ 1087576 h 1677497"/>
                <a:gd name="connsiteX19" fmla="*/ 36687 w 1715194"/>
                <a:gd name="connsiteY19" fmla="*/ 1449102 h 1677497"/>
                <a:gd name="connsiteX20" fmla="*/ 364347 w 1715194"/>
                <a:gd name="connsiteY20" fmla="*/ 1670929 h 1677497"/>
                <a:gd name="connsiteX0" fmla="*/ 351267 w 1702114"/>
                <a:gd name="connsiteY0" fmla="*/ 1670929 h 1677497"/>
                <a:gd name="connsiteX1" fmla="*/ 679774 w 1702114"/>
                <a:gd name="connsiteY1" fmla="*/ 1599809 h 1677497"/>
                <a:gd name="connsiteX2" fmla="*/ 793227 w 1702114"/>
                <a:gd name="connsiteY2" fmla="*/ 1405076 h 1677497"/>
                <a:gd name="connsiteX3" fmla="*/ 1019287 w 1702114"/>
                <a:gd name="connsiteY3" fmla="*/ 1488049 h 1677497"/>
                <a:gd name="connsiteX4" fmla="*/ 1442621 w 1702114"/>
                <a:gd name="connsiteY4" fmla="*/ 1496516 h 1677497"/>
                <a:gd name="connsiteX5" fmla="*/ 1654287 w 1702114"/>
                <a:gd name="connsiteY5" fmla="*/ 1348349 h 1677497"/>
                <a:gd name="connsiteX6" fmla="*/ 1569621 w 1702114"/>
                <a:gd name="connsiteY6" fmla="*/ 1111282 h 1677497"/>
                <a:gd name="connsiteX7" fmla="*/ 1324087 w 1702114"/>
                <a:gd name="connsiteY7" fmla="*/ 848816 h 1677497"/>
                <a:gd name="connsiteX8" fmla="*/ 1616187 w 1702114"/>
                <a:gd name="connsiteY8" fmla="*/ 666782 h 1677497"/>
                <a:gd name="connsiteX9" fmla="*/ 1688154 w 1702114"/>
                <a:gd name="connsiteY9" fmla="*/ 234983 h 1677497"/>
                <a:gd name="connsiteX10" fmla="*/ 1379121 w 1702114"/>
                <a:gd name="connsiteY10" fmla="*/ 6382 h 1677497"/>
                <a:gd name="connsiteX11" fmla="*/ 1040454 w 1702114"/>
                <a:gd name="connsiteY11" fmla="*/ 116449 h 1677497"/>
                <a:gd name="connsiteX12" fmla="*/ 930387 w 1702114"/>
                <a:gd name="connsiteY12" fmla="*/ 412782 h 1677497"/>
                <a:gd name="connsiteX13" fmla="*/ 727187 w 1702114"/>
                <a:gd name="connsiteY13" fmla="*/ 222282 h 1677497"/>
                <a:gd name="connsiteX14" fmla="*/ 358887 w 1702114"/>
                <a:gd name="connsiteY14" fmla="*/ 61416 h 1677497"/>
                <a:gd name="connsiteX15" fmla="*/ 165001 w 1702114"/>
                <a:gd name="connsiteY15" fmla="*/ 259536 h 1677497"/>
                <a:gd name="connsiteX16" fmla="*/ 149337 w 1702114"/>
                <a:gd name="connsiteY16" fmla="*/ 561795 h 1677497"/>
                <a:gd name="connsiteX17" fmla="*/ 256441 w 1702114"/>
                <a:gd name="connsiteY17" fmla="*/ 952956 h 1677497"/>
                <a:gd name="connsiteX18" fmla="*/ 68481 w 1702114"/>
                <a:gd name="connsiteY18" fmla="*/ 1082496 h 1677497"/>
                <a:gd name="connsiteX19" fmla="*/ 23607 w 1702114"/>
                <a:gd name="connsiteY19" fmla="*/ 1449102 h 1677497"/>
                <a:gd name="connsiteX20" fmla="*/ 351267 w 1702114"/>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35193 w 1694686"/>
                <a:gd name="connsiteY4" fmla="*/ 14965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11859 w 1694686"/>
                <a:gd name="connsiteY3" fmla="*/ 14880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46859 w 1694686"/>
                <a:gd name="connsiteY5" fmla="*/ 13483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4686"/>
                <a:gd name="connsiteY0" fmla="*/ 1670929 h 1677497"/>
                <a:gd name="connsiteX1" fmla="*/ 672346 w 1694686"/>
                <a:gd name="connsiteY1" fmla="*/ 1599809 h 1677497"/>
                <a:gd name="connsiteX2" fmla="*/ 785799 w 1694686"/>
                <a:gd name="connsiteY2" fmla="*/ 1405076 h 1677497"/>
                <a:gd name="connsiteX3" fmla="*/ 1022019 w 1694686"/>
                <a:gd name="connsiteY3" fmla="*/ 1513449 h 1677497"/>
                <a:gd name="connsiteX4" fmla="*/ 1450433 w 1694686"/>
                <a:gd name="connsiteY4" fmla="*/ 1547316 h 1677497"/>
                <a:gd name="connsiteX5" fmla="*/ 1651939 w 1694686"/>
                <a:gd name="connsiteY5" fmla="*/ 1322949 h 1677497"/>
                <a:gd name="connsiteX6" fmla="*/ 1562193 w 1694686"/>
                <a:gd name="connsiteY6" fmla="*/ 1111282 h 1677497"/>
                <a:gd name="connsiteX7" fmla="*/ 1316659 w 1694686"/>
                <a:gd name="connsiteY7" fmla="*/ 848816 h 1677497"/>
                <a:gd name="connsiteX8" fmla="*/ 1608759 w 1694686"/>
                <a:gd name="connsiteY8" fmla="*/ 666782 h 1677497"/>
                <a:gd name="connsiteX9" fmla="*/ 1680726 w 1694686"/>
                <a:gd name="connsiteY9" fmla="*/ 234983 h 1677497"/>
                <a:gd name="connsiteX10" fmla="*/ 1371693 w 1694686"/>
                <a:gd name="connsiteY10" fmla="*/ 6382 h 1677497"/>
                <a:gd name="connsiteX11" fmla="*/ 1033026 w 1694686"/>
                <a:gd name="connsiteY11" fmla="*/ 116449 h 1677497"/>
                <a:gd name="connsiteX12" fmla="*/ 922959 w 1694686"/>
                <a:gd name="connsiteY12" fmla="*/ 412782 h 1677497"/>
                <a:gd name="connsiteX13" fmla="*/ 719759 w 1694686"/>
                <a:gd name="connsiteY13" fmla="*/ 222282 h 1677497"/>
                <a:gd name="connsiteX14" fmla="*/ 351459 w 1694686"/>
                <a:gd name="connsiteY14" fmla="*/ 61416 h 1677497"/>
                <a:gd name="connsiteX15" fmla="*/ 157573 w 1694686"/>
                <a:gd name="connsiteY15" fmla="*/ 259536 h 1677497"/>
                <a:gd name="connsiteX16" fmla="*/ 141909 w 1694686"/>
                <a:gd name="connsiteY16" fmla="*/ 561795 h 1677497"/>
                <a:gd name="connsiteX17" fmla="*/ 249013 w 1694686"/>
                <a:gd name="connsiteY17" fmla="*/ 952956 h 1677497"/>
                <a:gd name="connsiteX18" fmla="*/ 86453 w 1694686"/>
                <a:gd name="connsiteY18" fmla="*/ 1072336 h 1677497"/>
                <a:gd name="connsiteX19" fmla="*/ 16179 w 1694686"/>
                <a:gd name="connsiteY19" fmla="*/ 1449102 h 1677497"/>
                <a:gd name="connsiteX20" fmla="*/ 343839 w 1694686"/>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719759 w 1693912"/>
                <a:gd name="connsiteY13" fmla="*/ 222282 h 1677497"/>
                <a:gd name="connsiteX14" fmla="*/ 351459 w 1693912"/>
                <a:gd name="connsiteY14" fmla="*/ 61416 h 1677497"/>
                <a:gd name="connsiteX15" fmla="*/ 157573 w 1693912"/>
                <a:gd name="connsiteY15" fmla="*/ 259536 h 1677497"/>
                <a:gd name="connsiteX16" fmla="*/ 141909 w 1693912"/>
                <a:gd name="connsiteY16" fmla="*/ 561795 h 1677497"/>
                <a:gd name="connsiteX17" fmla="*/ 249013 w 1693912"/>
                <a:gd name="connsiteY17" fmla="*/ 952956 h 1677497"/>
                <a:gd name="connsiteX18" fmla="*/ 86453 w 1693912"/>
                <a:gd name="connsiteY18" fmla="*/ 1072336 h 1677497"/>
                <a:gd name="connsiteX19" fmla="*/ 16179 w 1693912"/>
                <a:gd name="connsiteY19" fmla="*/ 1449102 h 1677497"/>
                <a:gd name="connsiteX20" fmla="*/ 343839 w 1693912"/>
                <a:gd name="connsiteY20"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351459 w 1693912"/>
                <a:gd name="connsiteY13" fmla="*/ 6141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88619 w 1693912"/>
                <a:gd name="connsiteY13" fmla="*/ 8173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5953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43839 w 1693912"/>
                <a:gd name="connsiteY0" fmla="*/ 1670929 h 1677497"/>
                <a:gd name="connsiteX1" fmla="*/ 672346 w 1693912"/>
                <a:gd name="connsiteY1" fmla="*/ 1599809 h 1677497"/>
                <a:gd name="connsiteX2" fmla="*/ 785799 w 1693912"/>
                <a:gd name="connsiteY2" fmla="*/ 1405076 h 1677497"/>
                <a:gd name="connsiteX3" fmla="*/ 1022019 w 1693912"/>
                <a:gd name="connsiteY3" fmla="*/ 1513449 h 1677497"/>
                <a:gd name="connsiteX4" fmla="*/ 1450433 w 1693912"/>
                <a:gd name="connsiteY4" fmla="*/ 1547316 h 1677497"/>
                <a:gd name="connsiteX5" fmla="*/ 1651939 w 1693912"/>
                <a:gd name="connsiteY5" fmla="*/ 1322949 h 1677497"/>
                <a:gd name="connsiteX6" fmla="*/ 1562193 w 1693912"/>
                <a:gd name="connsiteY6" fmla="*/ 1111282 h 1677497"/>
                <a:gd name="connsiteX7" fmla="*/ 1352219 w 1693912"/>
                <a:gd name="connsiteY7" fmla="*/ 828496 h 1677497"/>
                <a:gd name="connsiteX8" fmla="*/ 1608759 w 1693912"/>
                <a:gd name="connsiteY8" fmla="*/ 666782 h 1677497"/>
                <a:gd name="connsiteX9" fmla="*/ 1680726 w 1693912"/>
                <a:gd name="connsiteY9" fmla="*/ 234983 h 1677497"/>
                <a:gd name="connsiteX10" fmla="*/ 1371693 w 1693912"/>
                <a:gd name="connsiteY10" fmla="*/ 6382 h 1677497"/>
                <a:gd name="connsiteX11" fmla="*/ 1033026 w 1693912"/>
                <a:gd name="connsiteY11" fmla="*/ 116449 h 1677497"/>
                <a:gd name="connsiteX12" fmla="*/ 922959 w 1693912"/>
                <a:gd name="connsiteY12" fmla="*/ 412782 h 1677497"/>
                <a:gd name="connsiteX13" fmla="*/ 473379 w 1693912"/>
                <a:gd name="connsiteY13" fmla="*/ 41096 h 1677497"/>
                <a:gd name="connsiteX14" fmla="*/ 157573 w 1693912"/>
                <a:gd name="connsiteY14" fmla="*/ 244296 h 1677497"/>
                <a:gd name="connsiteX15" fmla="*/ 141909 w 1693912"/>
                <a:gd name="connsiteY15" fmla="*/ 561795 h 1677497"/>
                <a:gd name="connsiteX16" fmla="*/ 249013 w 1693912"/>
                <a:gd name="connsiteY16" fmla="*/ 952956 h 1677497"/>
                <a:gd name="connsiteX17" fmla="*/ 86453 w 1693912"/>
                <a:gd name="connsiteY17" fmla="*/ 1072336 h 1677497"/>
                <a:gd name="connsiteX18" fmla="*/ 16179 w 1693912"/>
                <a:gd name="connsiteY18" fmla="*/ 1449102 h 1677497"/>
                <a:gd name="connsiteX19" fmla="*/ 343839 w 1693912"/>
                <a:gd name="connsiteY19" fmla="*/ 1670929 h 1677497"/>
                <a:gd name="connsiteX0" fmla="*/ 335582 w 1685655"/>
                <a:gd name="connsiteY0" fmla="*/ 1670929 h 1681341"/>
                <a:gd name="connsiteX1" fmla="*/ 664089 w 1685655"/>
                <a:gd name="connsiteY1" fmla="*/ 1599809 h 1681341"/>
                <a:gd name="connsiteX2" fmla="*/ 777542 w 1685655"/>
                <a:gd name="connsiteY2" fmla="*/ 1405076 h 1681341"/>
                <a:gd name="connsiteX3" fmla="*/ 1013762 w 1685655"/>
                <a:gd name="connsiteY3" fmla="*/ 1513449 h 1681341"/>
                <a:gd name="connsiteX4" fmla="*/ 1442176 w 1685655"/>
                <a:gd name="connsiteY4" fmla="*/ 1547316 h 1681341"/>
                <a:gd name="connsiteX5" fmla="*/ 1643682 w 1685655"/>
                <a:gd name="connsiteY5" fmla="*/ 1322949 h 1681341"/>
                <a:gd name="connsiteX6" fmla="*/ 1553936 w 1685655"/>
                <a:gd name="connsiteY6" fmla="*/ 1111282 h 1681341"/>
                <a:gd name="connsiteX7" fmla="*/ 1343962 w 1685655"/>
                <a:gd name="connsiteY7" fmla="*/ 828496 h 1681341"/>
                <a:gd name="connsiteX8" fmla="*/ 1600502 w 1685655"/>
                <a:gd name="connsiteY8" fmla="*/ 666782 h 1681341"/>
                <a:gd name="connsiteX9" fmla="*/ 1672469 w 1685655"/>
                <a:gd name="connsiteY9" fmla="*/ 234983 h 1681341"/>
                <a:gd name="connsiteX10" fmla="*/ 1363436 w 1685655"/>
                <a:gd name="connsiteY10" fmla="*/ 6382 h 1681341"/>
                <a:gd name="connsiteX11" fmla="*/ 1024769 w 1685655"/>
                <a:gd name="connsiteY11" fmla="*/ 116449 h 1681341"/>
                <a:gd name="connsiteX12" fmla="*/ 914702 w 1685655"/>
                <a:gd name="connsiteY12" fmla="*/ 412782 h 1681341"/>
                <a:gd name="connsiteX13" fmla="*/ 465122 w 1685655"/>
                <a:gd name="connsiteY13" fmla="*/ 41096 h 1681341"/>
                <a:gd name="connsiteX14" fmla="*/ 149316 w 1685655"/>
                <a:gd name="connsiteY14" fmla="*/ 244296 h 1681341"/>
                <a:gd name="connsiteX15" fmla="*/ 133652 w 1685655"/>
                <a:gd name="connsiteY15" fmla="*/ 561795 h 1681341"/>
                <a:gd name="connsiteX16" fmla="*/ 240756 w 1685655"/>
                <a:gd name="connsiteY16" fmla="*/ 952956 h 1681341"/>
                <a:gd name="connsiteX17" fmla="*/ 78196 w 1685655"/>
                <a:gd name="connsiteY17" fmla="*/ 1072336 h 1681341"/>
                <a:gd name="connsiteX18" fmla="*/ 18082 w 1685655"/>
                <a:gd name="connsiteY18" fmla="*/ 1388142 h 1681341"/>
                <a:gd name="connsiteX19" fmla="*/ 335582 w 1685655"/>
                <a:gd name="connsiteY19" fmla="*/ 1670929 h 1681341"/>
                <a:gd name="connsiteX0" fmla="*/ 333354 w 1683427"/>
                <a:gd name="connsiteY0" fmla="*/ 1670929 h 1681341"/>
                <a:gd name="connsiteX1" fmla="*/ 661861 w 1683427"/>
                <a:gd name="connsiteY1" fmla="*/ 1599809 h 1681341"/>
                <a:gd name="connsiteX2" fmla="*/ 775314 w 1683427"/>
                <a:gd name="connsiteY2" fmla="*/ 1405076 h 1681341"/>
                <a:gd name="connsiteX3" fmla="*/ 1011534 w 1683427"/>
                <a:gd name="connsiteY3" fmla="*/ 1513449 h 1681341"/>
                <a:gd name="connsiteX4" fmla="*/ 1439948 w 1683427"/>
                <a:gd name="connsiteY4" fmla="*/ 1547316 h 1681341"/>
                <a:gd name="connsiteX5" fmla="*/ 1641454 w 1683427"/>
                <a:gd name="connsiteY5" fmla="*/ 1322949 h 1681341"/>
                <a:gd name="connsiteX6" fmla="*/ 1551708 w 1683427"/>
                <a:gd name="connsiteY6" fmla="*/ 1111282 h 1681341"/>
                <a:gd name="connsiteX7" fmla="*/ 1341734 w 1683427"/>
                <a:gd name="connsiteY7" fmla="*/ 828496 h 1681341"/>
                <a:gd name="connsiteX8" fmla="*/ 1598274 w 1683427"/>
                <a:gd name="connsiteY8" fmla="*/ 666782 h 1681341"/>
                <a:gd name="connsiteX9" fmla="*/ 1670241 w 1683427"/>
                <a:gd name="connsiteY9" fmla="*/ 234983 h 1681341"/>
                <a:gd name="connsiteX10" fmla="*/ 1361208 w 1683427"/>
                <a:gd name="connsiteY10" fmla="*/ 6382 h 1681341"/>
                <a:gd name="connsiteX11" fmla="*/ 1022541 w 1683427"/>
                <a:gd name="connsiteY11" fmla="*/ 116449 h 1681341"/>
                <a:gd name="connsiteX12" fmla="*/ 912474 w 1683427"/>
                <a:gd name="connsiteY12" fmla="*/ 412782 h 1681341"/>
                <a:gd name="connsiteX13" fmla="*/ 462894 w 1683427"/>
                <a:gd name="connsiteY13" fmla="*/ 41096 h 1681341"/>
                <a:gd name="connsiteX14" fmla="*/ 147088 w 1683427"/>
                <a:gd name="connsiteY14" fmla="*/ 244296 h 1681341"/>
                <a:gd name="connsiteX15" fmla="*/ 131424 w 1683427"/>
                <a:gd name="connsiteY15" fmla="*/ 561795 h 1681341"/>
                <a:gd name="connsiteX16" fmla="*/ 238528 w 1683427"/>
                <a:gd name="connsiteY16" fmla="*/ 952956 h 1681341"/>
                <a:gd name="connsiteX17" fmla="*/ 75968 w 1683427"/>
                <a:gd name="connsiteY17" fmla="*/ 1072336 h 1681341"/>
                <a:gd name="connsiteX18" fmla="*/ 15854 w 1683427"/>
                <a:gd name="connsiteY18" fmla="*/ 1388142 h 1681341"/>
                <a:gd name="connsiteX19" fmla="*/ 333354 w 1683427"/>
                <a:gd name="connsiteY19" fmla="*/ 1670929 h 1681341"/>
                <a:gd name="connsiteX0" fmla="*/ 351937 w 1686770"/>
                <a:gd name="connsiteY0" fmla="*/ 1691249 h 1700049"/>
                <a:gd name="connsiteX1" fmla="*/ 665204 w 1686770"/>
                <a:gd name="connsiteY1" fmla="*/ 1599809 h 1700049"/>
                <a:gd name="connsiteX2" fmla="*/ 778657 w 1686770"/>
                <a:gd name="connsiteY2" fmla="*/ 1405076 h 1700049"/>
                <a:gd name="connsiteX3" fmla="*/ 1014877 w 1686770"/>
                <a:gd name="connsiteY3" fmla="*/ 1513449 h 1700049"/>
                <a:gd name="connsiteX4" fmla="*/ 1443291 w 1686770"/>
                <a:gd name="connsiteY4" fmla="*/ 1547316 h 1700049"/>
                <a:gd name="connsiteX5" fmla="*/ 1644797 w 1686770"/>
                <a:gd name="connsiteY5" fmla="*/ 1322949 h 1700049"/>
                <a:gd name="connsiteX6" fmla="*/ 1555051 w 1686770"/>
                <a:gd name="connsiteY6" fmla="*/ 1111282 h 1700049"/>
                <a:gd name="connsiteX7" fmla="*/ 1345077 w 1686770"/>
                <a:gd name="connsiteY7" fmla="*/ 828496 h 1700049"/>
                <a:gd name="connsiteX8" fmla="*/ 1601617 w 1686770"/>
                <a:gd name="connsiteY8" fmla="*/ 666782 h 1700049"/>
                <a:gd name="connsiteX9" fmla="*/ 1673584 w 1686770"/>
                <a:gd name="connsiteY9" fmla="*/ 234983 h 1700049"/>
                <a:gd name="connsiteX10" fmla="*/ 1364551 w 1686770"/>
                <a:gd name="connsiteY10" fmla="*/ 6382 h 1700049"/>
                <a:gd name="connsiteX11" fmla="*/ 1025884 w 1686770"/>
                <a:gd name="connsiteY11" fmla="*/ 116449 h 1700049"/>
                <a:gd name="connsiteX12" fmla="*/ 915817 w 1686770"/>
                <a:gd name="connsiteY12" fmla="*/ 412782 h 1700049"/>
                <a:gd name="connsiteX13" fmla="*/ 466237 w 1686770"/>
                <a:gd name="connsiteY13" fmla="*/ 41096 h 1700049"/>
                <a:gd name="connsiteX14" fmla="*/ 150431 w 1686770"/>
                <a:gd name="connsiteY14" fmla="*/ 244296 h 1700049"/>
                <a:gd name="connsiteX15" fmla="*/ 134767 w 1686770"/>
                <a:gd name="connsiteY15" fmla="*/ 561795 h 1700049"/>
                <a:gd name="connsiteX16" fmla="*/ 241871 w 1686770"/>
                <a:gd name="connsiteY16" fmla="*/ 952956 h 1700049"/>
                <a:gd name="connsiteX17" fmla="*/ 79311 w 1686770"/>
                <a:gd name="connsiteY17" fmla="*/ 1072336 h 1700049"/>
                <a:gd name="connsiteX18" fmla="*/ 19197 w 1686770"/>
                <a:gd name="connsiteY18" fmla="*/ 1388142 h 1700049"/>
                <a:gd name="connsiteX19" fmla="*/ 351937 w 1686770"/>
                <a:gd name="connsiteY19" fmla="*/ 1691249 h 1700049"/>
                <a:gd name="connsiteX0" fmla="*/ 351937 w 1686770"/>
                <a:gd name="connsiteY0" fmla="*/ 1691249 h 1693624"/>
                <a:gd name="connsiteX1" fmla="*/ 665204 w 1686770"/>
                <a:gd name="connsiteY1" fmla="*/ 1599809 h 1693624"/>
                <a:gd name="connsiteX2" fmla="*/ 778657 w 1686770"/>
                <a:gd name="connsiteY2" fmla="*/ 1405076 h 1693624"/>
                <a:gd name="connsiteX3" fmla="*/ 1014877 w 1686770"/>
                <a:gd name="connsiteY3" fmla="*/ 1513449 h 1693624"/>
                <a:gd name="connsiteX4" fmla="*/ 1443291 w 1686770"/>
                <a:gd name="connsiteY4" fmla="*/ 1547316 h 1693624"/>
                <a:gd name="connsiteX5" fmla="*/ 1644797 w 1686770"/>
                <a:gd name="connsiteY5" fmla="*/ 1322949 h 1693624"/>
                <a:gd name="connsiteX6" fmla="*/ 1555051 w 1686770"/>
                <a:gd name="connsiteY6" fmla="*/ 1111282 h 1693624"/>
                <a:gd name="connsiteX7" fmla="*/ 1345077 w 1686770"/>
                <a:gd name="connsiteY7" fmla="*/ 828496 h 1693624"/>
                <a:gd name="connsiteX8" fmla="*/ 1601617 w 1686770"/>
                <a:gd name="connsiteY8" fmla="*/ 666782 h 1693624"/>
                <a:gd name="connsiteX9" fmla="*/ 1673584 w 1686770"/>
                <a:gd name="connsiteY9" fmla="*/ 234983 h 1693624"/>
                <a:gd name="connsiteX10" fmla="*/ 1364551 w 1686770"/>
                <a:gd name="connsiteY10" fmla="*/ 6382 h 1693624"/>
                <a:gd name="connsiteX11" fmla="*/ 1025884 w 1686770"/>
                <a:gd name="connsiteY11" fmla="*/ 116449 h 1693624"/>
                <a:gd name="connsiteX12" fmla="*/ 915817 w 1686770"/>
                <a:gd name="connsiteY12" fmla="*/ 412782 h 1693624"/>
                <a:gd name="connsiteX13" fmla="*/ 466237 w 1686770"/>
                <a:gd name="connsiteY13" fmla="*/ 41096 h 1693624"/>
                <a:gd name="connsiteX14" fmla="*/ 150431 w 1686770"/>
                <a:gd name="connsiteY14" fmla="*/ 244296 h 1693624"/>
                <a:gd name="connsiteX15" fmla="*/ 134767 w 1686770"/>
                <a:gd name="connsiteY15" fmla="*/ 561795 h 1693624"/>
                <a:gd name="connsiteX16" fmla="*/ 241871 w 1686770"/>
                <a:gd name="connsiteY16" fmla="*/ 952956 h 1693624"/>
                <a:gd name="connsiteX17" fmla="*/ 79311 w 1686770"/>
                <a:gd name="connsiteY17" fmla="*/ 1072336 h 1693624"/>
                <a:gd name="connsiteX18" fmla="*/ 19197 w 1686770"/>
                <a:gd name="connsiteY18" fmla="*/ 1388142 h 1693624"/>
                <a:gd name="connsiteX19" fmla="*/ 351937 w 1686770"/>
                <a:gd name="connsiteY19" fmla="*/ 1691249 h 1693624"/>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50431 w 1686770"/>
                <a:gd name="connsiteY14" fmla="*/ 244296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4767 w 1686770"/>
                <a:gd name="connsiteY15" fmla="*/ 5617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22949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72336 h 1695100"/>
                <a:gd name="connsiteX18" fmla="*/ 19197 w 1686770"/>
                <a:gd name="connsiteY18" fmla="*/ 1388142 h 1695100"/>
                <a:gd name="connsiteX19" fmla="*/ 351937 w 1686770"/>
                <a:gd name="connsiteY19" fmla="*/ 1691249 h 1695100"/>
                <a:gd name="connsiteX0" fmla="*/ 348676 w 1683509"/>
                <a:gd name="connsiteY0" fmla="*/ 1691249 h 1695100"/>
                <a:gd name="connsiteX1" fmla="*/ 661943 w 1683509"/>
                <a:gd name="connsiteY1" fmla="*/ 1599809 h 1695100"/>
                <a:gd name="connsiteX2" fmla="*/ 775396 w 1683509"/>
                <a:gd name="connsiteY2" fmla="*/ 1405076 h 1695100"/>
                <a:gd name="connsiteX3" fmla="*/ 1011616 w 1683509"/>
                <a:gd name="connsiteY3" fmla="*/ 1513449 h 1695100"/>
                <a:gd name="connsiteX4" fmla="*/ 1440030 w 1683509"/>
                <a:gd name="connsiteY4" fmla="*/ 1547316 h 1695100"/>
                <a:gd name="connsiteX5" fmla="*/ 1641536 w 1683509"/>
                <a:gd name="connsiteY5" fmla="*/ 1344116 h 1695100"/>
                <a:gd name="connsiteX6" fmla="*/ 1551790 w 1683509"/>
                <a:gd name="connsiteY6" fmla="*/ 1111282 h 1695100"/>
                <a:gd name="connsiteX7" fmla="*/ 1341816 w 1683509"/>
                <a:gd name="connsiteY7" fmla="*/ 828496 h 1695100"/>
                <a:gd name="connsiteX8" fmla="*/ 1598356 w 1683509"/>
                <a:gd name="connsiteY8" fmla="*/ 666782 h 1695100"/>
                <a:gd name="connsiteX9" fmla="*/ 1670323 w 1683509"/>
                <a:gd name="connsiteY9" fmla="*/ 234983 h 1695100"/>
                <a:gd name="connsiteX10" fmla="*/ 1361290 w 1683509"/>
                <a:gd name="connsiteY10" fmla="*/ 6382 h 1695100"/>
                <a:gd name="connsiteX11" fmla="*/ 1022623 w 1683509"/>
                <a:gd name="connsiteY11" fmla="*/ 116449 h 1695100"/>
                <a:gd name="connsiteX12" fmla="*/ 912556 w 1683509"/>
                <a:gd name="connsiteY12" fmla="*/ 412782 h 1695100"/>
                <a:gd name="connsiteX13" fmla="*/ 462976 w 1683509"/>
                <a:gd name="connsiteY13" fmla="*/ 41096 h 1695100"/>
                <a:gd name="connsiteX14" fmla="*/ 172570 w 1683509"/>
                <a:gd name="connsiteY14" fmla="*/ 214663 h 1695100"/>
                <a:gd name="connsiteX15" fmla="*/ 135739 w 1683509"/>
                <a:gd name="connsiteY15" fmla="*/ 549095 h 1695100"/>
                <a:gd name="connsiteX16" fmla="*/ 238610 w 1683509"/>
                <a:gd name="connsiteY16" fmla="*/ 952956 h 1695100"/>
                <a:gd name="connsiteX17" fmla="*/ 88750 w 1683509"/>
                <a:gd name="connsiteY17" fmla="*/ 1080802 h 1695100"/>
                <a:gd name="connsiteX18" fmla="*/ 15936 w 1683509"/>
                <a:gd name="connsiteY18" fmla="*/ 1388142 h 1695100"/>
                <a:gd name="connsiteX19" fmla="*/ 348676 w 1683509"/>
                <a:gd name="connsiteY19" fmla="*/ 1691249 h 1695100"/>
                <a:gd name="connsiteX0" fmla="*/ 351937 w 1686770"/>
                <a:gd name="connsiteY0" fmla="*/ 1691249 h 1695100"/>
                <a:gd name="connsiteX1" fmla="*/ 665204 w 1686770"/>
                <a:gd name="connsiteY1" fmla="*/ 1599809 h 1695100"/>
                <a:gd name="connsiteX2" fmla="*/ 778657 w 1686770"/>
                <a:gd name="connsiteY2" fmla="*/ 1405076 h 1695100"/>
                <a:gd name="connsiteX3" fmla="*/ 1014877 w 1686770"/>
                <a:gd name="connsiteY3" fmla="*/ 1513449 h 1695100"/>
                <a:gd name="connsiteX4" fmla="*/ 1443291 w 1686770"/>
                <a:gd name="connsiteY4" fmla="*/ 1547316 h 1695100"/>
                <a:gd name="connsiteX5" fmla="*/ 1644797 w 1686770"/>
                <a:gd name="connsiteY5" fmla="*/ 1344116 h 1695100"/>
                <a:gd name="connsiteX6" fmla="*/ 1555051 w 1686770"/>
                <a:gd name="connsiteY6" fmla="*/ 1111282 h 1695100"/>
                <a:gd name="connsiteX7" fmla="*/ 1345077 w 1686770"/>
                <a:gd name="connsiteY7" fmla="*/ 828496 h 1695100"/>
                <a:gd name="connsiteX8" fmla="*/ 1601617 w 1686770"/>
                <a:gd name="connsiteY8" fmla="*/ 666782 h 1695100"/>
                <a:gd name="connsiteX9" fmla="*/ 1673584 w 1686770"/>
                <a:gd name="connsiteY9" fmla="*/ 234983 h 1695100"/>
                <a:gd name="connsiteX10" fmla="*/ 1364551 w 1686770"/>
                <a:gd name="connsiteY10" fmla="*/ 6382 h 1695100"/>
                <a:gd name="connsiteX11" fmla="*/ 1025884 w 1686770"/>
                <a:gd name="connsiteY11" fmla="*/ 116449 h 1695100"/>
                <a:gd name="connsiteX12" fmla="*/ 915817 w 1686770"/>
                <a:gd name="connsiteY12" fmla="*/ 412782 h 1695100"/>
                <a:gd name="connsiteX13" fmla="*/ 466237 w 1686770"/>
                <a:gd name="connsiteY13" fmla="*/ 41096 h 1695100"/>
                <a:gd name="connsiteX14" fmla="*/ 175831 w 1686770"/>
                <a:gd name="connsiteY14" fmla="*/ 214663 h 1695100"/>
                <a:gd name="connsiteX15" fmla="*/ 139000 w 1686770"/>
                <a:gd name="connsiteY15" fmla="*/ 549095 h 1695100"/>
                <a:gd name="connsiteX16" fmla="*/ 241871 w 1686770"/>
                <a:gd name="connsiteY16" fmla="*/ 952956 h 1695100"/>
                <a:gd name="connsiteX17" fmla="*/ 79311 w 1686770"/>
                <a:gd name="connsiteY17" fmla="*/ 1089268 h 1695100"/>
                <a:gd name="connsiteX18" fmla="*/ 19197 w 1686770"/>
                <a:gd name="connsiteY18" fmla="*/ 1388142 h 1695100"/>
                <a:gd name="connsiteX19" fmla="*/ 351937 w 1686770"/>
                <a:gd name="connsiteY19" fmla="*/ 1691249 h 1695100"/>
                <a:gd name="connsiteX0" fmla="*/ 351937 w 1686770"/>
                <a:gd name="connsiteY0" fmla="*/ 1691186 h 1695037"/>
                <a:gd name="connsiteX1" fmla="*/ 665204 w 1686770"/>
                <a:gd name="connsiteY1" fmla="*/ 1599746 h 1695037"/>
                <a:gd name="connsiteX2" fmla="*/ 778657 w 1686770"/>
                <a:gd name="connsiteY2" fmla="*/ 1405013 h 1695037"/>
                <a:gd name="connsiteX3" fmla="*/ 1014877 w 1686770"/>
                <a:gd name="connsiteY3" fmla="*/ 1513386 h 1695037"/>
                <a:gd name="connsiteX4" fmla="*/ 1443291 w 1686770"/>
                <a:gd name="connsiteY4" fmla="*/ 1547253 h 1695037"/>
                <a:gd name="connsiteX5" fmla="*/ 1644797 w 1686770"/>
                <a:gd name="connsiteY5" fmla="*/ 1344053 h 1695037"/>
                <a:gd name="connsiteX6" fmla="*/ 1555051 w 1686770"/>
                <a:gd name="connsiteY6" fmla="*/ 1111219 h 1695037"/>
                <a:gd name="connsiteX7" fmla="*/ 1345077 w 1686770"/>
                <a:gd name="connsiteY7" fmla="*/ 828433 h 1695037"/>
                <a:gd name="connsiteX8" fmla="*/ 1601617 w 1686770"/>
                <a:gd name="connsiteY8" fmla="*/ 666719 h 1695037"/>
                <a:gd name="connsiteX9" fmla="*/ 1673584 w 1686770"/>
                <a:gd name="connsiteY9" fmla="*/ 234920 h 1695037"/>
                <a:gd name="connsiteX10" fmla="*/ 1364551 w 1686770"/>
                <a:gd name="connsiteY10" fmla="*/ 6319 h 1695037"/>
                <a:gd name="connsiteX11" fmla="*/ 1025884 w 1686770"/>
                <a:gd name="connsiteY11" fmla="*/ 116386 h 1695037"/>
                <a:gd name="connsiteX12" fmla="*/ 890417 w 1686770"/>
                <a:gd name="connsiteY12" fmla="*/ 406369 h 1695037"/>
                <a:gd name="connsiteX13" fmla="*/ 466237 w 1686770"/>
                <a:gd name="connsiteY13" fmla="*/ 41033 h 1695037"/>
                <a:gd name="connsiteX14" fmla="*/ 175831 w 1686770"/>
                <a:gd name="connsiteY14" fmla="*/ 214600 h 1695037"/>
                <a:gd name="connsiteX15" fmla="*/ 139000 w 1686770"/>
                <a:gd name="connsiteY15" fmla="*/ 549032 h 1695037"/>
                <a:gd name="connsiteX16" fmla="*/ 241871 w 1686770"/>
                <a:gd name="connsiteY16" fmla="*/ 952893 h 1695037"/>
                <a:gd name="connsiteX17" fmla="*/ 79311 w 1686770"/>
                <a:gd name="connsiteY17" fmla="*/ 1089205 h 1695037"/>
                <a:gd name="connsiteX18" fmla="*/ 19197 w 1686770"/>
                <a:gd name="connsiteY18" fmla="*/ 1388079 h 1695037"/>
                <a:gd name="connsiteX19" fmla="*/ 351937 w 1686770"/>
                <a:gd name="connsiteY19" fmla="*/ 1691186 h 1695037"/>
                <a:gd name="connsiteX0" fmla="*/ 351937 w 1686770"/>
                <a:gd name="connsiteY0" fmla="*/ 1688354 h 1692205"/>
                <a:gd name="connsiteX1" fmla="*/ 665204 w 1686770"/>
                <a:gd name="connsiteY1" fmla="*/ 1596914 h 1692205"/>
                <a:gd name="connsiteX2" fmla="*/ 778657 w 1686770"/>
                <a:gd name="connsiteY2" fmla="*/ 1402181 h 1692205"/>
                <a:gd name="connsiteX3" fmla="*/ 1014877 w 1686770"/>
                <a:gd name="connsiteY3" fmla="*/ 1510554 h 1692205"/>
                <a:gd name="connsiteX4" fmla="*/ 1443291 w 1686770"/>
                <a:gd name="connsiteY4" fmla="*/ 1544421 h 1692205"/>
                <a:gd name="connsiteX5" fmla="*/ 1644797 w 1686770"/>
                <a:gd name="connsiteY5" fmla="*/ 1341221 h 1692205"/>
                <a:gd name="connsiteX6" fmla="*/ 1555051 w 1686770"/>
                <a:gd name="connsiteY6" fmla="*/ 1108387 h 1692205"/>
                <a:gd name="connsiteX7" fmla="*/ 1345077 w 1686770"/>
                <a:gd name="connsiteY7" fmla="*/ 825601 h 1692205"/>
                <a:gd name="connsiteX8" fmla="*/ 1601617 w 1686770"/>
                <a:gd name="connsiteY8" fmla="*/ 663887 h 1692205"/>
                <a:gd name="connsiteX9" fmla="*/ 1673584 w 1686770"/>
                <a:gd name="connsiteY9" fmla="*/ 232088 h 1692205"/>
                <a:gd name="connsiteX10" fmla="*/ 1364551 w 1686770"/>
                <a:gd name="connsiteY10" fmla="*/ 3487 h 1692205"/>
                <a:gd name="connsiteX11" fmla="*/ 1032234 w 1686770"/>
                <a:gd name="connsiteY11" fmla="*/ 115671 h 1692205"/>
                <a:gd name="connsiteX12" fmla="*/ 890417 w 1686770"/>
                <a:gd name="connsiteY12" fmla="*/ 403537 h 1692205"/>
                <a:gd name="connsiteX13" fmla="*/ 466237 w 1686770"/>
                <a:gd name="connsiteY13" fmla="*/ 38201 h 1692205"/>
                <a:gd name="connsiteX14" fmla="*/ 175831 w 1686770"/>
                <a:gd name="connsiteY14" fmla="*/ 211768 h 1692205"/>
                <a:gd name="connsiteX15" fmla="*/ 139000 w 1686770"/>
                <a:gd name="connsiteY15" fmla="*/ 546200 h 1692205"/>
                <a:gd name="connsiteX16" fmla="*/ 241871 w 1686770"/>
                <a:gd name="connsiteY16" fmla="*/ 950061 h 1692205"/>
                <a:gd name="connsiteX17" fmla="*/ 79311 w 1686770"/>
                <a:gd name="connsiteY17" fmla="*/ 1086373 h 1692205"/>
                <a:gd name="connsiteX18" fmla="*/ 19197 w 1686770"/>
                <a:gd name="connsiteY18" fmla="*/ 1385247 h 1692205"/>
                <a:gd name="connsiteX19" fmla="*/ 351937 w 1686770"/>
                <a:gd name="connsiteY19" fmla="*/ 1688354 h 1692205"/>
                <a:gd name="connsiteX0" fmla="*/ 351937 w 1684905"/>
                <a:gd name="connsiteY0" fmla="*/ 1689710 h 1693561"/>
                <a:gd name="connsiteX1" fmla="*/ 665204 w 1684905"/>
                <a:gd name="connsiteY1" fmla="*/ 1598270 h 1693561"/>
                <a:gd name="connsiteX2" fmla="*/ 778657 w 1684905"/>
                <a:gd name="connsiteY2" fmla="*/ 1403537 h 1693561"/>
                <a:gd name="connsiteX3" fmla="*/ 1014877 w 1684905"/>
                <a:gd name="connsiteY3" fmla="*/ 1511910 h 1693561"/>
                <a:gd name="connsiteX4" fmla="*/ 1443291 w 1684905"/>
                <a:gd name="connsiteY4" fmla="*/ 1545777 h 1693561"/>
                <a:gd name="connsiteX5" fmla="*/ 1644797 w 1684905"/>
                <a:gd name="connsiteY5" fmla="*/ 1342577 h 1693561"/>
                <a:gd name="connsiteX6" fmla="*/ 1555051 w 1684905"/>
                <a:gd name="connsiteY6" fmla="*/ 1109743 h 1693561"/>
                <a:gd name="connsiteX7" fmla="*/ 1345077 w 1684905"/>
                <a:gd name="connsiteY7" fmla="*/ 826957 h 1693561"/>
                <a:gd name="connsiteX8" fmla="*/ 1601617 w 1684905"/>
                <a:gd name="connsiteY8" fmla="*/ 665243 h 1693561"/>
                <a:gd name="connsiteX9" fmla="*/ 1671467 w 1684905"/>
                <a:gd name="connsiteY9" fmla="*/ 260961 h 1693561"/>
                <a:gd name="connsiteX10" fmla="*/ 1364551 w 1684905"/>
                <a:gd name="connsiteY10" fmla="*/ 4843 h 1693561"/>
                <a:gd name="connsiteX11" fmla="*/ 1032234 w 1684905"/>
                <a:gd name="connsiteY11" fmla="*/ 117027 h 1693561"/>
                <a:gd name="connsiteX12" fmla="*/ 890417 w 1684905"/>
                <a:gd name="connsiteY12" fmla="*/ 404893 h 1693561"/>
                <a:gd name="connsiteX13" fmla="*/ 466237 w 1684905"/>
                <a:gd name="connsiteY13" fmla="*/ 39557 h 1693561"/>
                <a:gd name="connsiteX14" fmla="*/ 175831 w 1684905"/>
                <a:gd name="connsiteY14" fmla="*/ 213124 h 1693561"/>
                <a:gd name="connsiteX15" fmla="*/ 139000 w 1684905"/>
                <a:gd name="connsiteY15" fmla="*/ 547556 h 1693561"/>
                <a:gd name="connsiteX16" fmla="*/ 241871 w 1684905"/>
                <a:gd name="connsiteY16" fmla="*/ 951417 h 1693561"/>
                <a:gd name="connsiteX17" fmla="*/ 79311 w 1684905"/>
                <a:gd name="connsiteY17" fmla="*/ 1087729 h 1693561"/>
                <a:gd name="connsiteX18" fmla="*/ 19197 w 1684905"/>
                <a:gd name="connsiteY18" fmla="*/ 1386603 h 1693561"/>
                <a:gd name="connsiteX19" fmla="*/ 351937 w 1684905"/>
                <a:gd name="connsiteY19" fmla="*/ 1689710 h 1693561"/>
                <a:gd name="connsiteX0" fmla="*/ 351937 w 1684905"/>
                <a:gd name="connsiteY0" fmla="*/ 1689659 h 1693510"/>
                <a:gd name="connsiteX1" fmla="*/ 665204 w 1684905"/>
                <a:gd name="connsiteY1" fmla="*/ 1598219 h 1693510"/>
                <a:gd name="connsiteX2" fmla="*/ 778657 w 1684905"/>
                <a:gd name="connsiteY2" fmla="*/ 1403486 h 1693510"/>
                <a:gd name="connsiteX3" fmla="*/ 1014877 w 1684905"/>
                <a:gd name="connsiteY3" fmla="*/ 1511859 h 1693510"/>
                <a:gd name="connsiteX4" fmla="*/ 1443291 w 1684905"/>
                <a:gd name="connsiteY4" fmla="*/ 1545726 h 1693510"/>
                <a:gd name="connsiteX5" fmla="*/ 1644797 w 1684905"/>
                <a:gd name="connsiteY5" fmla="*/ 1342526 h 1693510"/>
                <a:gd name="connsiteX6" fmla="*/ 1555051 w 1684905"/>
                <a:gd name="connsiteY6" fmla="*/ 1109692 h 1693510"/>
                <a:gd name="connsiteX7" fmla="*/ 1345077 w 1684905"/>
                <a:gd name="connsiteY7" fmla="*/ 826906 h 1693510"/>
                <a:gd name="connsiteX8" fmla="*/ 1601617 w 1684905"/>
                <a:gd name="connsiteY8" fmla="*/ 665192 h 1693510"/>
                <a:gd name="connsiteX9" fmla="*/ 1671467 w 1684905"/>
                <a:gd name="connsiteY9" fmla="*/ 260910 h 1693510"/>
                <a:gd name="connsiteX10" fmla="*/ 1364551 w 1684905"/>
                <a:gd name="connsiteY10" fmla="*/ 4792 h 1693510"/>
                <a:gd name="connsiteX11" fmla="*/ 1032234 w 1684905"/>
                <a:gd name="connsiteY11" fmla="*/ 116976 h 1693510"/>
                <a:gd name="connsiteX12" fmla="*/ 886183 w 1684905"/>
                <a:gd name="connsiteY12" fmla="*/ 398492 h 1693510"/>
                <a:gd name="connsiteX13" fmla="*/ 466237 w 1684905"/>
                <a:gd name="connsiteY13" fmla="*/ 39506 h 1693510"/>
                <a:gd name="connsiteX14" fmla="*/ 175831 w 1684905"/>
                <a:gd name="connsiteY14" fmla="*/ 213073 h 1693510"/>
                <a:gd name="connsiteX15" fmla="*/ 139000 w 1684905"/>
                <a:gd name="connsiteY15" fmla="*/ 547505 h 1693510"/>
                <a:gd name="connsiteX16" fmla="*/ 241871 w 1684905"/>
                <a:gd name="connsiteY16" fmla="*/ 951366 h 1693510"/>
                <a:gd name="connsiteX17" fmla="*/ 79311 w 1684905"/>
                <a:gd name="connsiteY17" fmla="*/ 1087678 h 1693510"/>
                <a:gd name="connsiteX18" fmla="*/ 19197 w 1684905"/>
                <a:gd name="connsiteY18" fmla="*/ 1386552 h 1693510"/>
                <a:gd name="connsiteX19" fmla="*/ 351937 w 1684905"/>
                <a:gd name="connsiteY19" fmla="*/ 1689659 h 1693510"/>
                <a:gd name="connsiteX0" fmla="*/ 351937 w 1684905"/>
                <a:gd name="connsiteY0" fmla="*/ 1689510 h 1693361"/>
                <a:gd name="connsiteX1" fmla="*/ 665204 w 1684905"/>
                <a:gd name="connsiteY1" fmla="*/ 1598070 h 1693361"/>
                <a:gd name="connsiteX2" fmla="*/ 778657 w 1684905"/>
                <a:gd name="connsiteY2" fmla="*/ 1403337 h 1693361"/>
                <a:gd name="connsiteX3" fmla="*/ 1014877 w 1684905"/>
                <a:gd name="connsiteY3" fmla="*/ 1511710 h 1693361"/>
                <a:gd name="connsiteX4" fmla="*/ 1443291 w 1684905"/>
                <a:gd name="connsiteY4" fmla="*/ 1545577 h 1693361"/>
                <a:gd name="connsiteX5" fmla="*/ 1644797 w 1684905"/>
                <a:gd name="connsiteY5" fmla="*/ 1342377 h 1693361"/>
                <a:gd name="connsiteX6" fmla="*/ 1555051 w 1684905"/>
                <a:gd name="connsiteY6" fmla="*/ 1109543 h 1693361"/>
                <a:gd name="connsiteX7" fmla="*/ 1345077 w 1684905"/>
                <a:gd name="connsiteY7" fmla="*/ 826757 h 1693361"/>
                <a:gd name="connsiteX8" fmla="*/ 1601617 w 1684905"/>
                <a:gd name="connsiteY8" fmla="*/ 665043 h 1693361"/>
                <a:gd name="connsiteX9" fmla="*/ 1671467 w 1684905"/>
                <a:gd name="connsiteY9" fmla="*/ 260761 h 1693361"/>
                <a:gd name="connsiteX10" fmla="*/ 1364551 w 1684905"/>
                <a:gd name="connsiteY10" fmla="*/ 4643 h 1693361"/>
                <a:gd name="connsiteX11" fmla="*/ 1032234 w 1684905"/>
                <a:gd name="connsiteY11" fmla="*/ 116827 h 1693361"/>
                <a:gd name="connsiteX12" fmla="*/ 896767 w 1684905"/>
                <a:gd name="connsiteY12" fmla="*/ 379293 h 1693361"/>
                <a:gd name="connsiteX13" fmla="*/ 466237 w 1684905"/>
                <a:gd name="connsiteY13" fmla="*/ 39357 h 1693361"/>
                <a:gd name="connsiteX14" fmla="*/ 175831 w 1684905"/>
                <a:gd name="connsiteY14" fmla="*/ 212924 h 1693361"/>
                <a:gd name="connsiteX15" fmla="*/ 139000 w 1684905"/>
                <a:gd name="connsiteY15" fmla="*/ 547356 h 1693361"/>
                <a:gd name="connsiteX16" fmla="*/ 241871 w 1684905"/>
                <a:gd name="connsiteY16" fmla="*/ 951217 h 1693361"/>
                <a:gd name="connsiteX17" fmla="*/ 79311 w 1684905"/>
                <a:gd name="connsiteY17" fmla="*/ 1087529 h 1693361"/>
                <a:gd name="connsiteX18" fmla="*/ 19197 w 1684905"/>
                <a:gd name="connsiteY18" fmla="*/ 1386403 h 1693361"/>
                <a:gd name="connsiteX19" fmla="*/ 351937 w 1684905"/>
                <a:gd name="connsiteY19" fmla="*/ 1689510 h 1693361"/>
                <a:gd name="connsiteX0" fmla="*/ 351937 w 1684905"/>
                <a:gd name="connsiteY0" fmla="*/ 1690406 h 1694257"/>
                <a:gd name="connsiteX1" fmla="*/ 665204 w 1684905"/>
                <a:gd name="connsiteY1" fmla="*/ 1598966 h 1694257"/>
                <a:gd name="connsiteX2" fmla="*/ 778657 w 1684905"/>
                <a:gd name="connsiteY2" fmla="*/ 1404233 h 1694257"/>
                <a:gd name="connsiteX3" fmla="*/ 1014877 w 1684905"/>
                <a:gd name="connsiteY3" fmla="*/ 1512606 h 1694257"/>
                <a:gd name="connsiteX4" fmla="*/ 1443291 w 1684905"/>
                <a:gd name="connsiteY4" fmla="*/ 1546473 h 1694257"/>
                <a:gd name="connsiteX5" fmla="*/ 1644797 w 1684905"/>
                <a:gd name="connsiteY5" fmla="*/ 1343273 h 1694257"/>
                <a:gd name="connsiteX6" fmla="*/ 1555051 w 1684905"/>
                <a:gd name="connsiteY6" fmla="*/ 1110439 h 1694257"/>
                <a:gd name="connsiteX7" fmla="*/ 1345077 w 1684905"/>
                <a:gd name="connsiteY7" fmla="*/ 827653 h 1694257"/>
                <a:gd name="connsiteX8" fmla="*/ 1601617 w 1684905"/>
                <a:gd name="connsiteY8" fmla="*/ 665939 h 1694257"/>
                <a:gd name="connsiteX9" fmla="*/ 1671467 w 1684905"/>
                <a:gd name="connsiteY9" fmla="*/ 261657 h 1694257"/>
                <a:gd name="connsiteX10" fmla="*/ 1364551 w 1684905"/>
                <a:gd name="connsiteY10" fmla="*/ 5539 h 1694257"/>
                <a:gd name="connsiteX11" fmla="*/ 1023768 w 1684905"/>
                <a:gd name="connsiteY11" fmla="*/ 109257 h 1694257"/>
                <a:gd name="connsiteX12" fmla="*/ 896767 w 1684905"/>
                <a:gd name="connsiteY12" fmla="*/ 380189 h 1694257"/>
                <a:gd name="connsiteX13" fmla="*/ 466237 w 1684905"/>
                <a:gd name="connsiteY13" fmla="*/ 40253 h 1694257"/>
                <a:gd name="connsiteX14" fmla="*/ 175831 w 1684905"/>
                <a:gd name="connsiteY14" fmla="*/ 213820 h 1694257"/>
                <a:gd name="connsiteX15" fmla="*/ 139000 w 1684905"/>
                <a:gd name="connsiteY15" fmla="*/ 548252 h 1694257"/>
                <a:gd name="connsiteX16" fmla="*/ 241871 w 1684905"/>
                <a:gd name="connsiteY16" fmla="*/ 952113 h 1694257"/>
                <a:gd name="connsiteX17" fmla="*/ 79311 w 1684905"/>
                <a:gd name="connsiteY17" fmla="*/ 1088425 h 1694257"/>
                <a:gd name="connsiteX18" fmla="*/ 19197 w 1684905"/>
                <a:gd name="connsiteY18" fmla="*/ 1387299 h 1694257"/>
                <a:gd name="connsiteX19" fmla="*/ 351937 w 1684905"/>
                <a:gd name="connsiteY19" fmla="*/ 1690406 h 1694257"/>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0269 h 1694120"/>
                <a:gd name="connsiteX1" fmla="*/ 665204 w 1684905"/>
                <a:gd name="connsiteY1" fmla="*/ 1598829 h 1694120"/>
                <a:gd name="connsiteX2" fmla="*/ 778657 w 1684905"/>
                <a:gd name="connsiteY2" fmla="*/ 1404096 h 1694120"/>
                <a:gd name="connsiteX3" fmla="*/ 1014877 w 1684905"/>
                <a:gd name="connsiteY3" fmla="*/ 1512469 h 1694120"/>
                <a:gd name="connsiteX4" fmla="*/ 1443291 w 1684905"/>
                <a:gd name="connsiteY4" fmla="*/ 1546336 h 1694120"/>
                <a:gd name="connsiteX5" fmla="*/ 1644797 w 1684905"/>
                <a:gd name="connsiteY5" fmla="*/ 1343136 h 1694120"/>
                <a:gd name="connsiteX6" fmla="*/ 1555051 w 1684905"/>
                <a:gd name="connsiteY6" fmla="*/ 1110302 h 1694120"/>
                <a:gd name="connsiteX7" fmla="*/ 1345077 w 1684905"/>
                <a:gd name="connsiteY7" fmla="*/ 827516 h 1694120"/>
                <a:gd name="connsiteX8" fmla="*/ 1601617 w 1684905"/>
                <a:gd name="connsiteY8" fmla="*/ 665802 h 1694120"/>
                <a:gd name="connsiteX9" fmla="*/ 1671467 w 1684905"/>
                <a:gd name="connsiteY9" fmla="*/ 261520 h 1694120"/>
                <a:gd name="connsiteX10" fmla="*/ 1364551 w 1684905"/>
                <a:gd name="connsiteY10" fmla="*/ 5402 h 1694120"/>
                <a:gd name="connsiteX11" fmla="*/ 1023768 w 1684905"/>
                <a:gd name="connsiteY11" fmla="*/ 109120 h 1694120"/>
                <a:gd name="connsiteX12" fmla="*/ 877717 w 1684905"/>
                <a:gd name="connsiteY12" fmla="*/ 365235 h 1694120"/>
                <a:gd name="connsiteX13" fmla="*/ 466237 w 1684905"/>
                <a:gd name="connsiteY13" fmla="*/ 40116 h 1694120"/>
                <a:gd name="connsiteX14" fmla="*/ 175831 w 1684905"/>
                <a:gd name="connsiteY14" fmla="*/ 213683 h 1694120"/>
                <a:gd name="connsiteX15" fmla="*/ 139000 w 1684905"/>
                <a:gd name="connsiteY15" fmla="*/ 548115 h 1694120"/>
                <a:gd name="connsiteX16" fmla="*/ 241871 w 1684905"/>
                <a:gd name="connsiteY16" fmla="*/ 951976 h 1694120"/>
                <a:gd name="connsiteX17" fmla="*/ 79311 w 1684905"/>
                <a:gd name="connsiteY17" fmla="*/ 1088288 h 1694120"/>
                <a:gd name="connsiteX18" fmla="*/ 19197 w 1684905"/>
                <a:gd name="connsiteY18" fmla="*/ 1387162 h 1694120"/>
                <a:gd name="connsiteX19" fmla="*/ 351937 w 1684905"/>
                <a:gd name="connsiteY19" fmla="*/ 1690269 h 1694120"/>
                <a:gd name="connsiteX0" fmla="*/ 351937 w 1684905"/>
                <a:gd name="connsiteY0" fmla="*/ 1693322 h 1697173"/>
                <a:gd name="connsiteX1" fmla="*/ 665204 w 1684905"/>
                <a:gd name="connsiteY1" fmla="*/ 1601882 h 1697173"/>
                <a:gd name="connsiteX2" fmla="*/ 778657 w 1684905"/>
                <a:gd name="connsiteY2" fmla="*/ 1407149 h 1697173"/>
                <a:gd name="connsiteX3" fmla="*/ 1014877 w 1684905"/>
                <a:gd name="connsiteY3" fmla="*/ 1515522 h 1697173"/>
                <a:gd name="connsiteX4" fmla="*/ 1443291 w 1684905"/>
                <a:gd name="connsiteY4" fmla="*/ 1549389 h 1697173"/>
                <a:gd name="connsiteX5" fmla="*/ 1644797 w 1684905"/>
                <a:gd name="connsiteY5" fmla="*/ 1346189 h 1697173"/>
                <a:gd name="connsiteX6" fmla="*/ 1555051 w 1684905"/>
                <a:gd name="connsiteY6" fmla="*/ 1113355 h 1697173"/>
                <a:gd name="connsiteX7" fmla="*/ 1345077 w 1684905"/>
                <a:gd name="connsiteY7" fmla="*/ 830569 h 1697173"/>
                <a:gd name="connsiteX8" fmla="*/ 1601617 w 1684905"/>
                <a:gd name="connsiteY8" fmla="*/ 668855 h 1697173"/>
                <a:gd name="connsiteX9" fmla="*/ 1671467 w 1684905"/>
                <a:gd name="connsiteY9" fmla="*/ 264573 h 1697173"/>
                <a:gd name="connsiteX10" fmla="*/ 1364551 w 1684905"/>
                <a:gd name="connsiteY10" fmla="*/ 8455 h 1697173"/>
                <a:gd name="connsiteX11" fmla="*/ 1023768 w 1684905"/>
                <a:gd name="connsiteY11" fmla="*/ 112173 h 1697173"/>
                <a:gd name="connsiteX12" fmla="*/ 877717 w 1684905"/>
                <a:gd name="connsiteY12" fmla="*/ 368288 h 1697173"/>
                <a:gd name="connsiteX13" fmla="*/ 466237 w 1684905"/>
                <a:gd name="connsiteY13" fmla="*/ 43169 h 1697173"/>
                <a:gd name="connsiteX14" fmla="*/ 175831 w 1684905"/>
                <a:gd name="connsiteY14" fmla="*/ 216736 h 1697173"/>
                <a:gd name="connsiteX15" fmla="*/ 139000 w 1684905"/>
                <a:gd name="connsiteY15" fmla="*/ 551168 h 1697173"/>
                <a:gd name="connsiteX16" fmla="*/ 241871 w 1684905"/>
                <a:gd name="connsiteY16" fmla="*/ 955029 h 1697173"/>
                <a:gd name="connsiteX17" fmla="*/ 79311 w 1684905"/>
                <a:gd name="connsiteY17" fmla="*/ 1091341 h 1697173"/>
                <a:gd name="connsiteX18" fmla="*/ 19197 w 1684905"/>
                <a:gd name="connsiteY18" fmla="*/ 1390215 h 1697173"/>
                <a:gd name="connsiteX19" fmla="*/ 351937 w 1684905"/>
                <a:gd name="connsiteY19" fmla="*/ 1693322 h 1697173"/>
                <a:gd name="connsiteX0" fmla="*/ 351937 w 1684905"/>
                <a:gd name="connsiteY0" fmla="*/ 1694367 h 1698218"/>
                <a:gd name="connsiteX1" fmla="*/ 665204 w 1684905"/>
                <a:gd name="connsiteY1" fmla="*/ 1602927 h 1698218"/>
                <a:gd name="connsiteX2" fmla="*/ 778657 w 1684905"/>
                <a:gd name="connsiteY2" fmla="*/ 1408194 h 1698218"/>
                <a:gd name="connsiteX3" fmla="*/ 1014877 w 1684905"/>
                <a:gd name="connsiteY3" fmla="*/ 1516567 h 1698218"/>
                <a:gd name="connsiteX4" fmla="*/ 1443291 w 1684905"/>
                <a:gd name="connsiteY4" fmla="*/ 1550434 h 1698218"/>
                <a:gd name="connsiteX5" fmla="*/ 1644797 w 1684905"/>
                <a:gd name="connsiteY5" fmla="*/ 1347234 h 1698218"/>
                <a:gd name="connsiteX6" fmla="*/ 1555051 w 1684905"/>
                <a:gd name="connsiteY6" fmla="*/ 1114400 h 1698218"/>
                <a:gd name="connsiteX7" fmla="*/ 1345077 w 1684905"/>
                <a:gd name="connsiteY7" fmla="*/ 831614 h 1698218"/>
                <a:gd name="connsiteX8" fmla="*/ 1601617 w 1684905"/>
                <a:gd name="connsiteY8" fmla="*/ 669900 h 1698218"/>
                <a:gd name="connsiteX9" fmla="*/ 1671467 w 1684905"/>
                <a:gd name="connsiteY9" fmla="*/ 265618 h 1698218"/>
                <a:gd name="connsiteX10" fmla="*/ 1364551 w 1684905"/>
                <a:gd name="connsiteY10" fmla="*/ 9500 h 1698218"/>
                <a:gd name="connsiteX11" fmla="*/ 1023768 w 1684905"/>
                <a:gd name="connsiteY11" fmla="*/ 113218 h 1698218"/>
                <a:gd name="connsiteX12" fmla="*/ 877717 w 1684905"/>
                <a:gd name="connsiteY12" fmla="*/ 369333 h 1698218"/>
                <a:gd name="connsiteX13" fmla="*/ 466237 w 1684905"/>
                <a:gd name="connsiteY13" fmla="*/ 44214 h 1698218"/>
                <a:gd name="connsiteX14" fmla="*/ 175831 w 1684905"/>
                <a:gd name="connsiteY14" fmla="*/ 217781 h 1698218"/>
                <a:gd name="connsiteX15" fmla="*/ 139000 w 1684905"/>
                <a:gd name="connsiteY15" fmla="*/ 552213 h 1698218"/>
                <a:gd name="connsiteX16" fmla="*/ 241871 w 1684905"/>
                <a:gd name="connsiteY16" fmla="*/ 956074 h 1698218"/>
                <a:gd name="connsiteX17" fmla="*/ 79311 w 1684905"/>
                <a:gd name="connsiteY17" fmla="*/ 1092386 h 1698218"/>
                <a:gd name="connsiteX18" fmla="*/ 19197 w 1684905"/>
                <a:gd name="connsiteY18" fmla="*/ 1391260 h 1698218"/>
                <a:gd name="connsiteX19" fmla="*/ 351937 w 1684905"/>
                <a:gd name="connsiteY19" fmla="*/ 1694367 h 1698218"/>
                <a:gd name="connsiteX0" fmla="*/ 351937 w 1689336"/>
                <a:gd name="connsiteY0" fmla="*/ 1694367 h 1698218"/>
                <a:gd name="connsiteX1" fmla="*/ 665204 w 1689336"/>
                <a:gd name="connsiteY1" fmla="*/ 1602927 h 1698218"/>
                <a:gd name="connsiteX2" fmla="*/ 778657 w 1689336"/>
                <a:gd name="connsiteY2" fmla="*/ 1408194 h 1698218"/>
                <a:gd name="connsiteX3" fmla="*/ 1014877 w 1689336"/>
                <a:gd name="connsiteY3" fmla="*/ 1516567 h 1698218"/>
                <a:gd name="connsiteX4" fmla="*/ 1443291 w 1689336"/>
                <a:gd name="connsiteY4" fmla="*/ 1550434 h 1698218"/>
                <a:gd name="connsiteX5" fmla="*/ 1644797 w 1689336"/>
                <a:gd name="connsiteY5" fmla="*/ 1347234 h 1698218"/>
                <a:gd name="connsiteX6" fmla="*/ 1555051 w 1689336"/>
                <a:gd name="connsiteY6" fmla="*/ 1114400 h 1698218"/>
                <a:gd name="connsiteX7" fmla="*/ 1345077 w 1689336"/>
                <a:gd name="connsiteY7" fmla="*/ 831614 h 1698218"/>
                <a:gd name="connsiteX8" fmla="*/ 1601617 w 1689336"/>
                <a:gd name="connsiteY8" fmla="*/ 669900 h 1698218"/>
                <a:gd name="connsiteX9" fmla="*/ 1671467 w 1689336"/>
                <a:gd name="connsiteY9" fmla="*/ 265618 h 1698218"/>
                <a:gd name="connsiteX10" fmla="*/ 1364551 w 1689336"/>
                <a:gd name="connsiteY10" fmla="*/ 9500 h 1698218"/>
                <a:gd name="connsiteX11" fmla="*/ 1023768 w 1689336"/>
                <a:gd name="connsiteY11" fmla="*/ 113218 h 1698218"/>
                <a:gd name="connsiteX12" fmla="*/ 877717 w 1689336"/>
                <a:gd name="connsiteY12" fmla="*/ 369333 h 1698218"/>
                <a:gd name="connsiteX13" fmla="*/ 466237 w 1689336"/>
                <a:gd name="connsiteY13" fmla="*/ 44214 h 1698218"/>
                <a:gd name="connsiteX14" fmla="*/ 175831 w 1689336"/>
                <a:gd name="connsiteY14" fmla="*/ 217781 h 1698218"/>
                <a:gd name="connsiteX15" fmla="*/ 139000 w 1689336"/>
                <a:gd name="connsiteY15" fmla="*/ 552213 h 1698218"/>
                <a:gd name="connsiteX16" fmla="*/ 241871 w 1689336"/>
                <a:gd name="connsiteY16" fmla="*/ 956074 h 1698218"/>
                <a:gd name="connsiteX17" fmla="*/ 79311 w 1689336"/>
                <a:gd name="connsiteY17" fmla="*/ 1092386 h 1698218"/>
                <a:gd name="connsiteX18" fmla="*/ 19197 w 1689336"/>
                <a:gd name="connsiteY18" fmla="*/ 1391260 h 1698218"/>
                <a:gd name="connsiteX19" fmla="*/ 351937 w 1689336"/>
                <a:gd name="connsiteY19" fmla="*/ 1694367 h 1698218"/>
                <a:gd name="connsiteX0" fmla="*/ 351937 w 1693555"/>
                <a:gd name="connsiteY0" fmla="*/ 1694367 h 1698218"/>
                <a:gd name="connsiteX1" fmla="*/ 665204 w 1693555"/>
                <a:gd name="connsiteY1" fmla="*/ 1602927 h 1698218"/>
                <a:gd name="connsiteX2" fmla="*/ 778657 w 1693555"/>
                <a:gd name="connsiteY2" fmla="*/ 1408194 h 1698218"/>
                <a:gd name="connsiteX3" fmla="*/ 1014877 w 1693555"/>
                <a:gd name="connsiteY3" fmla="*/ 1516567 h 1698218"/>
                <a:gd name="connsiteX4" fmla="*/ 1443291 w 1693555"/>
                <a:gd name="connsiteY4" fmla="*/ 1550434 h 1698218"/>
                <a:gd name="connsiteX5" fmla="*/ 1644797 w 1693555"/>
                <a:gd name="connsiteY5" fmla="*/ 1347234 h 1698218"/>
                <a:gd name="connsiteX6" fmla="*/ 1555051 w 1693555"/>
                <a:gd name="connsiteY6" fmla="*/ 1114400 h 1698218"/>
                <a:gd name="connsiteX7" fmla="*/ 1345077 w 1693555"/>
                <a:gd name="connsiteY7" fmla="*/ 831614 h 1698218"/>
                <a:gd name="connsiteX8" fmla="*/ 1601617 w 1693555"/>
                <a:gd name="connsiteY8" fmla="*/ 669900 h 1698218"/>
                <a:gd name="connsiteX9" fmla="*/ 1671467 w 1693555"/>
                <a:gd name="connsiteY9" fmla="*/ 265618 h 1698218"/>
                <a:gd name="connsiteX10" fmla="*/ 1364551 w 1693555"/>
                <a:gd name="connsiteY10" fmla="*/ 9500 h 1698218"/>
                <a:gd name="connsiteX11" fmla="*/ 1023768 w 1693555"/>
                <a:gd name="connsiteY11" fmla="*/ 113218 h 1698218"/>
                <a:gd name="connsiteX12" fmla="*/ 877717 w 1693555"/>
                <a:gd name="connsiteY12" fmla="*/ 369333 h 1698218"/>
                <a:gd name="connsiteX13" fmla="*/ 466237 w 1693555"/>
                <a:gd name="connsiteY13" fmla="*/ 44214 h 1698218"/>
                <a:gd name="connsiteX14" fmla="*/ 175831 w 1693555"/>
                <a:gd name="connsiteY14" fmla="*/ 217781 h 1698218"/>
                <a:gd name="connsiteX15" fmla="*/ 139000 w 1693555"/>
                <a:gd name="connsiteY15" fmla="*/ 552213 h 1698218"/>
                <a:gd name="connsiteX16" fmla="*/ 241871 w 1693555"/>
                <a:gd name="connsiteY16" fmla="*/ 956074 h 1698218"/>
                <a:gd name="connsiteX17" fmla="*/ 79311 w 1693555"/>
                <a:gd name="connsiteY17" fmla="*/ 1092386 h 1698218"/>
                <a:gd name="connsiteX18" fmla="*/ 19197 w 1693555"/>
                <a:gd name="connsiteY18" fmla="*/ 1391260 h 1698218"/>
                <a:gd name="connsiteX19" fmla="*/ 351937 w 1693555"/>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55051 w 1696177"/>
                <a:gd name="connsiteY6" fmla="*/ 1114400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8218"/>
                <a:gd name="connsiteX1" fmla="*/ 665204 w 1696177"/>
                <a:gd name="connsiteY1" fmla="*/ 1602927 h 1698218"/>
                <a:gd name="connsiteX2" fmla="*/ 778657 w 1696177"/>
                <a:gd name="connsiteY2" fmla="*/ 1408194 h 1698218"/>
                <a:gd name="connsiteX3" fmla="*/ 1014877 w 1696177"/>
                <a:gd name="connsiteY3" fmla="*/ 1516567 h 1698218"/>
                <a:gd name="connsiteX4" fmla="*/ 1443291 w 1696177"/>
                <a:gd name="connsiteY4" fmla="*/ 1550434 h 1698218"/>
                <a:gd name="connsiteX5" fmla="*/ 1644797 w 1696177"/>
                <a:gd name="connsiteY5" fmla="*/ 1347234 h 1698218"/>
                <a:gd name="connsiteX6" fmla="*/ 1565634 w 1696177"/>
                <a:gd name="connsiteY6" fmla="*/ 1116516 h 1698218"/>
                <a:gd name="connsiteX7" fmla="*/ 1345077 w 1696177"/>
                <a:gd name="connsiteY7" fmla="*/ 831614 h 1698218"/>
                <a:gd name="connsiteX8" fmla="*/ 1601617 w 1696177"/>
                <a:gd name="connsiteY8" fmla="*/ 669900 h 1698218"/>
                <a:gd name="connsiteX9" fmla="*/ 1671467 w 1696177"/>
                <a:gd name="connsiteY9" fmla="*/ 265618 h 1698218"/>
                <a:gd name="connsiteX10" fmla="*/ 1364551 w 1696177"/>
                <a:gd name="connsiteY10" fmla="*/ 9500 h 1698218"/>
                <a:gd name="connsiteX11" fmla="*/ 1023768 w 1696177"/>
                <a:gd name="connsiteY11" fmla="*/ 113218 h 1698218"/>
                <a:gd name="connsiteX12" fmla="*/ 877717 w 1696177"/>
                <a:gd name="connsiteY12" fmla="*/ 369333 h 1698218"/>
                <a:gd name="connsiteX13" fmla="*/ 466237 w 1696177"/>
                <a:gd name="connsiteY13" fmla="*/ 44214 h 1698218"/>
                <a:gd name="connsiteX14" fmla="*/ 175831 w 1696177"/>
                <a:gd name="connsiteY14" fmla="*/ 217781 h 1698218"/>
                <a:gd name="connsiteX15" fmla="*/ 139000 w 1696177"/>
                <a:gd name="connsiteY15" fmla="*/ 552213 h 1698218"/>
                <a:gd name="connsiteX16" fmla="*/ 241871 w 1696177"/>
                <a:gd name="connsiteY16" fmla="*/ 956074 h 1698218"/>
                <a:gd name="connsiteX17" fmla="*/ 79311 w 1696177"/>
                <a:gd name="connsiteY17" fmla="*/ 1092386 h 1698218"/>
                <a:gd name="connsiteX18" fmla="*/ 19197 w 1696177"/>
                <a:gd name="connsiteY18" fmla="*/ 1391260 h 1698218"/>
                <a:gd name="connsiteX19" fmla="*/ 351937 w 1696177"/>
                <a:gd name="connsiteY19" fmla="*/ 1694367 h 1698218"/>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6699"/>
                <a:gd name="connsiteX1" fmla="*/ 665204 w 1696177"/>
                <a:gd name="connsiteY1" fmla="*/ 1602927 h 1696699"/>
                <a:gd name="connsiteX2" fmla="*/ 768074 w 1696177"/>
                <a:gd name="connsiteY2" fmla="*/ 1416661 h 1696699"/>
                <a:gd name="connsiteX3" fmla="*/ 1014877 w 1696177"/>
                <a:gd name="connsiteY3" fmla="*/ 1516567 h 1696699"/>
                <a:gd name="connsiteX4" fmla="*/ 1443291 w 1696177"/>
                <a:gd name="connsiteY4" fmla="*/ 1550434 h 1696699"/>
                <a:gd name="connsiteX5" fmla="*/ 1644797 w 1696177"/>
                <a:gd name="connsiteY5" fmla="*/ 1347234 h 1696699"/>
                <a:gd name="connsiteX6" fmla="*/ 1565634 w 1696177"/>
                <a:gd name="connsiteY6" fmla="*/ 1116516 h 1696699"/>
                <a:gd name="connsiteX7" fmla="*/ 1345077 w 1696177"/>
                <a:gd name="connsiteY7" fmla="*/ 831614 h 1696699"/>
                <a:gd name="connsiteX8" fmla="*/ 1601617 w 1696177"/>
                <a:gd name="connsiteY8" fmla="*/ 669900 h 1696699"/>
                <a:gd name="connsiteX9" fmla="*/ 1671467 w 1696177"/>
                <a:gd name="connsiteY9" fmla="*/ 265618 h 1696699"/>
                <a:gd name="connsiteX10" fmla="*/ 1364551 w 1696177"/>
                <a:gd name="connsiteY10" fmla="*/ 9500 h 1696699"/>
                <a:gd name="connsiteX11" fmla="*/ 1023768 w 1696177"/>
                <a:gd name="connsiteY11" fmla="*/ 113218 h 1696699"/>
                <a:gd name="connsiteX12" fmla="*/ 877717 w 1696177"/>
                <a:gd name="connsiteY12" fmla="*/ 369333 h 1696699"/>
                <a:gd name="connsiteX13" fmla="*/ 466237 w 1696177"/>
                <a:gd name="connsiteY13" fmla="*/ 44214 h 1696699"/>
                <a:gd name="connsiteX14" fmla="*/ 175831 w 1696177"/>
                <a:gd name="connsiteY14" fmla="*/ 217781 h 1696699"/>
                <a:gd name="connsiteX15" fmla="*/ 139000 w 1696177"/>
                <a:gd name="connsiteY15" fmla="*/ 552213 h 1696699"/>
                <a:gd name="connsiteX16" fmla="*/ 241871 w 1696177"/>
                <a:gd name="connsiteY16" fmla="*/ 956074 h 1696699"/>
                <a:gd name="connsiteX17" fmla="*/ 79311 w 1696177"/>
                <a:gd name="connsiteY17" fmla="*/ 1092386 h 1696699"/>
                <a:gd name="connsiteX18" fmla="*/ 19197 w 1696177"/>
                <a:gd name="connsiteY18" fmla="*/ 1391260 h 1696699"/>
                <a:gd name="connsiteX19" fmla="*/ 351937 w 1696177"/>
                <a:gd name="connsiteY19" fmla="*/ 1694367 h 1696699"/>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694922"/>
                <a:gd name="connsiteX1" fmla="*/ 665204 w 1696177"/>
                <a:gd name="connsiteY1" fmla="*/ 1602927 h 1694922"/>
                <a:gd name="connsiteX2" fmla="*/ 768074 w 1696177"/>
                <a:gd name="connsiteY2" fmla="*/ 1416661 h 1694922"/>
                <a:gd name="connsiteX3" fmla="*/ 1014877 w 1696177"/>
                <a:gd name="connsiteY3" fmla="*/ 1516567 h 1694922"/>
                <a:gd name="connsiteX4" fmla="*/ 1443291 w 1696177"/>
                <a:gd name="connsiteY4" fmla="*/ 1550434 h 1694922"/>
                <a:gd name="connsiteX5" fmla="*/ 1644797 w 1696177"/>
                <a:gd name="connsiteY5" fmla="*/ 1347234 h 1694922"/>
                <a:gd name="connsiteX6" fmla="*/ 1565634 w 1696177"/>
                <a:gd name="connsiteY6" fmla="*/ 1116516 h 1694922"/>
                <a:gd name="connsiteX7" fmla="*/ 1345077 w 1696177"/>
                <a:gd name="connsiteY7" fmla="*/ 831614 h 1694922"/>
                <a:gd name="connsiteX8" fmla="*/ 1601617 w 1696177"/>
                <a:gd name="connsiteY8" fmla="*/ 669900 h 1694922"/>
                <a:gd name="connsiteX9" fmla="*/ 1671467 w 1696177"/>
                <a:gd name="connsiteY9" fmla="*/ 265618 h 1694922"/>
                <a:gd name="connsiteX10" fmla="*/ 1364551 w 1696177"/>
                <a:gd name="connsiteY10" fmla="*/ 9500 h 1694922"/>
                <a:gd name="connsiteX11" fmla="*/ 1023768 w 1696177"/>
                <a:gd name="connsiteY11" fmla="*/ 113218 h 1694922"/>
                <a:gd name="connsiteX12" fmla="*/ 877717 w 1696177"/>
                <a:gd name="connsiteY12" fmla="*/ 369333 h 1694922"/>
                <a:gd name="connsiteX13" fmla="*/ 466237 w 1696177"/>
                <a:gd name="connsiteY13" fmla="*/ 44214 h 1694922"/>
                <a:gd name="connsiteX14" fmla="*/ 175831 w 1696177"/>
                <a:gd name="connsiteY14" fmla="*/ 217781 h 1694922"/>
                <a:gd name="connsiteX15" fmla="*/ 139000 w 1696177"/>
                <a:gd name="connsiteY15" fmla="*/ 552213 h 1694922"/>
                <a:gd name="connsiteX16" fmla="*/ 241871 w 1696177"/>
                <a:gd name="connsiteY16" fmla="*/ 956074 h 1694922"/>
                <a:gd name="connsiteX17" fmla="*/ 79311 w 1696177"/>
                <a:gd name="connsiteY17" fmla="*/ 1092386 h 1694922"/>
                <a:gd name="connsiteX18" fmla="*/ 19197 w 1696177"/>
                <a:gd name="connsiteY18" fmla="*/ 1391260 h 1694922"/>
                <a:gd name="connsiteX19" fmla="*/ 351937 w 1696177"/>
                <a:gd name="connsiteY19" fmla="*/ 1694367 h 1694922"/>
                <a:gd name="connsiteX0" fmla="*/ 351937 w 1696177"/>
                <a:gd name="connsiteY0" fmla="*/ 1694367 h 1703063"/>
                <a:gd name="connsiteX1" fmla="*/ 654621 w 1696177"/>
                <a:gd name="connsiteY1" fmla="*/ 1602927 h 1703063"/>
                <a:gd name="connsiteX2" fmla="*/ 768074 w 1696177"/>
                <a:gd name="connsiteY2" fmla="*/ 1416661 h 1703063"/>
                <a:gd name="connsiteX3" fmla="*/ 1014877 w 1696177"/>
                <a:gd name="connsiteY3" fmla="*/ 1516567 h 1703063"/>
                <a:gd name="connsiteX4" fmla="*/ 1443291 w 1696177"/>
                <a:gd name="connsiteY4" fmla="*/ 1550434 h 1703063"/>
                <a:gd name="connsiteX5" fmla="*/ 1644797 w 1696177"/>
                <a:gd name="connsiteY5" fmla="*/ 1347234 h 1703063"/>
                <a:gd name="connsiteX6" fmla="*/ 1565634 w 1696177"/>
                <a:gd name="connsiteY6" fmla="*/ 1116516 h 1703063"/>
                <a:gd name="connsiteX7" fmla="*/ 1345077 w 1696177"/>
                <a:gd name="connsiteY7" fmla="*/ 831614 h 1703063"/>
                <a:gd name="connsiteX8" fmla="*/ 1601617 w 1696177"/>
                <a:gd name="connsiteY8" fmla="*/ 669900 h 1703063"/>
                <a:gd name="connsiteX9" fmla="*/ 1671467 w 1696177"/>
                <a:gd name="connsiteY9" fmla="*/ 265618 h 1703063"/>
                <a:gd name="connsiteX10" fmla="*/ 1364551 w 1696177"/>
                <a:gd name="connsiteY10" fmla="*/ 9500 h 1703063"/>
                <a:gd name="connsiteX11" fmla="*/ 1023768 w 1696177"/>
                <a:gd name="connsiteY11" fmla="*/ 113218 h 1703063"/>
                <a:gd name="connsiteX12" fmla="*/ 877717 w 1696177"/>
                <a:gd name="connsiteY12" fmla="*/ 369333 h 1703063"/>
                <a:gd name="connsiteX13" fmla="*/ 466237 w 1696177"/>
                <a:gd name="connsiteY13" fmla="*/ 44214 h 1703063"/>
                <a:gd name="connsiteX14" fmla="*/ 175831 w 1696177"/>
                <a:gd name="connsiteY14" fmla="*/ 217781 h 1703063"/>
                <a:gd name="connsiteX15" fmla="*/ 139000 w 1696177"/>
                <a:gd name="connsiteY15" fmla="*/ 552213 h 1703063"/>
                <a:gd name="connsiteX16" fmla="*/ 241871 w 1696177"/>
                <a:gd name="connsiteY16" fmla="*/ 956074 h 1703063"/>
                <a:gd name="connsiteX17" fmla="*/ 79311 w 1696177"/>
                <a:gd name="connsiteY17" fmla="*/ 1092386 h 1703063"/>
                <a:gd name="connsiteX18" fmla="*/ 19197 w 1696177"/>
                <a:gd name="connsiteY18" fmla="*/ 1391260 h 1703063"/>
                <a:gd name="connsiteX19" fmla="*/ 351937 w 1696177"/>
                <a:gd name="connsiteY19" fmla="*/ 1694367 h 1703063"/>
                <a:gd name="connsiteX0" fmla="*/ 351937 w 1696177"/>
                <a:gd name="connsiteY0" fmla="*/ 1694367 h 1703723"/>
                <a:gd name="connsiteX1" fmla="*/ 654621 w 1696177"/>
                <a:gd name="connsiteY1" fmla="*/ 1602927 h 1703723"/>
                <a:gd name="connsiteX2" fmla="*/ 768074 w 1696177"/>
                <a:gd name="connsiteY2" fmla="*/ 1416661 h 1703723"/>
                <a:gd name="connsiteX3" fmla="*/ 1014877 w 1696177"/>
                <a:gd name="connsiteY3" fmla="*/ 1516567 h 1703723"/>
                <a:gd name="connsiteX4" fmla="*/ 1443291 w 1696177"/>
                <a:gd name="connsiteY4" fmla="*/ 1550434 h 1703723"/>
                <a:gd name="connsiteX5" fmla="*/ 1644797 w 1696177"/>
                <a:gd name="connsiteY5" fmla="*/ 1347234 h 1703723"/>
                <a:gd name="connsiteX6" fmla="*/ 1565634 w 1696177"/>
                <a:gd name="connsiteY6" fmla="*/ 1116516 h 1703723"/>
                <a:gd name="connsiteX7" fmla="*/ 1345077 w 1696177"/>
                <a:gd name="connsiteY7" fmla="*/ 831614 h 1703723"/>
                <a:gd name="connsiteX8" fmla="*/ 1601617 w 1696177"/>
                <a:gd name="connsiteY8" fmla="*/ 669900 h 1703723"/>
                <a:gd name="connsiteX9" fmla="*/ 1671467 w 1696177"/>
                <a:gd name="connsiteY9" fmla="*/ 265618 h 1703723"/>
                <a:gd name="connsiteX10" fmla="*/ 1364551 w 1696177"/>
                <a:gd name="connsiteY10" fmla="*/ 9500 h 1703723"/>
                <a:gd name="connsiteX11" fmla="*/ 1023768 w 1696177"/>
                <a:gd name="connsiteY11" fmla="*/ 113218 h 1703723"/>
                <a:gd name="connsiteX12" fmla="*/ 877717 w 1696177"/>
                <a:gd name="connsiteY12" fmla="*/ 369333 h 1703723"/>
                <a:gd name="connsiteX13" fmla="*/ 466237 w 1696177"/>
                <a:gd name="connsiteY13" fmla="*/ 44214 h 1703723"/>
                <a:gd name="connsiteX14" fmla="*/ 175831 w 1696177"/>
                <a:gd name="connsiteY14" fmla="*/ 217781 h 1703723"/>
                <a:gd name="connsiteX15" fmla="*/ 139000 w 1696177"/>
                <a:gd name="connsiteY15" fmla="*/ 552213 h 1703723"/>
                <a:gd name="connsiteX16" fmla="*/ 241871 w 1696177"/>
                <a:gd name="connsiteY16" fmla="*/ 956074 h 1703723"/>
                <a:gd name="connsiteX17" fmla="*/ 79311 w 1696177"/>
                <a:gd name="connsiteY17" fmla="*/ 1092386 h 1703723"/>
                <a:gd name="connsiteX18" fmla="*/ 19197 w 1696177"/>
                <a:gd name="connsiteY18" fmla="*/ 1391260 h 1703723"/>
                <a:gd name="connsiteX19" fmla="*/ 351937 w 1696177"/>
                <a:gd name="connsiteY19" fmla="*/ 1694367 h 1703723"/>
                <a:gd name="connsiteX0" fmla="*/ 256548 w 1689688"/>
                <a:gd name="connsiteY0" fmla="*/ 1677433 h 1687404"/>
                <a:gd name="connsiteX1" fmla="*/ 648132 w 1689688"/>
                <a:gd name="connsiteY1" fmla="*/ 1602927 h 1687404"/>
                <a:gd name="connsiteX2" fmla="*/ 761585 w 1689688"/>
                <a:gd name="connsiteY2" fmla="*/ 1416661 h 1687404"/>
                <a:gd name="connsiteX3" fmla="*/ 1008388 w 1689688"/>
                <a:gd name="connsiteY3" fmla="*/ 1516567 h 1687404"/>
                <a:gd name="connsiteX4" fmla="*/ 1436802 w 1689688"/>
                <a:gd name="connsiteY4" fmla="*/ 1550434 h 1687404"/>
                <a:gd name="connsiteX5" fmla="*/ 1638308 w 1689688"/>
                <a:gd name="connsiteY5" fmla="*/ 1347234 h 1687404"/>
                <a:gd name="connsiteX6" fmla="*/ 1559145 w 1689688"/>
                <a:gd name="connsiteY6" fmla="*/ 1116516 h 1687404"/>
                <a:gd name="connsiteX7" fmla="*/ 1338588 w 1689688"/>
                <a:gd name="connsiteY7" fmla="*/ 831614 h 1687404"/>
                <a:gd name="connsiteX8" fmla="*/ 1595128 w 1689688"/>
                <a:gd name="connsiteY8" fmla="*/ 669900 h 1687404"/>
                <a:gd name="connsiteX9" fmla="*/ 1664978 w 1689688"/>
                <a:gd name="connsiteY9" fmla="*/ 265618 h 1687404"/>
                <a:gd name="connsiteX10" fmla="*/ 1358062 w 1689688"/>
                <a:gd name="connsiteY10" fmla="*/ 9500 h 1687404"/>
                <a:gd name="connsiteX11" fmla="*/ 1017279 w 1689688"/>
                <a:gd name="connsiteY11" fmla="*/ 113218 h 1687404"/>
                <a:gd name="connsiteX12" fmla="*/ 871228 w 1689688"/>
                <a:gd name="connsiteY12" fmla="*/ 369333 h 1687404"/>
                <a:gd name="connsiteX13" fmla="*/ 459748 w 1689688"/>
                <a:gd name="connsiteY13" fmla="*/ 44214 h 1687404"/>
                <a:gd name="connsiteX14" fmla="*/ 169342 w 1689688"/>
                <a:gd name="connsiteY14" fmla="*/ 217781 h 1687404"/>
                <a:gd name="connsiteX15" fmla="*/ 132511 w 1689688"/>
                <a:gd name="connsiteY15" fmla="*/ 552213 h 1687404"/>
                <a:gd name="connsiteX16" fmla="*/ 235382 w 1689688"/>
                <a:gd name="connsiteY16" fmla="*/ 956074 h 1687404"/>
                <a:gd name="connsiteX17" fmla="*/ 72822 w 1689688"/>
                <a:gd name="connsiteY17" fmla="*/ 1092386 h 1687404"/>
                <a:gd name="connsiteX18" fmla="*/ 12708 w 1689688"/>
                <a:gd name="connsiteY18" fmla="*/ 1391260 h 1687404"/>
                <a:gd name="connsiteX19" fmla="*/ 256548 w 1689688"/>
                <a:gd name="connsiteY19" fmla="*/ 1677433 h 1687404"/>
                <a:gd name="connsiteX0" fmla="*/ 274712 w 1690919"/>
                <a:gd name="connsiteY0" fmla="*/ 1683783 h 1693236"/>
                <a:gd name="connsiteX1" fmla="*/ 649363 w 1690919"/>
                <a:gd name="connsiteY1" fmla="*/ 1602927 h 1693236"/>
                <a:gd name="connsiteX2" fmla="*/ 762816 w 1690919"/>
                <a:gd name="connsiteY2" fmla="*/ 1416661 h 1693236"/>
                <a:gd name="connsiteX3" fmla="*/ 1009619 w 1690919"/>
                <a:gd name="connsiteY3" fmla="*/ 1516567 h 1693236"/>
                <a:gd name="connsiteX4" fmla="*/ 1438033 w 1690919"/>
                <a:gd name="connsiteY4" fmla="*/ 1550434 h 1693236"/>
                <a:gd name="connsiteX5" fmla="*/ 1639539 w 1690919"/>
                <a:gd name="connsiteY5" fmla="*/ 1347234 h 1693236"/>
                <a:gd name="connsiteX6" fmla="*/ 1560376 w 1690919"/>
                <a:gd name="connsiteY6" fmla="*/ 1116516 h 1693236"/>
                <a:gd name="connsiteX7" fmla="*/ 1339819 w 1690919"/>
                <a:gd name="connsiteY7" fmla="*/ 831614 h 1693236"/>
                <a:gd name="connsiteX8" fmla="*/ 1596359 w 1690919"/>
                <a:gd name="connsiteY8" fmla="*/ 669900 h 1693236"/>
                <a:gd name="connsiteX9" fmla="*/ 1666209 w 1690919"/>
                <a:gd name="connsiteY9" fmla="*/ 265618 h 1693236"/>
                <a:gd name="connsiteX10" fmla="*/ 1359293 w 1690919"/>
                <a:gd name="connsiteY10" fmla="*/ 9500 h 1693236"/>
                <a:gd name="connsiteX11" fmla="*/ 1018510 w 1690919"/>
                <a:gd name="connsiteY11" fmla="*/ 113218 h 1693236"/>
                <a:gd name="connsiteX12" fmla="*/ 872459 w 1690919"/>
                <a:gd name="connsiteY12" fmla="*/ 369333 h 1693236"/>
                <a:gd name="connsiteX13" fmla="*/ 460979 w 1690919"/>
                <a:gd name="connsiteY13" fmla="*/ 44214 h 1693236"/>
                <a:gd name="connsiteX14" fmla="*/ 170573 w 1690919"/>
                <a:gd name="connsiteY14" fmla="*/ 217781 h 1693236"/>
                <a:gd name="connsiteX15" fmla="*/ 133742 w 1690919"/>
                <a:gd name="connsiteY15" fmla="*/ 552213 h 1693236"/>
                <a:gd name="connsiteX16" fmla="*/ 236613 w 1690919"/>
                <a:gd name="connsiteY16" fmla="*/ 956074 h 1693236"/>
                <a:gd name="connsiteX17" fmla="*/ 74053 w 1690919"/>
                <a:gd name="connsiteY17" fmla="*/ 1092386 h 1693236"/>
                <a:gd name="connsiteX18" fmla="*/ 13939 w 1690919"/>
                <a:gd name="connsiteY18" fmla="*/ 1391260 h 1693236"/>
                <a:gd name="connsiteX19" fmla="*/ 274712 w 1690919"/>
                <a:gd name="connsiteY19" fmla="*/ 1683783 h 1693236"/>
                <a:gd name="connsiteX0" fmla="*/ 274712 w 1690919"/>
                <a:gd name="connsiteY0" fmla="*/ 1683783 h 1696463"/>
                <a:gd name="connsiteX1" fmla="*/ 649363 w 1690919"/>
                <a:gd name="connsiteY1" fmla="*/ 1602927 h 1696463"/>
                <a:gd name="connsiteX2" fmla="*/ 762816 w 1690919"/>
                <a:gd name="connsiteY2" fmla="*/ 1416661 h 1696463"/>
                <a:gd name="connsiteX3" fmla="*/ 1009619 w 1690919"/>
                <a:gd name="connsiteY3" fmla="*/ 1516567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696463"/>
                <a:gd name="connsiteX1" fmla="*/ 649363 w 1690919"/>
                <a:gd name="connsiteY1" fmla="*/ 1602927 h 1696463"/>
                <a:gd name="connsiteX2" fmla="*/ 762816 w 1690919"/>
                <a:gd name="connsiteY2" fmla="*/ 1416661 h 1696463"/>
                <a:gd name="connsiteX3" fmla="*/ 1019144 w 1690919"/>
                <a:gd name="connsiteY3" fmla="*/ 1534029 h 1696463"/>
                <a:gd name="connsiteX4" fmla="*/ 1438033 w 1690919"/>
                <a:gd name="connsiteY4" fmla="*/ 1550434 h 1696463"/>
                <a:gd name="connsiteX5" fmla="*/ 1639539 w 1690919"/>
                <a:gd name="connsiteY5" fmla="*/ 1347234 h 1696463"/>
                <a:gd name="connsiteX6" fmla="*/ 1560376 w 1690919"/>
                <a:gd name="connsiteY6" fmla="*/ 1116516 h 1696463"/>
                <a:gd name="connsiteX7" fmla="*/ 1339819 w 1690919"/>
                <a:gd name="connsiteY7" fmla="*/ 831614 h 1696463"/>
                <a:gd name="connsiteX8" fmla="*/ 1596359 w 1690919"/>
                <a:gd name="connsiteY8" fmla="*/ 669900 h 1696463"/>
                <a:gd name="connsiteX9" fmla="*/ 1666209 w 1690919"/>
                <a:gd name="connsiteY9" fmla="*/ 265618 h 1696463"/>
                <a:gd name="connsiteX10" fmla="*/ 1359293 w 1690919"/>
                <a:gd name="connsiteY10" fmla="*/ 9500 h 1696463"/>
                <a:gd name="connsiteX11" fmla="*/ 1018510 w 1690919"/>
                <a:gd name="connsiteY11" fmla="*/ 113218 h 1696463"/>
                <a:gd name="connsiteX12" fmla="*/ 872459 w 1690919"/>
                <a:gd name="connsiteY12" fmla="*/ 369333 h 1696463"/>
                <a:gd name="connsiteX13" fmla="*/ 460979 w 1690919"/>
                <a:gd name="connsiteY13" fmla="*/ 44214 h 1696463"/>
                <a:gd name="connsiteX14" fmla="*/ 170573 w 1690919"/>
                <a:gd name="connsiteY14" fmla="*/ 217781 h 1696463"/>
                <a:gd name="connsiteX15" fmla="*/ 133742 w 1690919"/>
                <a:gd name="connsiteY15" fmla="*/ 552213 h 1696463"/>
                <a:gd name="connsiteX16" fmla="*/ 236613 w 1690919"/>
                <a:gd name="connsiteY16" fmla="*/ 956074 h 1696463"/>
                <a:gd name="connsiteX17" fmla="*/ 74053 w 1690919"/>
                <a:gd name="connsiteY17" fmla="*/ 1092386 h 1696463"/>
                <a:gd name="connsiteX18" fmla="*/ 13939 w 1690919"/>
                <a:gd name="connsiteY18" fmla="*/ 1391260 h 1696463"/>
                <a:gd name="connsiteX19" fmla="*/ 274712 w 1690919"/>
                <a:gd name="connsiteY19" fmla="*/ 1683783 h 1696463"/>
                <a:gd name="connsiteX0" fmla="*/ 274712 w 1690919"/>
                <a:gd name="connsiteY0" fmla="*/ 1683783 h 1703663"/>
                <a:gd name="connsiteX1" fmla="*/ 649363 w 1690919"/>
                <a:gd name="connsiteY1" fmla="*/ 1602927 h 1703663"/>
                <a:gd name="connsiteX2" fmla="*/ 762816 w 1690919"/>
                <a:gd name="connsiteY2" fmla="*/ 1416661 h 1703663"/>
                <a:gd name="connsiteX3" fmla="*/ 1019144 w 1690919"/>
                <a:gd name="connsiteY3" fmla="*/ 1534029 h 1703663"/>
                <a:gd name="connsiteX4" fmla="*/ 1438033 w 1690919"/>
                <a:gd name="connsiteY4" fmla="*/ 1550434 h 1703663"/>
                <a:gd name="connsiteX5" fmla="*/ 1639539 w 1690919"/>
                <a:gd name="connsiteY5" fmla="*/ 1347234 h 1703663"/>
                <a:gd name="connsiteX6" fmla="*/ 1560376 w 1690919"/>
                <a:gd name="connsiteY6" fmla="*/ 1116516 h 1703663"/>
                <a:gd name="connsiteX7" fmla="*/ 1339819 w 1690919"/>
                <a:gd name="connsiteY7" fmla="*/ 831614 h 1703663"/>
                <a:gd name="connsiteX8" fmla="*/ 1596359 w 1690919"/>
                <a:gd name="connsiteY8" fmla="*/ 669900 h 1703663"/>
                <a:gd name="connsiteX9" fmla="*/ 1666209 w 1690919"/>
                <a:gd name="connsiteY9" fmla="*/ 265618 h 1703663"/>
                <a:gd name="connsiteX10" fmla="*/ 1359293 w 1690919"/>
                <a:gd name="connsiteY10" fmla="*/ 9500 h 1703663"/>
                <a:gd name="connsiteX11" fmla="*/ 1018510 w 1690919"/>
                <a:gd name="connsiteY11" fmla="*/ 113218 h 1703663"/>
                <a:gd name="connsiteX12" fmla="*/ 872459 w 1690919"/>
                <a:gd name="connsiteY12" fmla="*/ 369333 h 1703663"/>
                <a:gd name="connsiteX13" fmla="*/ 460979 w 1690919"/>
                <a:gd name="connsiteY13" fmla="*/ 44214 h 1703663"/>
                <a:gd name="connsiteX14" fmla="*/ 170573 w 1690919"/>
                <a:gd name="connsiteY14" fmla="*/ 217781 h 1703663"/>
                <a:gd name="connsiteX15" fmla="*/ 133742 w 1690919"/>
                <a:gd name="connsiteY15" fmla="*/ 552213 h 1703663"/>
                <a:gd name="connsiteX16" fmla="*/ 236613 w 1690919"/>
                <a:gd name="connsiteY16" fmla="*/ 956074 h 1703663"/>
                <a:gd name="connsiteX17" fmla="*/ 74053 w 1690919"/>
                <a:gd name="connsiteY17" fmla="*/ 1092386 h 1703663"/>
                <a:gd name="connsiteX18" fmla="*/ 13939 w 1690919"/>
                <a:gd name="connsiteY18" fmla="*/ 1391260 h 1703663"/>
                <a:gd name="connsiteX19" fmla="*/ 274712 w 1690919"/>
                <a:gd name="connsiteY19" fmla="*/ 1683783 h 1703663"/>
                <a:gd name="connsiteX0" fmla="*/ 247467 w 1689074"/>
                <a:gd name="connsiteY0" fmla="*/ 1666849 h 1684762"/>
                <a:gd name="connsiteX1" fmla="*/ 647518 w 1689074"/>
                <a:gd name="connsiteY1" fmla="*/ 1602927 h 1684762"/>
                <a:gd name="connsiteX2" fmla="*/ 760971 w 1689074"/>
                <a:gd name="connsiteY2" fmla="*/ 1416661 h 1684762"/>
                <a:gd name="connsiteX3" fmla="*/ 1017299 w 1689074"/>
                <a:gd name="connsiteY3" fmla="*/ 1534029 h 1684762"/>
                <a:gd name="connsiteX4" fmla="*/ 1436188 w 1689074"/>
                <a:gd name="connsiteY4" fmla="*/ 1550434 h 1684762"/>
                <a:gd name="connsiteX5" fmla="*/ 1637694 w 1689074"/>
                <a:gd name="connsiteY5" fmla="*/ 1347234 h 1684762"/>
                <a:gd name="connsiteX6" fmla="*/ 1558531 w 1689074"/>
                <a:gd name="connsiteY6" fmla="*/ 1116516 h 1684762"/>
                <a:gd name="connsiteX7" fmla="*/ 1337974 w 1689074"/>
                <a:gd name="connsiteY7" fmla="*/ 831614 h 1684762"/>
                <a:gd name="connsiteX8" fmla="*/ 1594514 w 1689074"/>
                <a:gd name="connsiteY8" fmla="*/ 669900 h 1684762"/>
                <a:gd name="connsiteX9" fmla="*/ 1664364 w 1689074"/>
                <a:gd name="connsiteY9" fmla="*/ 265618 h 1684762"/>
                <a:gd name="connsiteX10" fmla="*/ 1357448 w 1689074"/>
                <a:gd name="connsiteY10" fmla="*/ 9500 h 1684762"/>
                <a:gd name="connsiteX11" fmla="*/ 1016665 w 1689074"/>
                <a:gd name="connsiteY11" fmla="*/ 113218 h 1684762"/>
                <a:gd name="connsiteX12" fmla="*/ 870614 w 1689074"/>
                <a:gd name="connsiteY12" fmla="*/ 369333 h 1684762"/>
                <a:gd name="connsiteX13" fmla="*/ 459134 w 1689074"/>
                <a:gd name="connsiteY13" fmla="*/ 44214 h 1684762"/>
                <a:gd name="connsiteX14" fmla="*/ 168728 w 1689074"/>
                <a:gd name="connsiteY14" fmla="*/ 217781 h 1684762"/>
                <a:gd name="connsiteX15" fmla="*/ 131897 w 1689074"/>
                <a:gd name="connsiteY15" fmla="*/ 552213 h 1684762"/>
                <a:gd name="connsiteX16" fmla="*/ 234768 w 1689074"/>
                <a:gd name="connsiteY16" fmla="*/ 956074 h 1684762"/>
                <a:gd name="connsiteX17" fmla="*/ 72208 w 1689074"/>
                <a:gd name="connsiteY17" fmla="*/ 1092386 h 1684762"/>
                <a:gd name="connsiteX18" fmla="*/ 12094 w 1689074"/>
                <a:gd name="connsiteY18" fmla="*/ 1391260 h 1684762"/>
                <a:gd name="connsiteX19" fmla="*/ 247467 w 1689074"/>
                <a:gd name="connsiteY19" fmla="*/ 1666849 h 1684762"/>
                <a:gd name="connsiteX0" fmla="*/ 247467 w 1689074"/>
                <a:gd name="connsiteY0" fmla="*/ 1666849 h 1690120"/>
                <a:gd name="connsiteX1" fmla="*/ 647518 w 1689074"/>
                <a:gd name="connsiteY1" fmla="*/ 1602927 h 1690120"/>
                <a:gd name="connsiteX2" fmla="*/ 760971 w 1689074"/>
                <a:gd name="connsiteY2" fmla="*/ 1416661 h 1690120"/>
                <a:gd name="connsiteX3" fmla="*/ 1017299 w 1689074"/>
                <a:gd name="connsiteY3" fmla="*/ 1534029 h 1690120"/>
                <a:gd name="connsiteX4" fmla="*/ 1436188 w 1689074"/>
                <a:gd name="connsiteY4" fmla="*/ 1550434 h 1690120"/>
                <a:gd name="connsiteX5" fmla="*/ 1637694 w 1689074"/>
                <a:gd name="connsiteY5" fmla="*/ 1347234 h 1690120"/>
                <a:gd name="connsiteX6" fmla="*/ 1558531 w 1689074"/>
                <a:gd name="connsiteY6" fmla="*/ 1116516 h 1690120"/>
                <a:gd name="connsiteX7" fmla="*/ 1337974 w 1689074"/>
                <a:gd name="connsiteY7" fmla="*/ 831614 h 1690120"/>
                <a:gd name="connsiteX8" fmla="*/ 1594514 w 1689074"/>
                <a:gd name="connsiteY8" fmla="*/ 669900 h 1690120"/>
                <a:gd name="connsiteX9" fmla="*/ 1664364 w 1689074"/>
                <a:gd name="connsiteY9" fmla="*/ 265618 h 1690120"/>
                <a:gd name="connsiteX10" fmla="*/ 1357448 w 1689074"/>
                <a:gd name="connsiteY10" fmla="*/ 9500 h 1690120"/>
                <a:gd name="connsiteX11" fmla="*/ 1016665 w 1689074"/>
                <a:gd name="connsiteY11" fmla="*/ 113218 h 1690120"/>
                <a:gd name="connsiteX12" fmla="*/ 870614 w 1689074"/>
                <a:gd name="connsiteY12" fmla="*/ 369333 h 1690120"/>
                <a:gd name="connsiteX13" fmla="*/ 459134 w 1689074"/>
                <a:gd name="connsiteY13" fmla="*/ 44214 h 1690120"/>
                <a:gd name="connsiteX14" fmla="*/ 168728 w 1689074"/>
                <a:gd name="connsiteY14" fmla="*/ 217781 h 1690120"/>
                <a:gd name="connsiteX15" fmla="*/ 131897 w 1689074"/>
                <a:gd name="connsiteY15" fmla="*/ 552213 h 1690120"/>
                <a:gd name="connsiteX16" fmla="*/ 234768 w 1689074"/>
                <a:gd name="connsiteY16" fmla="*/ 956074 h 1690120"/>
                <a:gd name="connsiteX17" fmla="*/ 72208 w 1689074"/>
                <a:gd name="connsiteY17" fmla="*/ 1092386 h 1690120"/>
                <a:gd name="connsiteX18" fmla="*/ 12094 w 1689074"/>
                <a:gd name="connsiteY18" fmla="*/ 1391260 h 1690120"/>
                <a:gd name="connsiteX19" fmla="*/ 247467 w 1689074"/>
                <a:gd name="connsiteY19" fmla="*/ 1666849 h 1690120"/>
                <a:gd name="connsiteX0" fmla="*/ 247467 w 1689074"/>
                <a:gd name="connsiteY0" fmla="*/ 1666849 h 1681525"/>
                <a:gd name="connsiteX1" fmla="*/ 617885 w 1689074"/>
                <a:gd name="connsiteY1" fmla="*/ 1619860 h 1681525"/>
                <a:gd name="connsiteX2" fmla="*/ 760971 w 1689074"/>
                <a:gd name="connsiteY2" fmla="*/ 1416661 h 1681525"/>
                <a:gd name="connsiteX3" fmla="*/ 1017299 w 1689074"/>
                <a:gd name="connsiteY3" fmla="*/ 1534029 h 1681525"/>
                <a:gd name="connsiteX4" fmla="*/ 1436188 w 1689074"/>
                <a:gd name="connsiteY4" fmla="*/ 1550434 h 1681525"/>
                <a:gd name="connsiteX5" fmla="*/ 1637694 w 1689074"/>
                <a:gd name="connsiteY5" fmla="*/ 1347234 h 1681525"/>
                <a:gd name="connsiteX6" fmla="*/ 1558531 w 1689074"/>
                <a:gd name="connsiteY6" fmla="*/ 1116516 h 1681525"/>
                <a:gd name="connsiteX7" fmla="*/ 1337974 w 1689074"/>
                <a:gd name="connsiteY7" fmla="*/ 831614 h 1681525"/>
                <a:gd name="connsiteX8" fmla="*/ 1594514 w 1689074"/>
                <a:gd name="connsiteY8" fmla="*/ 669900 h 1681525"/>
                <a:gd name="connsiteX9" fmla="*/ 1664364 w 1689074"/>
                <a:gd name="connsiteY9" fmla="*/ 265618 h 1681525"/>
                <a:gd name="connsiteX10" fmla="*/ 1357448 w 1689074"/>
                <a:gd name="connsiteY10" fmla="*/ 9500 h 1681525"/>
                <a:gd name="connsiteX11" fmla="*/ 1016665 w 1689074"/>
                <a:gd name="connsiteY11" fmla="*/ 113218 h 1681525"/>
                <a:gd name="connsiteX12" fmla="*/ 870614 w 1689074"/>
                <a:gd name="connsiteY12" fmla="*/ 369333 h 1681525"/>
                <a:gd name="connsiteX13" fmla="*/ 459134 w 1689074"/>
                <a:gd name="connsiteY13" fmla="*/ 44214 h 1681525"/>
                <a:gd name="connsiteX14" fmla="*/ 168728 w 1689074"/>
                <a:gd name="connsiteY14" fmla="*/ 217781 h 1681525"/>
                <a:gd name="connsiteX15" fmla="*/ 131897 w 1689074"/>
                <a:gd name="connsiteY15" fmla="*/ 552213 h 1681525"/>
                <a:gd name="connsiteX16" fmla="*/ 234768 w 1689074"/>
                <a:gd name="connsiteY16" fmla="*/ 956074 h 1681525"/>
                <a:gd name="connsiteX17" fmla="*/ 72208 w 1689074"/>
                <a:gd name="connsiteY17" fmla="*/ 1092386 h 1681525"/>
                <a:gd name="connsiteX18" fmla="*/ 12094 w 1689074"/>
                <a:gd name="connsiteY18" fmla="*/ 1391260 h 1681525"/>
                <a:gd name="connsiteX19" fmla="*/ 247467 w 1689074"/>
                <a:gd name="connsiteY19" fmla="*/ 1666849 h 1681525"/>
                <a:gd name="connsiteX0" fmla="*/ 247467 w 1689074"/>
                <a:gd name="connsiteY0" fmla="*/ 1666849 h 1689784"/>
                <a:gd name="connsiteX1" fmla="*/ 617885 w 1689074"/>
                <a:gd name="connsiteY1" fmla="*/ 1619860 h 1689784"/>
                <a:gd name="connsiteX2" fmla="*/ 760971 w 1689074"/>
                <a:gd name="connsiteY2" fmla="*/ 1416661 h 1689784"/>
                <a:gd name="connsiteX3" fmla="*/ 1017299 w 1689074"/>
                <a:gd name="connsiteY3" fmla="*/ 1534029 h 1689784"/>
                <a:gd name="connsiteX4" fmla="*/ 1436188 w 1689074"/>
                <a:gd name="connsiteY4" fmla="*/ 1550434 h 1689784"/>
                <a:gd name="connsiteX5" fmla="*/ 1637694 w 1689074"/>
                <a:gd name="connsiteY5" fmla="*/ 1347234 h 1689784"/>
                <a:gd name="connsiteX6" fmla="*/ 1558531 w 1689074"/>
                <a:gd name="connsiteY6" fmla="*/ 1116516 h 1689784"/>
                <a:gd name="connsiteX7" fmla="*/ 1337974 w 1689074"/>
                <a:gd name="connsiteY7" fmla="*/ 831614 h 1689784"/>
                <a:gd name="connsiteX8" fmla="*/ 1594514 w 1689074"/>
                <a:gd name="connsiteY8" fmla="*/ 669900 h 1689784"/>
                <a:gd name="connsiteX9" fmla="*/ 1664364 w 1689074"/>
                <a:gd name="connsiteY9" fmla="*/ 265618 h 1689784"/>
                <a:gd name="connsiteX10" fmla="*/ 1357448 w 1689074"/>
                <a:gd name="connsiteY10" fmla="*/ 9500 h 1689784"/>
                <a:gd name="connsiteX11" fmla="*/ 1016665 w 1689074"/>
                <a:gd name="connsiteY11" fmla="*/ 113218 h 1689784"/>
                <a:gd name="connsiteX12" fmla="*/ 870614 w 1689074"/>
                <a:gd name="connsiteY12" fmla="*/ 369333 h 1689784"/>
                <a:gd name="connsiteX13" fmla="*/ 459134 w 1689074"/>
                <a:gd name="connsiteY13" fmla="*/ 44214 h 1689784"/>
                <a:gd name="connsiteX14" fmla="*/ 168728 w 1689074"/>
                <a:gd name="connsiteY14" fmla="*/ 217781 h 1689784"/>
                <a:gd name="connsiteX15" fmla="*/ 131897 w 1689074"/>
                <a:gd name="connsiteY15" fmla="*/ 552213 h 1689784"/>
                <a:gd name="connsiteX16" fmla="*/ 234768 w 1689074"/>
                <a:gd name="connsiteY16" fmla="*/ 956074 h 1689784"/>
                <a:gd name="connsiteX17" fmla="*/ 72208 w 1689074"/>
                <a:gd name="connsiteY17" fmla="*/ 1092386 h 1689784"/>
                <a:gd name="connsiteX18" fmla="*/ 12094 w 1689074"/>
                <a:gd name="connsiteY18" fmla="*/ 1391260 h 1689784"/>
                <a:gd name="connsiteX19" fmla="*/ 247467 w 1689074"/>
                <a:gd name="connsiteY19" fmla="*/ 1666849 h 1689784"/>
                <a:gd name="connsiteX0" fmla="*/ 242925 w 1688766"/>
                <a:gd name="connsiteY0" fmla="*/ 1654149 h 1671051"/>
                <a:gd name="connsiteX1" fmla="*/ 617577 w 1688766"/>
                <a:gd name="connsiteY1" fmla="*/ 1619860 h 1671051"/>
                <a:gd name="connsiteX2" fmla="*/ 760663 w 1688766"/>
                <a:gd name="connsiteY2" fmla="*/ 1416661 h 1671051"/>
                <a:gd name="connsiteX3" fmla="*/ 1016991 w 1688766"/>
                <a:gd name="connsiteY3" fmla="*/ 1534029 h 1671051"/>
                <a:gd name="connsiteX4" fmla="*/ 1435880 w 1688766"/>
                <a:gd name="connsiteY4" fmla="*/ 1550434 h 1671051"/>
                <a:gd name="connsiteX5" fmla="*/ 1637386 w 1688766"/>
                <a:gd name="connsiteY5" fmla="*/ 1347234 h 1671051"/>
                <a:gd name="connsiteX6" fmla="*/ 1558223 w 1688766"/>
                <a:gd name="connsiteY6" fmla="*/ 1116516 h 1671051"/>
                <a:gd name="connsiteX7" fmla="*/ 1337666 w 1688766"/>
                <a:gd name="connsiteY7" fmla="*/ 831614 h 1671051"/>
                <a:gd name="connsiteX8" fmla="*/ 1594206 w 1688766"/>
                <a:gd name="connsiteY8" fmla="*/ 669900 h 1671051"/>
                <a:gd name="connsiteX9" fmla="*/ 1664056 w 1688766"/>
                <a:gd name="connsiteY9" fmla="*/ 265618 h 1671051"/>
                <a:gd name="connsiteX10" fmla="*/ 1357140 w 1688766"/>
                <a:gd name="connsiteY10" fmla="*/ 9500 h 1671051"/>
                <a:gd name="connsiteX11" fmla="*/ 1016357 w 1688766"/>
                <a:gd name="connsiteY11" fmla="*/ 113218 h 1671051"/>
                <a:gd name="connsiteX12" fmla="*/ 870306 w 1688766"/>
                <a:gd name="connsiteY12" fmla="*/ 369333 h 1671051"/>
                <a:gd name="connsiteX13" fmla="*/ 458826 w 1688766"/>
                <a:gd name="connsiteY13" fmla="*/ 44214 h 1671051"/>
                <a:gd name="connsiteX14" fmla="*/ 168420 w 1688766"/>
                <a:gd name="connsiteY14" fmla="*/ 217781 h 1671051"/>
                <a:gd name="connsiteX15" fmla="*/ 131589 w 1688766"/>
                <a:gd name="connsiteY15" fmla="*/ 552213 h 1671051"/>
                <a:gd name="connsiteX16" fmla="*/ 234460 w 1688766"/>
                <a:gd name="connsiteY16" fmla="*/ 956074 h 1671051"/>
                <a:gd name="connsiteX17" fmla="*/ 71900 w 1688766"/>
                <a:gd name="connsiteY17" fmla="*/ 1092386 h 1671051"/>
                <a:gd name="connsiteX18" fmla="*/ 11786 w 1688766"/>
                <a:gd name="connsiteY18" fmla="*/ 1391260 h 1671051"/>
                <a:gd name="connsiteX19" fmla="*/ 242925 w 1688766"/>
                <a:gd name="connsiteY19" fmla="*/ 1654149 h 1671051"/>
                <a:gd name="connsiteX0" fmla="*/ 242925 w 1688766"/>
                <a:gd name="connsiteY0" fmla="*/ 1654149 h 1678560"/>
                <a:gd name="connsiteX1" fmla="*/ 617577 w 1688766"/>
                <a:gd name="connsiteY1" fmla="*/ 1619860 h 1678560"/>
                <a:gd name="connsiteX2" fmla="*/ 760663 w 1688766"/>
                <a:gd name="connsiteY2" fmla="*/ 1416661 h 1678560"/>
                <a:gd name="connsiteX3" fmla="*/ 1016991 w 1688766"/>
                <a:gd name="connsiteY3" fmla="*/ 1534029 h 1678560"/>
                <a:gd name="connsiteX4" fmla="*/ 1435880 w 1688766"/>
                <a:gd name="connsiteY4" fmla="*/ 1550434 h 1678560"/>
                <a:gd name="connsiteX5" fmla="*/ 1637386 w 1688766"/>
                <a:gd name="connsiteY5" fmla="*/ 1347234 h 1678560"/>
                <a:gd name="connsiteX6" fmla="*/ 1558223 w 1688766"/>
                <a:gd name="connsiteY6" fmla="*/ 1116516 h 1678560"/>
                <a:gd name="connsiteX7" fmla="*/ 1337666 w 1688766"/>
                <a:gd name="connsiteY7" fmla="*/ 831614 h 1678560"/>
                <a:gd name="connsiteX8" fmla="*/ 1594206 w 1688766"/>
                <a:gd name="connsiteY8" fmla="*/ 669900 h 1678560"/>
                <a:gd name="connsiteX9" fmla="*/ 1664056 w 1688766"/>
                <a:gd name="connsiteY9" fmla="*/ 265618 h 1678560"/>
                <a:gd name="connsiteX10" fmla="*/ 1357140 w 1688766"/>
                <a:gd name="connsiteY10" fmla="*/ 9500 h 1678560"/>
                <a:gd name="connsiteX11" fmla="*/ 1016357 w 1688766"/>
                <a:gd name="connsiteY11" fmla="*/ 113218 h 1678560"/>
                <a:gd name="connsiteX12" fmla="*/ 870306 w 1688766"/>
                <a:gd name="connsiteY12" fmla="*/ 369333 h 1678560"/>
                <a:gd name="connsiteX13" fmla="*/ 458826 w 1688766"/>
                <a:gd name="connsiteY13" fmla="*/ 44214 h 1678560"/>
                <a:gd name="connsiteX14" fmla="*/ 168420 w 1688766"/>
                <a:gd name="connsiteY14" fmla="*/ 217781 h 1678560"/>
                <a:gd name="connsiteX15" fmla="*/ 131589 w 1688766"/>
                <a:gd name="connsiteY15" fmla="*/ 552213 h 1678560"/>
                <a:gd name="connsiteX16" fmla="*/ 234460 w 1688766"/>
                <a:gd name="connsiteY16" fmla="*/ 956074 h 1678560"/>
                <a:gd name="connsiteX17" fmla="*/ 71900 w 1688766"/>
                <a:gd name="connsiteY17" fmla="*/ 1092386 h 1678560"/>
                <a:gd name="connsiteX18" fmla="*/ 11786 w 1688766"/>
                <a:gd name="connsiteY18" fmla="*/ 1391260 h 1678560"/>
                <a:gd name="connsiteX19" fmla="*/ 242925 w 1688766"/>
                <a:gd name="connsiteY19" fmla="*/ 1654149 h 1678560"/>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16991 w 1688766"/>
                <a:gd name="connsiteY3" fmla="*/ 15340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504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35880 w 1688766"/>
                <a:gd name="connsiteY4" fmla="*/ 1592768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25458 w 1688766"/>
                <a:gd name="connsiteY3" fmla="*/ 1546729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2925 w 1688766"/>
                <a:gd name="connsiteY0" fmla="*/ 1654149 h 1689555"/>
                <a:gd name="connsiteX1" fmla="*/ 617577 w 1688766"/>
                <a:gd name="connsiteY1" fmla="*/ 1619860 h 1689555"/>
                <a:gd name="connsiteX2" fmla="*/ 760663 w 1688766"/>
                <a:gd name="connsiteY2" fmla="*/ 1416661 h 1689555"/>
                <a:gd name="connsiteX3" fmla="*/ 1039746 w 1688766"/>
                <a:gd name="connsiteY3" fmla="*/ 1545142 h 1689555"/>
                <a:gd name="connsiteX4" fmla="*/ 1429530 w 1688766"/>
                <a:gd name="connsiteY4" fmla="*/ 1563134 h 1689555"/>
                <a:gd name="connsiteX5" fmla="*/ 1637386 w 1688766"/>
                <a:gd name="connsiteY5" fmla="*/ 1347234 h 1689555"/>
                <a:gd name="connsiteX6" fmla="*/ 1558223 w 1688766"/>
                <a:gd name="connsiteY6" fmla="*/ 1116516 h 1689555"/>
                <a:gd name="connsiteX7" fmla="*/ 1337666 w 1688766"/>
                <a:gd name="connsiteY7" fmla="*/ 831614 h 1689555"/>
                <a:gd name="connsiteX8" fmla="*/ 1594206 w 1688766"/>
                <a:gd name="connsiteY8" fmla="*/ 669900 h 1689555"/>
                <a:gd name="connsiteX9" fmla="*/ 1664056 w 1688766"/>
                <a:gd name="connsiteY9" fmla="*/ 265618 h 1689555"/>
                <a:gd name="connsiteX10" fmla="*/ 1357140 w 1688766"/>
                <a:gd name="connsiteY10" fmla="*/ 9500 h 1689555"/>
                <a:gd name="connsiteX11" fmla="*/ 1016357 w 1688766"/>
                <a:gd name="connsiteY11" fmla="*/ 113218 h 1689555"/>
                <a:gd name="connsiteX12" fmla="*/ 870306 w 1688766"/>
                <a:gd name="connsiteY12" fmla="*/ 369333 h 1689555"/>
                <a:gd name="connsiteX13" fmla="*/ 458826 w 1688766"/>
                <a:gd name="connsiteY13" fmla="*/ 44214 h 1689555"/>
                <a:gd name="connsiteX14" fmla="*/ 168420 w 1688766"/>
                <a:gd name="connsiteY14" fmla="*/ 217781 h 1689555"/>
                <a:gd name="connsiteX15" fmla="*/ 131589 w 1688766"/>
                <a:gd name="connsiteY15" fmla="*/ 552213 h 1689555"/>
                <a:gd name="connsiteX16" fmla="*/ 234460 w 1688766"/>
                <a:gd name="connsiteY16" fmla="*/ 956074 h 1689555"/>
                <a:gd name="connsiteX17" fmla="*/ 71900 w 1688766"/>
                <a:gd name="connsiteY17" fmla="*/ 1092386 h 1689555"/>
                <a:gd name="connsiteX18" fmla="*/ 11786 w 1688766"/>
                <a:gd name="connsiteY18" fmla="*/ 1391260 h 1689555"/>
                <a:gd name="connsiteX19" fmla="*/ 242925 w 1688766"/>
                <a:gd name="connsiteY19" fmla="*/ 1654149 h 1689555"/>
                <a:gd name="connsiteX0" fmla="*/ 249491 w 1695332"/>
                <a:gd name="connsiteY0" fmla="*/ 1654149 h 1689555"/>
                <a:gd name="connsiteX1" fmla="*/ 624143 w 1695332"/>
                <a:gd name="connsiteY1" fmla="*/ 1619860 h 1689555"/>
                <a:gd name="connsiteX2" fmla="*/ 767229 w 1695332"/>
                <a:gd name="connsiteY2" fmla="*/ 1416661 h 1689555"/>
                <a:gd name="connsiteX3" fmla="*/ 1046312 w 1695332"/>
                <a:gd name="connsiteY3" fmla="*/ 1545142 h 1689555"/>
                <a:gd name="connsiteX4" fmla="*/ 1436096 w 1695332"/>
                <a:gd name="connsiteY4" fmla="*/ 1563134 h 1689555"/>
                <a:gd name="connsiteX5" fmla="*/ 1643952 w 1695332"/>
                <a:gd name="connsiteY5" fmla="*/ 1347234 h 1689555"/>
                <a:gd name="connsiteX6" fmla="*/ 1564789 w 1695332"/>
                <a:gd name="connsiteY6" fmla="*/ 1116516 h 1689555"/>
                <a:gd name="connsiteX7" fmla="*/ 1344232 w 1695332"/>
                <a:gd name="connsiteY7" fmla="*/ 831614 h 1689555"/>
                <a:gd name="connsiteX8" fmla="*/ 1600772 w 1695332"/>
                <a:gd name="connsiteY8" fmla="*/ 669900 h 1689555"/>
                <a:gd name="connsiteX9" fmla="*/ 1670622 w 1695332"/>
                <a:gd name="connsiteY9" fmla="*/ 265618 h 1689555"/>
                <a:gd name="connsiteX10" fmla="*/ 1363706 w 1695332"/>
                <a:gd name="connsiteY10" fmla="*/ 9500 h 1689555"/>
                <a:gd name="connsiteX11" fmla="*/ 1022923 w 1695332"/>
                <a:gd name="connsiteY11" fmla="*/ 113218 h 1689555"/>
                <a:gd name="connsiteX12" fmla="*/ 876872 w 1695332"/>
                <a:gd name="connsiteY12" fmla="*/ 369333 h 1689555"/>
                <a:gd name="connsiteX13" fmla="*/ 465392 w 1695332"/>
                <a:gd name="connsiteY13" fmla="*/ 44214 h 1689555"/>
                <a:gd name="connsiteX14" fmla="*/ 174986 w 1695332"/>
                <a:gd name="connsiteY14" fmla="*/ 217781 h 1689555"/>
                <a:gd name="connsiteX15" fmla="*/ 138155 w 1695332"/>
                <a:gd name="connsiteY15" fmla="*/ 552213 h 1689555"/>
                <a:gd name="connsiteX16" fmla="*/ 241026 w 1695332"/>
                <a:gd name="connsiteY16" fmla="*/ 956074 h 1689555"/>
                <a:gd name="connsiteX17" fmla="*/ 58146 w 1695332"/>
                <a:gd name="connsiteY17" fmla="*/ 1112706 h 1689555"/>
                <a:gd name="connsiteX18" fmla="*/ 18352 w 1695332"/>
                <a:gd name="connsiteY18" fmla="*/ 1391260 h 1689555"/>
                <a:gd name="connsiteX19" fmla="*/ 249491 w 1695332"/>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47519 w 1693360"/>
                <a:gd name="connsiteY0" fmla="*/ 1654149 h 1689555"/>
                <a:gd name="connsiteX1" fmla="*/ 622171 w 1693360"/>
                <a:gd name="connsiteY1" fmla="*/ 1619860 h 1689555"/>
                <a:gd name="connsiteX2" fmla="*/ 765257 w 1693360"/>
                <a:gd name="connsiteY2" fmla="*/ 1416661 h 1689555"/>
                <a:gd name="connsiteX3" fmla="*/ 1044340 w 1693360"/>
                <a:gd name="connsiteY3" fmla="*/ 1545142 h 1689555"/>
                <a:gd name="connsiteX4" fmla="*/ 1434124 w 1693360"/>
                <a:gd name="connsiteY4" fmla="*/ 1563134 h 1689555"/>
                <a:gd name="connsiteX5" fmla="*/ 1641980 w 1693360"/>
                <a:gd name="connsiteY5" fmla="*/ 1347234 h 1689555"/>
                <a:gd name="connsiteX6" fmla="*/ 1562817 w 1693360"/>
                <a:gd name="connsiteY6" fmla="*/ 1116516 h 1689555"/>
                <a:gd name="connsiteX7" fmla="*/ 1342260 w 1693360"/>
                <a:gd name="connsiteY7" fmla="*/ 831614 h 1689555"/>
                <a:gd name="connsiteX8" fmla="*/ 1598800 w 1693360"/>
                <a:gd name="connsiteY8" fmla="*/ 669900 h 1689555"/>
                <a:gd name="connsiteX9" fmla="*/ 1668650 w 1693360"/>
                <a:gd name="connsiteY9" fmla="*/ 265618 h 1689555"/>
                <a:gd name="connsiteX10" fmla="*/ 1361734 w 1693360"/>
                <a:gd name="connsiteY10" fmla="*/ 9500 h 1689555"/>
                <a:gd name="connsiteX11" fmla="*/ 1020951 w 1693360"/>
                <a:gd name="connsiteY11" fmla="*/ 113218 h 1689555"/>
                <a:gd name="connsiteX12" fmla="*/ 874900 w 1693360"/>
                <a:gd name="connsiteY12" fmla="*/ 369333 h 1689555"/>
                <a:gd name="connsiteX13" fmla="*/ 463420 w 1693360"/>
                <a:gd name="connsiteY13" fmla="*/ 44214 h 1689555"/>
                <a:gd name="connsiteX14" fmla="*/ 173014 w 1693360"/>
                <a:gd name="connsiteY14" fmla="*/ 217781 h 1689555"/>
                <a:gd name="connsiteX15" fmla="*/ 136183 w 1693360"/>
                <a:gd name="connsiteY15" fmla="*/ 552213 h 1689555"/>
                <a:gd name="connsiteX16" fmla="*/ 239054 w 1693360"/>
                <a:gd name="connsiteY16" fmla="*/ 956074 h 1689555"/>
                <a:gd name="connsiteX17" fmla="*/ 56174 w 1693360"/>
                <a:gd name="connsiteY17" fmla="*/ 1112706 h 1689555"/>
                <a:gd name="connsiteX18" fmla="*/ 16380 w 1693360"/>
                <a:gd name="connsiteY18" fmla="*/ 1391260 h 1689555"/>
                <a:gd name="connsiteX19" fmla="*/ 247519 w 1693360"/>
                <a:gd name="connsiteY19" fmla="*/ 1654149 h 1689555"/>
                <a:gd name="connsiteX0" fmla="*/ 254099 w 1699940"/>
                <a:gd name="connsiteY0" fmla="*/ 1654149 h 1689555"/>
                <a:gd name="connsiteX1" fmla="*/ 628751 w 1699940"/>
                <a:gd name="connsiteY1" fmla="*/ 1619860 h 1689555"/>
                <a:gd name="connsiteX2" fmla="*/ 771837 w 1699940"/>
                <a:gd name="connsiteY2" fmla="*/ 1416661 h 1689555"/>
                <a:gd name="connsiteX3" fmla="*/ 1050920 w 1699940"/>
                <a:gd name="connsiteY3" fmla="*/ 1545142 h 1689555"/>
                <a:gd name="connsiteX4" fmla="*/ 1440704 w 1699940"/>
                <a:gd name="connsiteY4" fmla="*/ 1563134 h 1689555"/>
                <a:gd name="connsiteX5" fmla="*/ 1648560 w 1699940"/>
                <a:gd name="connsiteY5" fmla="*/ 1347234 h 1689555"/>
                <a:gd name="connsiteX6" fmla="*/ 1569397 w 1699940"/>
                <a:gd name="connsiteY6" fmla="*/ 1116516 h 1689555"/>
                <a:gd name="connsiteX7" fmla="*/ 1348840 w 1699940"/>
                <a:gd name="connsiteY7" fmla="*/ 831614 h 1689555"/>
                <a:gd name="connsiteX8" fmla="*/ 1605380 w 1699940"/>
                <a:gd name="connsiteY8" fmla="*/ 669900 h 1689555"/>
                <a:gd name="connsiteX9" fmla="*/ 1675230 w 1699940"/>
                <a:gd name="connsiteY9" fmla="*/ 265618 h 1689555"/>
                <a:gd name="connsiteX10" fmla="*/ 1368314 w 1699940"/>
                <a:gd name="connsiteY10" fmla="*/ 9500 h 1689555"/>
                <a:gd name="connsiteX11" fmla="*/ 1027531 w 1699940"/>
                <a:gd name="connsiteY11" fmla="*/ 113218 h 1689555"/>
                <a:gd name="connsiteX12" fmla="*/ 881480 w 1699940"/>
                <a:gd name="connsiteY12" fmla="*/ 369333 h 1689555"/>
                <a:gd name="connsiteX13" fmla="*/ 470000 w 1699940"/>
                <a:gd name="connsiteY13" fmla="*/ 44214 h 1689555"/>
                <a:gd name="connsiteX14" fmla="*/ 179594 w 1699940"/>
                <a:gd name="connsiteY14" fmla="*/ 217781 h 1689555"/>
                <a:gd name="connsiteX15" fmla="*/ 142763 w 1699940"/>
                <a:gd name="connsiteY15" fmla="*/ 552213 h 1689555"/>
                <a:gd name="connsiteX16" fmla="*/ 245634 w 1699940"/>
                <a:gd name="connsiteY16" fmla="*/ 956074 h 1689555"/>
                <a:gd name="connsiteX17" fmla="*/ 62754 w 1699940"/>
                <a:gd name="connsiteY17" fmla="*/ 1112706 h 1689555"/>
                <a:gd name="connsiteX18" fmla="*/ 22960 w 1699940"/>
                <a:gd name="connsiteY18" fmla="*/ 1391260 h 1689555"/>
                <a:gd name="connsiteX19" fmla="*/ 254099 w 1699940"/>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1883 w 1687724"/>
                <a:gd name="connsiteY0" fmla="*/ 1654149 h 1689555"/>
                <a:gd name="connsiteX1" fmla="*/ 616535 w 1687724"/>
                <a:gd name="connsiteY1" fmla="*/ 1619860 h 1689555"/>
                <a:gd name="connsiteX2" fmla="*/ 759621 w 1687724"/>
                <a:gd name="connsiteY2" fmla="*/ 1416661 h 1689555"/>
                <a:gd name="connsiteX3" fmla="*/ 1038704 w 1687724"/>
                <a:gd name="connsiteY3" fmla="*/ 1545142 h 1689555"/>
                <a:gd name="connsiteX4" fmla="*/ 1428488 w 1687724"/>
                <a:gd name="connsiteY4" fmla="*/ 1563134 h 1689555"/>
                <a:gd name="connsiteX5" fmla="*/ 1636344 w 1687724"/>
                <a:gd name="connsiteY5" fmla="*/ 1347234 h 1689555"/>
                <a:gd name="connsiteX6" fmla="*/ 1557181 w 1687724"/>
                <a:gd name="connsiteY6" fmla="*/ 1116516 h 1689555"/>
                <a:gd name="connsiteX7" fmla="*/ 1336624 w 1687724"/>
                <a:gd name="connsiteY7" fmla="*/ 831614 h 1689555"/>
                <a:gd name="connsiteX8" fmla="*/ 1593164 w 1687724"/>
                <a:gd name="connsiteY8" fmla="*/ 669900 h 1689555"/>
                <a:gd name="connsiteX9" fmla="*/ 1663014 w 1687724"/>
                <a:gd name="connsiteY9" fmla="*/ 265618 h 1689555"/>
                <a:gd name="connsiteX10" fmla="*/ 1356098 w 1687724"/>
                <a:gd name="connsiteY10" fmla="*/ 9500 h 1689555"/>
                <a:gd name="connsiteX11" fmla="*/ 1015315 w 1687724"/>
                <a:gd name="connsiteY11" fmla="*/ 113218 h 1689555"/>
                <a:gd name="connsiteX12" fmla="*/ 869264 w 1687724"/>
                <a:gd name="connsiteY12" fmla="*/ 369333 h 1689555"/>
                <a:gd name="connsiteX13" fmla="*/ 457784 w 1687724"/>
                <a:gd name="connsiteY13" fmla="*/ 44214 h 1689555"/>
                <a:gd name="connsiteX14" fmla="*/ 167378 w 1687724"/>
                <a:gd name="connsiteY14" fmla="*/ 217781 h 1689555"/>
                <a:gd name="connsiteX15" fmla="*/ 130547 w 1687724"/>
                <a:gd name="connsiteY15" fmla="*/ 552213 h 1689555"/>
                <a:gd name="connsiteX16" fmla="*/ 233418 w 1687724"/>
                <a:gd name="connsiteY16" fmla="*/ 956074 h 1689555"/>
                <a:gd name="connsiteX17" fmla="*/ 50538 w 1687724"/>
                <a:gd name="connsiteY17" fmla="*/ 1112706 h 1689555"/>
                <a:gd name="connsiteX18" fmla="*/ 10744 w 1687724"/>
                <a:gd name="connsiteY18" fmla="*/ 1391260 h 1689555"/>
                <a:gd name="connsiteX19" fmla="*/ 241883 w 1687724"/>
                <a:gd name="connsiteY19" fmla="*/ 1654149 h 1689555"/>
                <a:gd name="connsiteX0" fmla="*/ 243595 w 1689436"/>
                <a:gd name="connsiteY0" fmla="*/ 1654149 h 1689555"/>
                <a:gd name="connsiteX1" fmla="*/ 618247 w 1689436"/>
                <a:gd name="connsiteY1" fmla="*/ 1619860 h 1689555"/>
                <a:gd name="connsiteX2" fmla="*/ 761333 w 1689436"/>
                <a:gd name="connsiteY2" fmla="*/ 1416661 h 1689555"/>
                <a:gd name="connsiteX3" fmla="*/ 1040416 w 1689436"/>
                <a:gd name="connsiteY3" fmla="*/ 1545142 h 1689555"/>
                <a:gd name="connsiteX4" fmla="*/ 1430200 w 1689436"/>
                <a:gd name="connsiteY4" fmla="*/ 1563134 h 1689555"/>
                <a:gd name="connsiteX5" fmla="*/ 1638056 w 1689436"/>
                <a:gd name="connsiteY5" fmla="*/ 1347234 h 1689555"/>
                <a:gd name="connsiteX6" fmla="*/ 1558893 w 1689436"/>
                <a:gd name="connsiteY6" fmla="*/ 1116516 h 1689555"/>
                <a:gd name="connsiteX7" fmla="*/ 1338336 w 1689436"/>
                <a:gd name="connsiteY7" fmla="*/ 831614 h 1689555"/>
                <a:gd name="connsiteX8" fmla="*/ 1594876 w 1689436"/>
                <a:gd name="connsiteY8" fmla="*/ 669900 h 1689555"/>
                <a:gd name="connsiteX9" fmla="*/ 1664726 w 1689436"/>
                <a:gd name="connsiteY9" fmla="*/ 265618 h 1689555"/>
                <a:gd name="connsiteX10" fmla="*/ 1357810 w 1689436"/>
                <a:gd name="connsiteY10" fmla="*/ 9500 h 1689555"/>
                <a:gd name="connsiteX11" fmla="*/ 1017027 w 1689436"/>
                <a:gd name="connsiteY11" fmla="*/ 113218 h 1689555"/>
                <a:gd name="connsiteX12" fmla="*/ 870976 w 1689436"/>
                <a:gd name="connsiteY12" fmla="*/ 369333 h 1689555"/>
                <a:gd name="connsiteX13" fmla="*/ 459496 w 1689436"/>
                <a:gd name="connsiteY13" fmla="*/ 44214 h 1689555"/>
                <a:gd name="connsiteX14" fmla="*/ 169090 w 1689436"/>
                <a:gd name="connsiteY14" fmla="*/ 217781 h 1689555"/>
                <a:gd name="connsiteX15" fmla="*/ 132259 w 1689436"/>
                <a:gd name="connsiteY15" fmla="*/ 552213 h 1689555"/>
                <a:gd name="connsiteX16" fmla="*/ 235130 w 1689436"/>
                <a:gd name="connsiteY16" fmla="*/ 956074 h 1689555"/>
                <a:gd name="connsiteX17" fmla="*/ 64950 w 1689436"/>
                <a:gd name="connsiteY17" fmla="*/ 1114822 h 1689555"/>
                <a:gd name="connsiteX18" fmla="*/ 12456 w 1689436"/>
                <a:gd name="connsiteY18" fmla="*/ 1391260 h 1689555"/>
                <a:gd name="connsiteX19" fmla="*/ 243595 w 1689436"/>
                <a:gd name="connsiteY19" fmla="*/ 1654149 h 1689555"/>
                <a:gd name="connsiteX0" fmla="*/ 238080 w 1683921"/>
                <a:gd name="connsiteY0" fmla="*/ 1654149 h 1689555"/>
                <a:gd name="connsiteX1" fmla="*/ 612732 w 1683921"/>
                <a:gd name="connsiteY1" fmla="*/ 1619860 h 1689555"/>
                <a:gd name="connsiteX2" fmla="*/ 755818 w 1683921"/>
                <a:gd name="connsiteY2" fmla="*/ 1416661 h 1689555"/>
                <a:gd name="connsiteX3" fmla="*/ 1034901 w 1683921"/>
                <a:gd name="connsiteY3" fmla="*/ 1545142 h 1689555"/>
                <a:gd name="connsiteX4" fmla="*/ 1424685 w 1683921"/>
                <a:gd name="connsiteY4" fmla="*/ 1563134 h 1689555"/>
                <a:gd name="connsiteX5" fmla="*/ 1632541 w 1683921"/>
                <a:gd name="connsiteY5" fmla="*/ 1347234 h 1689555"/>
                <a:gd name="connsiteX6" fmla="*/ 1553378 w 1683921"/>
                <a:gd name="connsiteY6" fmla="*/ 1116516 h 1689555"/>
                <a:gd name="connsiteX7" fmla="*/ 1332821 w 1683921"/>
                <a:gd name="connsiteY7" fmla="*/ 831614 h 1689555"/>
                <a:gd name="connsiteX8" fmla="*/ 1589361 w 1683921"/>
                <a:gd name="connsiteY8" fmla="*/ 669900 h 1689555"/>
                <a:gd name="connsiteX9" fmla="*/ 1659211 w 1683921"/>
                <a:gd name="connsiteY9" fmla="*/ 265618 h 1689555"/>
                <a:gd name="connsiteX10" fmla="*/ 1352295 w 1683921"/>
                <a:gd name="connsiteY10" fmla="*/ 9500 h 1689555"/>
                <a:gd name="connsiteX11" fmla="*/ 1011512 w 1683921"/>
                <a:gd name="connsiteY11" fmla="*/ 113218 h 1689555"/>
                <a:gd name="connsiteX12" fmla="*/ 865461 w 1683921"/>
                <a:gd name="connsiteY12" fmla="*/ 369333 h 1689555"/>
                <a:gd name="connsiteX13" fmla="*/ 453981 w 1683921"/>
                <a:gd name="connsiteY13" fmla="*/ 44214 h 1689555"/>
                <a:gd name="connsiteX14" fmla="*/ 163575 w 1683921"/>
                <a:gd name="connsiteY14" fmla="*/ 217781 h 1689555"/>
                <a:gd name="connsiteX15" fmla="*/ 126744 w 1683921"/>
                <a:gd name="connsiteY15" fmla="*/ 552213 h 1689555"/>
                <a:gd name="connsiteX16" fmla="*/ 229615 w 1683921"/>
                <a:gd name="connsiteY16" fmla="*/ 956074 h 1689555"/>
                <a:gd name="connsiteX17" fmla="*/ 59435 w 1683921"/>
                <a:gd name="connsiteY17" fmla="*/ 1114822 h 1689555"/>
                <a:gd name="connsiteX18" fmla="*/ 6941 w 1683921"/>
                <a:gd name="connsiteY18" fmla="*/ 1391260 h 1689555"/>
                <a:gd name="connsiteX19" fmla="*/ 238080 w 1683921"/>
                <a:gd name="connsiteY19" fmla="*/ 1654149 h 16895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683921" h="1689555">
                  <a:moveTo>
                    <a:pt x="238080" y="1654149"/>
                  </a:moveTo>
                  <a:cubicBezTo>
                    <a:pt x="381378" y="1709182"/>
                    <a:pt x="517975" y="1701774"/>
                    <a:pt x="612732" y="1619860"/>
                  </a:cubicBezTo>
                  <a:cubicBezTo>
                    <a:pt x="707489" y="1537946"/>
                    <a:pt x="685457" y="1429114"/>
                    <a:pt x="755818" y="1416661"/>
                  </a:cubicBezTo>
                  <a:cubicBezTo>
                    <a:pt x="826180" y="1404208"/>
                    <a:pt x="948823" y="1514380"/>
                    <a:pt x="1034901" y="1545142"/>
                  </a:cubicBezTo>
                  <a:cubicBezTo>
                    <a:pt x="1120979" y="1575904"/>
                    <a:pt x="1325078" y="1596119"/>
                    <a:pt x="1424685" y="1563134"/>
                  </a:cubicBezTo>
                  <a:cubicBezTo>
                    <a:pt x="1524292" y="1530149"/>
                    <a:pt x="1626967" y="1435957"/>
                    <a:pt x="1632541" y="1347234"/>
                  </a:cubicBezTo>
                  <a:cubicBezTo>
                    <a:pt x="1638115" y="1258511"/>
                    <a:pt x="1622381" y="1204569"/>
                    <a:pt x="1553378" y="1116516"/>
                  </a:cubicBezTo>
                  <a:cubicBezTo>
                    <a:pt x="1484375" y="1028463"/>
                    <a:pt x="1326824" y="906050"/>
                    <a:pt x="1332821" y="831614"/>
                  </a:cubicBezTo>
                  <a:cubicBezTo>
                    <a:pt x="1338818" y="757178"/>
                    <a:pt x="1496863" y="789632"/>
                    <a:pt x="1589361" y="669900"/>
                  </a:cubicBezTo>
                  <a:cubicBezTo>
                    <a:pt x="1681859" y="550168"/>
                    <a:pt x="1709305" y="426485"/>
                    <a:pt x="1659211" y="265618"/>
                  </a:cubicBezTo>
                  <a:cubicBezTo>
                    <a:pt x="1609117" y="104751"/>
                    <a:pt x="1460245" y="34900"/>
                    <a:pt x="1352295" y="9500"/>
                  </a:cubicBezTo>
                  <a:cubicBezTo>
                    <a:pt x="1244345" y="-15900"/>
                    <a:pt x="1090534" y="6679"/>
                    <a:pt x="1011512" y="113218"/>
                  </a:cubicBezTo>
                  <a:cubicBezTo>
                    <a:pt x="932490" y="219757"/>
                    <a:pt x="983783" y="387184"/>
                    <a:pt x="865461" y="369333"/>
                  </a:cubicBezTo>
                  <a:cubicBezTo>
                    <a:pt x="747139" y="351482"/>
                    <a:pt x="570962" y="69473"/>
                    <a:pt x="453981" y="44214"/>
                  </a:cubicBezTo>
                  <a:cubicBezTo>
                    <a:pt x="337000" y="18955"/>
                    <a:pt x="201181" y="88664"/>
                    <a:pt x="163575" y="217781"/>
                  </a:cubicBezTo>
                  <a:cubicBezTo>
                    <a:pt x="125969" y="346898"/>
                    <a:pt x="115737" y="429164"/>
                    <a:pt x="126744" y="552213"/>
                  </a:cubicBezTo>
                  <a:cubicBezTo>
                    <a:pt x="137751" y="675262"/>
                    <a:pt x="240833" y="862306"/>
                    <a:pt x="229615" y="956074"/>
                  </a:cubicBezTo>
                  <a:cubicBezTo>
                    <a:pt x="218397" y="1049842"/>
                    <a:pt x="115703" y="1048323"/>
                    <a:pt x="59435" y="1114822"/>
                  </a:cubicBezTo>
                  <a:cubicBezTo>
                    <a:pt x="3167" y="1181321"/>
                    <a:pt x="-10133" y="1335239"/>
                    <a:pt x="6941" y="1391260"/>
                  </a:cubicBezTo>
                  <a:cubicBezTo>
                    <a:pt x="24015" y="1447281"/>
                    <a:pt x="94782" y="1599116"/>
                    <a:pt x="238080" y="1654149"/>
                  </a:cubicBezTo>
                  <a:close/>
                </a:path>
              </a:pathLst>
            </a:custGeom>
            <a:solidFill>
              <a:schemeClr val="bg1"/>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3" name="组合 152">
              <a:extLst>
                <a:ext uri="{FF2B5EF4-FFF2-40B4-BE49-F238E27FC236}">
                  <a16:creationId xmlns:a16="http://schemas.microsoft.com/office/drawing/2014/main" id="{5606B694-90C4-CB78-DF0D-596CDD23A6D6}"/>
                </a:ext>
              </a:extLst>
            </p:cNvPr>
            <p:cNvGrpSpPr/>
            <p:nvPr/>
          </p:nvGrpSpPr>
          <p:grpSpPr>
            <a:xfrm>
              <a:off x="841972" y="3178488"/>
              <a:ext cx="1481636" cy="1482525"/>
              <a:chOff x="6109366" y="3370212"/>
              <a:chExt cx="2391130" cy="2392564"/>
            </a:xfrm>
            <a:solidFill>
              <a:srgbClr val="C8D9A7"/>
            </a:solidFill>
          </p:grpSpPr>
          <p:sp>
            <p:nvSpPr>
              <p:cNvPr id="154" name="任意多边形: 形状 153">
                <a:extLst>
                  <a:ext uri="{FF2B5EF4-FFF2-40B4-BE49-F238E27FC236}">
                    <a16:creationId xmlns:a16="http://schemas.microsoft.com/office/drawing/2014/main" id="{4EBA0BCB-85F4-DA80-5FE6-D3A941FD8D69}"/>
                  </a:ext>
                </a:extLst>
              </p:cNvPr>
              <p:cNvSpPr/>
              <p:nvPr/>
            </p:nvSpPr>
            <p:spPr>
              <a:xfrm>
                <a:off x="6109366" y="3436297"/>
                <a:ext cx="2325467" cy="2326479"/>
              </a:xfrm>
              <a:custGeom>
                <a:avLst/>
                <a:gdLst>
                  <a:gd name="connsiteX0" fmla="*/ 133777 w 2325467"/>
                  <a:gd name="connsiteY0" fmla="*/ 2192435 h 2326479"/>
                  <a:gd name="connsiteX1" fmla="*/ 457333 w 2325467"/>
                  <a:gd name="connsiteY1" fmla="*/ 2326480 h 2326479"/>
                  <a:gd name="connsiteX2" fmla="*/ 780841 w 2325467"/>
                  <a:gd name="connsiteY2" fmla="*/ 2192435 h 2326479"/>
                  <a:gd name="connsiteX3" fmla="*/ 914885 w 2325467"/>
                  <a:gd name="connsiteY3" fmla="*/ 1868928 h 2326479"/>
                  <a:gd name="connsiteX4" fmla="*/ 908916 w 2325467"/>
                  <a:gd name="connsiteY4" fmla="*/ 1798080 h 2326479"/>
                  <a:gd name="connsiteX5" fmla="*/ 1844987 w 2325467"/>
                  <a:gd name="connsiteY5" fmla="*/ 2130905 h 2326479"/>
                  <a:gd name="connsiteX6" fmla="*/ 2039793 w 2325467"/>
                  <a:gd name="connsiteY6" fmla="*/ 2115955 h 2326479"/>
                  <a:gd name="connsiteX7" fmla="*/ 2316807 w 2325467"/>
                  <a:gd name="connsiteY7" fmla="*/ 1949050 h 2326479"/>
                  <a:gd name="connsiteX8" fmla="*/ 1734379 w 2325467"/>
                  <a:gd name="connsiteY8" fmla="*/ 1103556 h 2326479"/>
                  <a:gd name="connsiteX9" fmla="*/ 1583916 w 2325467"/>
                  <a:gd name="connsiteY9" fmla="*/ 1226121 h 2326479"/>
                  <a:gd name="connsiteX10" fmla="*/ 1419998 w 2325467"/>
                  <a:gd name="connsiteY10" fmla="*/ 1389542 h 2326479"/>
                  <a:gd name="connsiteX11" fmla="*/ 1270031 w 2325467"/>
                  <a:gd name="connsiteY11" fmla="*/ 1450324 h 2326479"/>
                  <a:gd name="connsiteX12" fmla="*/ 1006968 w 2325467"/>
                  <a:gd name="connsiteY12" fmla="*/ 1319788 h 2326479"/>
                  <a:gd name="connsiteX13" fmla="*/ 884403 w 2325467"/>
                  <a:gd name="connsiteY13" fmla="*/ 1121495 h 2326479"/>
                  <a:gd name="connsiteX14" fmla="*/ 936719 w 2325467"/>
                  <a:gd name="connsiteY14" fmla="*/ 905263 h 2326479"/>
                  <a:gd name="connsiteX15" fmla="*/ 1102627 w 2325467"/>
                  <a:gd name="connsiteY15" fmla="*/ 739851 h 2326479"/>
                  <a:gd name="connsiteX16" fmla="*/ 1218715 w 2325467"/>
                  <a:gd name="connsiteY16" fmla="*/ 588391 h 2326479"/>
                  <a:gd name="connsiteX17" fmla="*/ 376213 w 2325467"/>
                  <a:gd name="connsiteY17" fmla="*/ 8951 h 2326479"/>
                  <a:gd name="connsiteX18" fmla="*/ 209804 w 2325467"/>
                  <a:gd name="connsiteY18" fmla="*/ 285966 h 2326479"/>
                  <a:gd name="connsiteX19" fmla="*/ 528567 w 2325467"/>
                  <a:gd name="connsiteY19" fmla="*/ 1417400 h 2326479"/>
                  <a:gd name="connsiteX20" fmla="*/ 457333 w 2325467"/>
                  <a:gd name="connsiteY20" fmla="*/ 1411376 h 2326479"/>
                  <a:gd name="connsiteX21" fmla="*/ 133777 w 2325467"/>
                  <a:gd name="connsiteY21" fmla="*/ 1545420 h 2326479"/>
                  <a:gd name="connsiteX22" fmla="*/ 133777 w 2325467"/>
                  <a:gd name="connsiteY22" fmla="*/ 2192435 h 2326479"/>
                  <a:gd name="connsiteX23" fmla="*/ 406604 w 2325467"/>
                  <a:gd name="connsiteY23" fmla="*/ 316856 h 2326479"/>
                  <a:gd name="connsiteX24" fmla="*/ 463899 w 2325467"/>
                  <a:gd name="connsiteY24" fmla="*/ 275006 h 2326479"/>
                  <a:gd name="connsiteX25" fmla="*/ 505252 w 2325467"/>
                  <a:gd name="connsiteY25" fmla="*/ 332301 h 2326479"/>
                  <a:gd name="connsiteX26" fmla="*/ 910312 w 2325467"/>
                  <a:gd name="connsiteY26" fmla="*/ 1394024 h 2326479"/>
                  <a:gd name="connsiteX27" fmla="*/ 914797 w 2325467"/>
                  <a:gd name="connsiteY27" fmla="*/ 1464276 h 2326479"/>
                  <a:gd name="connsiteX28" fmla="*/ 877430 w 2325467"/>
                  <a:gd name="connsiteY28" fmla="*/ 1481214 h 2326479"/>
                  <a:gd name="connsiteX29" fmla="*/ 844545 w 2325467"/>
                  <a:gd name="connsiteY29" fmla="*/ 1468758 h 2326479"/>
                  <a:gd name="connsiteX30" fmla="*/ 406604 w 2325467"/>
                  <a:gd name="connsiteY30" fmla="*/ 316856 h 2326479"/>
                  <a:gd name="connsiteX31" fmla="*/ 204230 w 2325467"/>
                  <a:gd name="connsiteY31" fmla="*/ 1615873 h 2326479"/>
                  <a:gd name="connsiteX32" fmla="*/ 457333 w 2325467"/>
                  <a:gd name="connsiteY32" fmla="*/ 1511021 h 2326479"/>
                  <a:gd name="connsiteX33" fmla="*/ 710388 w 2325467"/>
                  <a:gd name="connsiteY33" fmla="*/ 1615873 h 2326479"/>
                  <a:gd name="connsiteX34" fmla="*/ 815240 w 2325467"/>
                  <a:gd name="connsiteY34" fmla="*/ 1868928 h 2326479"/>
                  <a:gd name="connsiteX35" fmla="*/ 710388 w 2325467"/>
                  <a:gd name="connsiteY35" fmla="*/ 2121983 h 2326479"/>
                  <a:gd name="connsiteX36" fmla="*/ 457333 w 2325467"/>
                  <a:gd name="connsiteY36" fmla="*/ 2226834 h 2326479"/>
                  <a:gd name="connsiteX37" fmla="*/ 204230 w 2325467"/>
                  <a:gd name="connsiteY37" fmla="*/ 2121983 h 2326479"/>
                  <a:gd name="connsiteX38" fmla="*/ 99427 w 2325467"/>
                  <a:gd name="connsiteY38" fmla="*/ 1868928 h 2326479"/>
                  <a:gd name="connsiteX39" fmla="*/ 204230 w 2325467"/>
                  <a:gd name="connsiteY39" fmla="*/ 1615873 h 2326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325467" h="2326479">
                    <a:moveTo>
                      <a:pt x="133777" y="2192435"/>
                    </a:moveTo>
                    <a:cubicBezTo>
                      <a:pt x="220188" y="2278847"/>
                      <a:pt x="335112" y="2326480"/>
                      <a:pt x="457333" y="2326480"/>
                    </a:cubicBezTo>
                    <a:cubicBezTo>
                      <a:pt x="579555" y="2326480"/>
                      <a:pt x="694429" y="2278847"/>
                      <a:pt x="780841" y="2192435"/>
                    </a:cubicBezTo>
                    <a:cubicBezTo>
                      <a:pt x="867252" y="2106024"/>
                      <a:pt x="914885" y="1991149"/>
                      <a:pt x="914885" y="1868928"/>
                    </a:cubicBezTo>
                    <a:cubicBezTo>
                      <a:pt x="914885" y="1844932"/>
                      <a:pt x="912519" y="1821349"/>
                      <a:pt x="908916" y="1798080"/>
                    </a:cubicBezTo>
                    <a:cubicBezTo>
                      <a:pt x="1153039" y="1984629"/>
                      <a:pt x="1490739" y="2130905"/>
                      <a:pt x="1844987" y="2130905"/>
                    </a:cubicBezTo>
                    <a:cubicBezTo>
                      <a:pt x="1909258" y="2130905"/>
                      <a:pt x="1974525" y="2125921"/>
                      <a:pt x="2039793" y="2115955"/>
                    </a:cubicBezTo>
                    <a:cubicBezTo>
                      <a:pt x="2198229" y="2091044"/>
                      <a:pt x="2288907" y="2036739"/>
                      <a:pt x="2316807" y="1949050"/>
                    </a:cubicBezTo>
                    <a:cubicBezTo>
                      <a:pt x="2370617" y="1779652"/>
                      <a:pt x="2173318" y="1535522"/>
                      <a:pt x="1734379" y="1103556"/>
                    </a:cubicBezTo>
                    <a:cubicBezTo>
                      <a:pt x="1681567" y="1137438"/>
                      <a:pt x="1631246" y="1178290"/>
                      <a:pt x="1583916" y="1226121"/>
                    </a:cubicBezTo>
                    <a:lnTo>
                      <a:pt x="1419998" y="1389542"/>
                    </a:lnTo>
                    <a:cubicBezTo>
                      <a:pt x="1381636" y="1428900"/>
                      <a:pt x="1329320" y="1450324"/>
                      <a:pt x="1270031" y="1450324"/>
                    </a:cubicBezTo>
                    <a:cubicBezTo>
                      <a:pt x="1184836" y="1450324"/>
                      <a:pt x="1091169" y="1403989"/>
                      <a:pt x="1006968" y="1319788"/>
                    </a:cubicBezTo>
                    <a:cubicBezTo>
                      <a:pt x="943692" y="1256513"/>
                      <a:pt x="901344" y="1188256"/>
                      <a:pt x="884403" y="1121495"/>
                    </a:cubicBezTo>
                    <a:cubicBezTo>
                      <a:pt x="862979" y="1038787"/>
                      <a:pt x="881912" y="960069"/>
                      <a:pt x="936719" y="905263"/>
                    </a:cubicBezTo>
                    <a:lnTo>
                      <a:pt x="1102627" y="739851"/>
                    </a:lnTo>
                    <a:cubicBezTo>
                      <a:pt x="1146970" y="695511"/>
                      <a:pt x="1185833" y="645189"/>
                      <a:pt x="1218715" y="588391"/>
                    </a:cubicBezTo>
                    <a:cubicBezTo>
                      <a:pt x="789243" y="151444"/>
                      <a:pt x="545609" y="-45852"/>
                      <a:pt x="376213" y="8951"/>
                    </a:cubicBezTo>
                    <a:cubicBezTo>
                      <a:pt x="289023" y="36852"/>
                      <a:pt x="234216" y="127530"/>
                      <a:pt x="209804" y="285966"/>
                    </a:cubicBezTo>
                    <a:cubicBezTo>
                      <a:pt x="143113" y="709393"/>
                      <a:pt x="307950" y="1128842"/>
                      <a:pt x="528567" y="1417400"/>
                    </a:cubicBezTo>
                    <a:cubicBezTo>
                      <a:pt x="505173" y="1413754"/>
                      <a:pt x="481463" y="1411376"/>
                      <a:pt x="457333" y="1411376"/>
                    </a:cubicBezTo>
                    <a:cubicBezTo>
                      <a:pt x="335112" y="1411376"/>
                      <a:pt x="220188" y="1459009"/>
                      <a:pt x="133777" y="1545420"/>
                    </a:cubicBezTo>
                    <a:cubicBezTo>
                      <a:pt x="-44592" y="1723790"/>
                      <a:pt x="-44592" y="2014066"/>
                      <a:pt x="133777" y="2192435"/>
                    </a:cubicBezTo>
                    <a:close/>
                    <a:moveTo>
                      <a:pt x="406604" y="316856"/>
                    </a:moveTo>
                    <a:cubicBezTo>
                      <a:pt x="411086" y="289454"/>
                      <a:pt x="436497" y="271020"/>
                      <a:pt x="463899" y="275006"/>
                    </a:cubicBezTo>
                    <a:cubicBezTo>
                      <a:pt x="490805" y="279489"/>
                      <a:pt x="509738" y="304899"/>
                      <a:pt x="505252" y="332301"/>
                    </a:cubicBezTo>
                    <a:cubicBezTo>
                      <a:pt x="438491" y="757290"/>
                      <a:pt x="668174" y="1180285"/>
                      <a:pt x="910312" y="1394024"/>
                    </a:cubicBezTo>
                    <a:cubicBezTo>
                      <a:pt x="931236" y="1411959"/>
                      <a:pt x="933231" y="1443348"/>
                      <a:pt x="914797" y="1464276"/>
                    </a:cubicBezTo>
                    <a:cubicBezTo>
                      <a:pt x="904832" y="1475235"/>
                      <a:pt x="891379" y="1481214"/>
                      <a:pt x="877430" y="1481214"/>
                    </a:cubicBezTo>
                    <a:cubicBezTo>
                      <a:pt x="865969" y="1481214"/>
                      <a:pt x="854012" y="1476731"/>
                      <a:pt x="844545" y="1468758"/>
                    </a:cubicBezTo>
                    <a:cubicBezTo>
                      <a:pt x="582477" y="1237580"/>
                      <a:pt x="333862" y="778714"/>
                      <a:pt x="406604" y="316856"/>
                    </a:cubicBezTo>
                    <a:close/>
                    <a:moveTo>
                      <a:pt x="204230" y="1615873"/>
                    </a:moveTo>
                    <a:cubicBezTo>
                      <a:pt x="271860" y="1548291"/>
                      <a:pt x="361726" y="1511021"/>
                      <a:pt x="457333" y="1511021"/>
                    </a:cubicBezTo>
                    <a:cubicBezTo>
                      <a:pt x="552940" y="1511021"/>
                      <a:pt x="642806" y="1548242"/>
                      <a:pt x="710388" y="1615873"/>
                    </a:cubicBezTo>
                    <a:cubicBezTo>
                      <a:pt x="778019" y="1683455"/>
                      <a:pt x="815240" y="1773320"/>
                      <a:pt x="815240" y="1868928"/>
                    </a:cubicBezTo>
                    <a:cubicBezTo>
                      <a:pt x="815240" y="1964535"/>
                      <a:pt x="778019" y="2054401"/>
                      <a:pt x="710388" y="2121983"/>
                    </a:cubicBezTo>
                    <a:cubicBezTo>
                      <a:pt x="642806" y="2189613"/>
                      <a:pt x="552940" y="2226834"/>
                      <a:pt x="457333" y="2226834"/>
                    </a:cubicBezTo>
                    <a:cubicBezTo>
                      <a:pt x="361726" y="2226834"/>
                      <a:pt x="271860" y="2189565"/>
                      <a:pt x="204230" y="2121983"/>
                    </a:cubicBezTo>
                    <a:cubicBezTo>
                      <a:pt x="136648" y="2054401"/>
                      <a:pt x="99427" y="1964535"/>
                      <a:pt x="99427" y="1868928"/>
                    </a:cubicBezTo>
                    <a:cubicBezTo>
                      <a:pt x="99427" y="1773320"/>
                      <a:pt x="136648" y="1683455"/>
                      <a:pt x="204230" y="1615873"/>
                    </a:cubicBezTo>
                    <a:close/>
                  </a:path>
                </a:pathLst>
              </a:custGeom>
              <a:grpFill/>
              <a:ln w="49689" cap="flat">
                <a:noFill/>
                <a:prstDash val="solid"/>
                <a:miter/>
              </a:ln>
            </p:spPr>
            <p:txBody>
              <a:bodyPr rtlCol="0" anchor="ctr"/>
              <a:lstStyle/>
              <a:p>
                <a:endParaRPr lang="zh-CN" altLang="en-US"/>
              </a:p>
            </p:txBody>
          </p:sp>
          <p:sp>
            <p:nvSpPr>
              <p:cNvPr id="155" name="任意多边形: 形状 154">
                <a:extLst>
                  <a:ext uri="{FF2B5EF4-FFF2-40B4-BE49-F238E27FC236}">
                    <a16:creationId xmlns:a16="http://schemas.microsoft.com/office/drawing/2014/main" id="{4FDC98B4-A30C-7448-C6E2-086701509BB0}"/>
                  </a:ext>
                </a:extLst>
              </p:cNvPr>
              <p:cNvSpPr/>
              <p:nvPr/>
            </p:nvSpPr>
            <p:spPr>
              <a:xfrm>
                <a:off x="7084643" y="3370212"/>
                <a:ext cx="1415853" cy="1416763"/>
              </a:xfrm>
              <a:custGeom>
                <a:avLst/>
                <a:gdLst>
                  <a:gd name="connsiteX0" fmla="*/ 1312136 w 1415853"/>
                  <a:gd name="connsiteY0" fmla="*/ 185644 h 1416763"/>
                  <a:gd name="connsiteX1" fmla="*/ 957897 w 1415853"/>
                  <a:gd name="connsiteY1" fmla="*/ 801 h 1416763"/>
                  <a:gd name="connsiteX2" fmla="*/ 585221 w 1415853"/>
                  <a:gd name="connsiteY2" fmla="*/ 143293 h 1416763"/>
                  <a:gd name="connsiteX3" fmla="*/ 454685 w 1415853"/>
                  <a:gd name="connsiteY3" fmla="*/ 380949 h 1416763"/>
                  <a:gd name="connsiteX4" fmla="*/ 197601 w 1415853"/>
                  <a:gd name="connsiteY4" fmla="*/ 876187 h 1416763"/>
                  <a:gd name="connsiteX5" fmla="*/ 31691 w 1415853"/>
                  <a:gd name="connsiteY5" fmla="*/ 1042095 h 1416763"/>
                  <a:gd name="connsiteX6" fmla="*/ 101939 w 1415853"/>
                  <a:gd name="connsiteY6" fmla="*/ 1315126 h 1416763"/>
                  <a:gd name="connsiteX7" fmla="*/ 294753 w 1415853"/>
                  <a:gd name="connsiteY7" fmla="*/ 1416763 h 1416763"/>
                  <a:gd name="connsiteX8" fmla="*/ 374471 w 1415853"/>
                  <a:gd name="connsiteY8" fmla="*/ 1384876 h 1416763"/>
                  <a:gd name="connsiteX9" fmla="*/ 537889 w 1415853"/>
                  <a:gd name="connsiteY9" fmla="*/ 1221958 h 1416763"/>
                  <a:gd name="connsiteX10" fmla="*/ 762091 w 1415853"/>
                  <a:gd name="connsiteY10" fmla="*/ 1052559 h 1416763"/>
                  <a:gd name="connsiteX11" fmla="*/ 1006224 w 1415853"/>
                  <a:gd name="connsiteY11" fmla="*/ 968358 h 1416763"/>
                  <a:gd name="connsiteX12" fmla="*/ 1318115 w 1415853"/>
                  <a:gd name="connsiteY12" fmla="*/ 780528 h 1416763"/>
                  <a:gd name="connsiteX13" fmla="*/ 1312136 w 1415853"/>
                  <a:gd name="connsiteY13" fmla="*/ 185644 h 1416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15853" h="1416763">
                    <a:moveTo>
                      <a:pt x="1312136" y="185644"/>
                    </a:moveTo>
                    <a:cubicBezTo>
                      <a:pt x="1224946" y="76532"/>
                      <a:pt x="1095904" y="8771"/>
                      <a:pt x="957897" y="801"/>
                    </a:cubicBezTo>
                    <a:cubicBezTo>
                      <a:pt x="818890" y="-7169"/>
                      <a:pt x="683373" y="44645"/>
                      <a:pt x="585221" y="143293"/>
                    </a:cubicBezTo>
                    <a:cubicBezTo>
                      <a:pt x="519454" y="209060"/>
                      <a:pt x="474117" y="291268"/>
                      <a:pt x="454685" y="380949"/>
                    </a:cubicBezTo>
                    <a:cubicBezTo>
                      <a:pt x="408849" y="584725"/>
                      <a:pt x="322657" y="751132"/>
                      <a:pt x="197601" y="876187"/>
                    </a:cubicBezTo>
                    <a:lnTo>
                      <a:pt x="31691" y="1042095"/>
                    </a:lnTo>
                    <a:cubicBezTo>
                      <a:pt x="-29095" y="1102880"/>
                      <a:pt x="-696" y="1212491"/>
                      <a:pt x="101939" y="1315126"/>
                    </a:cubicBezTo>
                    <a:cubicBezTo>
                      <a:pt x="168204" y="1381388"/>
                      <a:pt x="237958" y="1416763"/>
                      <a:pt x="294753" y="1416763"/>
                    </a:cubicBezTo>
                    <a:cubicBezTo>
                      <a:pt x="326142" y="1416763"/>
                      <a:pt x="353547" y="1406299"/>
                      <a:pt x="374471" y="1384876"/>
                    </a:cubicBezTo>
                    <a:lnTo>
                      <a:pt x="537889" y="1221958"/>
                    </a:lnTo>
                    <a:cubicBezTo>
                      <a:pt x="607642" y="1151706"/>
                      <a:pt x="683373" y="1094907"/>
                      <a:pt x="762091" y="1052559"/>
                    </a:cubicBezTo>
                    <a:cubicBezTo>
                      <a:pt x="840812" y="1009712"/>
                      <a:pt x="923021" y="981313"/>
                      <a:pt x="1006224" y="968358"/>
                    </a:cubicBezTo>
                    <a:cubicBezTo>
                      <a:pt x="1130781" y="948431"/>
                      <a:pt x="1241386" y="881667"/>
                      <a:pt x="1318115" y="780528"/>
                    </a:cubicBezTo>
                    <a:cubicBezTo>
                      <a:pt x="1450642" y="608141"/>
                      <a:pt x="1448151" y="358029"/>
                      <a:pt x="1312136" y="185644"/>
                    </a:cubicBezTo>
                    <a:close/>
                  </a:path>
                </a:pathLst>
              </a:custGeom>
              <a:grpFill/>
              <a:ln w="49689" cap="flat">
                <a:noFill/>
                <a:prstDash val="solid"/>
                <a:miter/>
              </a:ln>
            </p:spPr>
            <p:txBody>
              <a:bodyPr rtlCol="0" anchor="ctr"/>
              <a:lstStyle/>
              <a:p>
                <a:endParaRPr lang="zh-CN" altLang="en-US"/>
              </a:p>
            </p:txBody>
          </p:sp>
        </p:grpSp>
      </p:grpSp>
      <p:grpSp>
        <p:nvGrpSpPr>
          <p:cNvPr id="159" name="组合 158">
            <a:extLst>
              <a:ext uri="{FF2B5EF4-FFF2-40B4-BE49-F238E27FC236}">
                <a16:creationId xmlns:a16="http://schemas.microsoft.com/office/drawing/2014/main" id="{B612A6C6-2BDD-510E-C734-6C43F4E67344}"/>
              </a:ext>
            </a:extLst>
          </p:cNvPr>
          <p:cNvGrpSpPr/>
          <p:nvPr/>
        </p:nvGrpSpPr>
        <p:grpSpPr>
          <a:xfrm>
            <a:off x="3191526" y="4010022"/>
            <a:ext cx="754568" cy="739888"/>
            <a:chOff x="7456122" y="2421369"/>
            <a:chExt cx="754568" cy="739888"/>
          </a:xfrm>
        </p:grpSpPr>
        <p:sp>
          <p:nvSpPr>
            <p:cNvPr id="160" name="任意多边形: 形状 159">
              <a:extLst>
                <a:ext uri="{FF2B5EF4-FFF2-40B4-BE49-F238E27FC236}">
                  <a16:creationId xmlns:a16="http://schemas.microsoft.com/office/drawing/2014/main" id="{56EBA53A-1222-761C-B6EA-FAFC382EC933}"/>
                </a:ext>
              </a:extLst>
            </p:cNvPr>
            <p:cNvSpPr/>
            <p:nvPr/>
          </p:nvSpPr>
          <p:spPr>
            <a:xfrm>
              <a:off x="7456122" y="2421369"/>
              <a:ext cx="754568" cy="739888"/>
            </a:xfrm>
            <a:custGeom>
              <a:avLst/>
              <a:gdLst>
                <a:gd name="connsiteX0" fmla="*/ 353163 w 754568"/>
                <a:gd name="connsiteY0" fmla="*/ 68211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52009 w 754568"/>
                <a:gd name="connsiteY0" fmla="*/ 68416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352009 w 754568"/>
                <a:gd name="connsiteY5" fmla="*/ 684166 h 739888"/>
                <a:gd name="connsiteX6" fmla="*/ 287084 w 754568"/>
                <a:gd name="connsiteY6" fmla="*/ 249 h 739888"/>
                <a:gd name="connsiteX7" fmla="*/ 310670 w 754568"/>
                <a:gd name="connsiteY7" fmla="*/ 8367 h 739888"/>
                <a:gd name="connsiteX8" fmla="*/ 347818 w 754568"/>
                <a:gd name="connsiteY8" fmla="*/ 54373 h 739888"/>
                <a:gd name="connsiteX9" fmla="*/ 353247 w 754568"/>
                <a:gd name="connsiteY9" fmla="*/ 46086 h 739888"/>
                <a:gd name="connsiteX10" fmla="*/ 405920 w 754568"/>
                <a:gd name="connsiteY10" fmla="*/ 19892 h 739888"/>
                <a:gd name="connsiteX11" fmla="*/ 456498 w 754568"/>
                <a:gd name="connsiteY11" fmla="*/ 43324 h 739888"/>
                <a:gd name="connsiteX12" fmla="*/ 476500 w 754568"/>
                <a:gd name="connsiteY12" fmla="*/ 102284 h 739888"/>
                <a:gd name="connsiteX13" fmla="*/ 582609 w 754568"/>
                <a:gd name="connsiteY13" fmla="*/ 45991 h 739888"/>
                <a:gd name="connsiteX14" fmla="*/ 583657 w 754568"/>
                <a:gd name="connsiteY14" fmla="*/ 45991 h 739888"/>
                <a:gd name="connsiteX15" fmla="*/ 636425 w 754568"/>
                <a:gd name="connsiteY15" fmla="*/ 75233 h 739888"/>
                <a:gd name="connsiteX16" fmla="*/ 620233 w 754568"/>
                <a:gd name="connsiteY16" fmla="*/ 152290 h 739888"/>
                <a:gd name="connsiteX17" fmla="*/ 684336 w 754568"/>
                <a:gd name="connsiteY17" fmla="*/ 135907 h 739888"/>
                <a:gd name="connsiteX18" fmla="*/ 737200 w 754568"/>
                <a:gd name="connsiteY18" fmla="*/ 158291 h 739888"/>
                <a:gd name="connsiteX19" fmla="*/ 746725 w 754568"/>
                <a:gd name="connsiteY19" fmla="*/ 230300 h 739888"/>
                <a:gd name="connsiteX20" fmla="*/ 644331 w 754568"/>
                <a:gd name="connsiteY20" fmla="*/ 317168 h 739888"/>
                <a:gd name="connsiteX21" fmla="*/ 739295 w 754568"/>
                <a:gd name="connsiteY21" fmla="*/ 353648 h 739888"/>
                <a:gd name="connsiteX22" fmla="*/ 750154 w 754568"/>
                <a:gd name="connsiteY22" fmla="*/ 390891 h 739888"/>
                <a:gd name="connsiteX23" fmla="*/ 714149 w 754568"/>
                <a:gd name="connsiteY23" fmla="*/ 443945 h 739888"/>
                <a:gd name="connsiteX24" fmla="*/ 663667 w 754568"/>
                <a:gd name="connsiteY24" fmla="*/ 458233 h 739888"/>
                <a:gd name="connsiteX25" fmla="*/ 690908 w 754568"/>
                <a:gd name="connsiteY25" fmla="*/ 499381 h 739888"/>
                <a:gd name="connsiteX26" fmla="*/ 674906 w 754568"/>
                <a:gd name="connsiteY26" fmla="*/ 558722 h 739888"/>
                <a:gd name="connsiteX27" fmla="*/ 619947 w 754568"/>
                <a:gd name="connsiteY27" fmla="*/ 584154 h 739888"/>
                <a:gd name="connsiteX28" fmla="*/ 549557 w 754568"/>
                <a:gd name="connsiteY28" fmla="*/ 565104 h 739888"/>
                <a:gd name="connsiteX29" fmla="*/ 557939 w 754568"/>
                <a:gd name="connsiteY29" fmla="*/ 630445 h 739888"/>
                <a:gd name="connsiteX30" fmla="*/ 514124 w 754568"/>
                <a:gd name="connsiteY30" fmla="*/ 685690 h 739888"/>
                <a:gd name="connsiteX31" fmla="*/ 457927 w 754568"/>
                <a:gd name="connsiteY31" fmla="*/ 682737 h 739888"/>
                <a:gd name="connsiteX32" fmla="*/ 421065 w 754568"/>
                <a:gd name="connsiteY32" fmla="*/ 642066 h 739888"/>
                <a:gd name="connsiteX33" fmla="*/ 386013 w 754568"/>
                <a:gd name="connsiteY33" fmla="*/ 718266 h 739888"/>
                <a:gd name="connsiteX34" fmla="*/ 334483 w 754568"/>
                <a:gd name="connsiteY34" fmla="*/ 739887 h 739888"/>
                <a:gd name="connsiteX35" fmla="*/ 327434 w 754568"/>
                <a:gd name="connsiteY35" fmla="*/ 739887 h 739888"/>
                <a:gd name="connsiteX36" fmla="*/ 274570 w 754568"/>
                <a:gd name="connsiteY36" fmla="*/ 709026 h 739888"/>
                <a:gd name="connsiteX37" fmla="*/ 254568 w 754568"/>
                <a:gd name="connsiteY37" fmla="*/ 610443 h 739888"/>
                <a:gd name="connsiteX38" fmla="*/ 175606 w 754568"/>
                <a:gd name="connsiteY38" fmla="*/ 675117 h 739888"/>
                <a:gd name="connsiteX39" fmla="*/ 121218 w 754568"/>
                <a:gd name="connsiteY39" fmla="*/ 662640 h 739888"/>
                <a:gd name="connsiteX40" fmla="*/ 96453 w 754568"/>
                <a:gd name="connsiteY40" fmla="*/ 611681 h 739888"/>
                <a:gd name="connsiteX41" fmla="*/ 141601 w 754568"/>
                <a:gd name="connsiteY41" fmla="*/ 506906 h 739888"/>
                <a:gd name="connsiteX42" fmla="*/ 78355 w 754568"/>
                <a:gd name="connsiteY42" fmla="*/ 509382 h 739888"/>
                <a:gd name="connsiteX43" fmla="*/ 5870 w 754568"/>
                <a:gd name="connsiteY43" fmla="*/ 459376 h 739888"/>
                <a:gd name="connsiteX44" fmla="*/ 7204 w 754568"/>
                <a:gd name="connsiteY44" fmla="*/ 407941 h 739888"/>
                <a:gd name="connsiteX45" fmla="*/ 98929 w 754568"/>
                <a:gd name="connsiteY45" fmla="*/ 352220 h 739888"/>
                <a:gd name="connsiteX46" fmla="*/ 10061 w 754568"/>
                <a:gd name="connsiteY46" fmla="*/ 302785 h 739888"/>
                <a:gd name="connsiteX47" fmla="*/ 5870 w 754568"/>
                <a:gd name="connsiteY47" fmla="*/ 265733 h 739888"/>
                <a:gd name="connsiteX48" fmla="*/ 47113 w 754568"/>
                <a:gd name="connsiteY48" fmla="*/ 223918 h 739888"/>
                <a:gd name="connsiteX49" fmla="*/ 129314 w 754568"/>
                <a:gd name="connsiteY49" fmla="*/ 222394 h 739888"/>
                <a:gd name="connsiteX50" fmla="*/ 89119 w 754568"/>
                <a:gd name="connsiteY50" fmla="*/ 143717 h 739888"/>
                <a:gd name="connsiteX51" fmla="*/ 109026 w 754568"/>
                <a:gd name="connsiteY51" fmla="*/ 89901 h 739888"/>
                <a:gd name="connsiteX52" fmla="*/ 177701 w 754568"/>
                <a:gd name="connsiteY52" fmla="*/ 67232 h 739888"/>
                <a:gd name="connsiteX53" fmla="*/ 212468 w 754568"/>
                <a:gd name="connsiteY53" fmla="*/ 84091 h 739888"/>
                <a:gd name="connsiteX54" fmla="*/ 216182 w 754568"/>
                <a:gd name="connsiteY54" fmla="*/ 58469 h 739888"/>
                <a:gd name="connsiteX55" fmla="*/ 262378 w 754568"/>
                <a:gd name="connsiteY55" fmla="*/ 3700 h 739888"/>
                <a:gd name="connsiteX56" fmla="*/ 287084 w 754568"/>
                <a:gd name="connsiteY56" fmla="*/ 249 h 739888"/>
                <a:gd name="connsiteX0" fmla="*/ 331530 w 754568"/>
                <a:gd name="connsiteY0" fmla="*/ 691786 h 739888"/>
                <a:gd name="connsiteX1" fmla="*/ 350694 w 754568"/>
                <a:gd name="connsiteY1" fmla="*/ 683558 h 739888"/>
                <a:gd name="connsiteX2" fmla="*/ 333244 w 754568"/>
                <a:gd name="connsiteY2" fmla="*/ 690727 h 739888"/>
                <a:gd name="connsiteX3" fmla="*/ 331027 w 754568"/>
                <a:gd name="connsiteY3" fmla="*/ 691497 h 739888"/>
                <a:gd name="connsiteX4" fmla="*/ 331530 w 754568"/>
                <a:gd name="connsiteY4" fmla="*/ 691786 h 739888"/>
                <a:gd name="connsiteX5" fmla="*/ 287084 w 754568"/>
                <a:gd name="connsiteY5" fmla="*/ 249 h 739888"/>
                <a:gd name="connsiteX6" fmla="*/ 310670 w 754568"/>
                <a:gd name="connsiteY6" fmla="*/ 8367 h 739888"/>
                <a:gd name="connsiteX7" fmla="*/ 347818 w 754568"/>
                <a:gd name="connsiteY7" fmla="*/ 54373 h 739888"/>
                <a:gd name="connsiteX8" fmla="*/ 353247 w 754568"/>
                <a:gd name="connsiteY8" fmla="*/ 46086 h 739888"/>
                <a:gd name="connsiteX9" fmla="*/ 405920 w 754568"/>
                <a:gd name="connsiteY9" fmla="*/ 19892 h 739888"/>
                <a:gd name="connsiteX10" fmla="*/ 456498 w 754568"/>
                <a:gd name="connsiteY10" fmla="*/ 43324 h 739888"/>
                <a:gd name="connsiteX11" fmla="*/ 476500 w 754568"/>
                <a:gd name="connsiteY11" fmla="*/ 102284 h 739888"/>
                <a:gd name="connsiteX12" fmla="*/ 582609 w 754568"/>
                <a:gd name="connsiteY12" fmla="*/ 45991 h 739888"/>
                <a:gd name="connsiteX13" fmla="*/ 583657 w 754568"/>
                <a:gd name="connsiteY13" fmla="*/ 45991 h 739888"/>
                <a:gd name="connsiteX14" fmla="*/ 636425 w 754568"/>
                <a:gd name="connsiteY14" fmla="*/ 75233 h 739888"/>
                <a:gd name="connsiteX15" fmla="*/ 620233 w 754568"/>
                <a:gd name="connsiteY15" fmla="*/ 152290 h 739888"/>
                <a:gd name="connsiteX16" fmla="*/ 684336 w 754568"/>
                <a:gd name="connsiteY16" fmla="*/ 135907 h 739888"/>
                <a:gd name="connsiteX17" fmla="*/ 737200 w 754568"/>
                <a:gd name="connsiteY17" fmla="*/ 158291 h 739888"/>
                <a:gd name="connsiteX18" fmla="*/ 746725 w 754568"/>
                <a:gd name="connsiteY18" fmla="*/ 230300 h 739888"/>
                <a:gd name="connsiteX19" fmla="*/ 644331 w 754568"/>
                <a:gd name="connsiteY19" fmla="*/ 317168 h 739888"/>
                <a:gd name="connsiteX20" fmla="*/ 739295 w 754568"/>
                <a:gd name="connsiteY20" fmla="*/ 353648 h 739888"/>
                <a:gd name="connsiteX21" fmla="*/ 750154 w 754568"/>
                <a:gd name="connsiteY21" fmla="*/ 390891 h 739888"/>
                <a:gd name="connsiteX22" fmla="*/ 714149 w 754568"/>
                <a:gd name="connsiteY22" fmla="*/ 443945 h 739888"/>
                <a:gd name="connsiteX23" fmla="*/ 663667 w 754568"/>
                <a:gd name="connsiteY23" fmla="*/ 458233 h 739888"/>
                <a:gd name="connsiteX24" fmla="*/ 690908 w 754568"/>
                <a:gd name="connsiteY24" fmla="*/ 499381 h 739888"/>
                <a:gd name="connsiteX25" fmla="*/ 674906 w 754568"/>
                <a:gd name="connsiteY25" fmla="*/ 558722 h 739888"/>
                <a:gd name="connsiteX26" fmla="*/ 619947 w 754568"/>
                <a:gd name="connsiteY26" fmla="*/ 584154 h 739888"/>
                <a:gd name="connsiteX27" fmla="*/ 549557 w 754568"/>
                <a:gd name="connsiteY27" fmla="*/ 565104 h 739888"/>
                <a:gd name="connsiteX28" fmla="*/ 557939 w 754568"/>
                <a:gd name="connsiteY28" fmla="*/ 630445 h 739888"/>
                <a:gd name="connsiteX29" fmla="*/ 514124 w 754568"/>
                <a:gd name="connsiteY29" fmla="*/ 685690 h 739888"/>
                <a:gd name="connsiteX30" fmla="*/ 457927 w 754568"/>
                <a:gd name="connsiteY30" fmla="*/ 682737 h 739888"/>
                <a:gd name="connsiteX31" fmla="*/ 421065 w 754568"/>
                <a:gd name="connsiteY31" fmla="*/ 642066 h 739888"/>
                <a:gd name="connsiteX32" fmla="*/ 386013 w 754568"/>
                <a:gd name="connsiteY32" fmla="*/ 718266 h 739888"/>
                <a:gd name="connsiteX33" fmla="*/ 334483 w 754568"/>
                <a:gd name="connsiteY33" fmla="*/ 739887 h 739888"/>
                <a:gd name="connsiteX34" fmla="*/ 327434 w 754568"/>
                <a:gd name="connsiteY34" fmla="*/ 739887 h 739888"/>
                <a:gd name="connsiteX35" fmla="*/ 274570 w 754568"/>
                <a:gd name="connsiteY35" fmla="*/ 709026 h 739888"/>
                <a:gd name="connsiteX36" fmla="*/ 254568 w 754568"/>
                <a:gd name="connsiteY36" fmla="*/ 610443 h 739888"/>
                <a:gd name="connsiteX37" fmla="*/ 175606 w 754568"/>
                <a:gd name="connsiteY37" fmla="*/ 675117 h 739888"/>
                <a:gd name="connsiteX38" fmla="*/ 121218 w 754568"/>
                <a:gd name="connsiteY38" fmla="*/ 662640 h 739888"/>
                <a:gd name="connsiteX39" fmla="*/ 96453 w 754568"/>
                <a:gd name="connsiteY39" fmla="*/ 611681 h 739888"/>
                <a:gd name="connsiteX40" fmla="*/ 141601 w 754568"/>
                <a:gd name="connsiteY40" fmla="*/ 506906 h 739888"/>
                <a:gd name="connsiteX41" fmla="*/ 78355 w 754568"/>
                <a:gd name="connsiteY41" fmla="*/ 509382 h 739888"/>
                <a:gd name="connsiteX42" fmla="*/ 5870 w 754568"/>
                <a:gd name="connsiteY42" fmla="*/ 459376 h 739888"/>
                <a:gd name="connsiteX43" fmla="*/ 7204 w 754568"/>
                <a:gd name="connsiteY43" fmla="*/ 407941 h 739888"/>
                <a:gd name="connsiteX44" fmla="*/ 98929 w 754568"/>
                <a:gd name="connsiteY44" fmla="*/ 352220 h 739888"/>
                <a:gd name="connsiteX45" fmla="*/ 10061 w 754568"/>
                <a:gd name="connsiteY45" fmla="*/ 302785 h 739888"/>
                <a:gd name="connsiteX46" fmla="*/ 5870 w 754568"/>
                <a:gd name="connsiteY46" fmla="*/ 265733 h 739888"/>
                <a:gd name="connsiteX47" fmla="*/ 47113 w 754568"/>
                <a:gd name="connsiteY47" fmla="*/ 223918 h 739888"/>
                <a:gd name="connsiteX48" fmla="*/ 129314 w 754568"/>
                <a:gd name="connsiteY48" fmla="*/ 222394 h 739888"/>
                <a:gd name="connsiteX49" fmla="*/ 89119 w 754568"/>
                <a:gd name="connsiteY49" fmla="*/ 143717 h 739888"/>
                <a:gd name="connsiteX50" fmla="*/ 109026 w 754568"/>
                <a:gd name="connsiteY50" fmla="*/ 89901 h 739888"/>
                <a:gd name="connsiteX51" fmla="*/ 177701 w 754568"/>
                <a:gd name="connsiteY51" fmla="*/ 67232 h 739888"/>
                <a:gd name="connsiteX52" fmla="*/ 212468 w 754568"/>
                <a:gd name="connsiteY52" fmla="*/ 84091 h 739888"/>
                <a:gd name="connsiteX53" fmla="*/ 216182 w 754568"/>
                <a:gd name="connsiteY53" fmla="*/ 58469 h 739888"/>
                <a:gd name="connsiteX54" fmla="*/ 262378 w 754568"/>
                <a:gd name="connsiteY54" fmla="*/ 3700 h 739888"/>
                <a:gd name="connsiteX55" fmla="*/ 287084 w 754568"/>
                <a:gd name="connsiteY55" fmla="*/ 249 h 739888"/>
                <a:gd name="connsiteX0" fmla="*/ 331530 w 754568"/>
                <a:gd name="connsiteY0" fmla="*/ 691786 h 739888"/>
                <a:gd name="connsiteX1" fmla="*/ 333244 w 754568"/>
                <a:gd name="connsiteY1" fmla="*/ 690727 h 739888"/>
                <a:gd name="connsiteX2" fmla="*/ 331027 w 754568"/>
                <a:gd name="connsiteY2" fmla="*/ 691497 h 739888"/>
                <a:gd name="connsiteX3" fmla="*/ 331530 w 754568"/>
                <a:gd name="connsiteY3" fmla="*/ 691786 h 739888"/>
                <a:gd name="connsiteX4" fmla="*/ 287084 w 754568"/>
                <a:gd name="connsiteY4" fmla="*/ 249 h 739888"/>
                <a:gd name="connsiteX5" fmla="*/ 310670 w 754568"/>
                <a:gd name="connsiteY5" fmla="*/ 8367 h 739888"/>
                <a:gd name="connsiteX6" fmla="*/ 347818 w 754568"/>
                <a:gd name="connsiteY6" fmla="*/ 54373 h 739888"/>
                <a:gd name="connsiteX7" fmla="*/ 353247 w 754568"/>
                <a:gd name="connsiteY7" fmla="*/ 46086 h 739888"/>
                <a:gd name="connsiteX8" fmla="*/ 405920 w 754568"/>
                <a:gd name="connsiteY8" fmla="*/ 19892 h 739888"/>
                <a:gd name="connsiteX9" fmla="*/ 456498 w 754568"/>
                <a:gd name="connsiteY9" fmla="*/ 43324 h 739888"/>
                <a:gd name="connsiteX10" fmla="*/ 476500 w 754568"/>
                <a:gd name="connsiteY10" fmla="*/ 102284 h 739888"/>
                <a:gd name="connsiteX11" fmla="*/ 582609 w 754568"/>
                <a:gd name="connsiteY11" fmla="*/ 45991 h 739888"/>
                <a:gd name="connsiteX12" fmla="*/ 583657 w 754568"/>
                <a:gd name="connsiteY12" fmla="*/ 45991 h 739888"/>
                <a:gd name="connsiteX13" fmla="*/ 636425 w 754568"/>
                <a:gd name="connsiteY13" fmla="*/ 75233 h 739888"/>
                <a:gd name="connsiteX14" fmla="*/ 620233 w 754568"/>
                <a:gd name="connsiteY14" fmla="*/ 152290 h 739888"/>
                <a:gd name="connsiteX15" fmla="*/ 684336 w 754568"/>
                <a:gd name="connsiteY15" fmla="*/ 135907 h 739888"/>
                <a:gd name="connsiteX16" fmla="*/ 737200 w 754568"/>
                <a:gd name="connsiteY16" fmla="*/ 158291 h 739888"/>
                <a:gd name="connsiteX17" fmla="*/ 746725 w 754568"/>
                <a:gd name="connsiteY17" fmla="*/ 230300 h 739888"/>
                <a:gd name="connsiteX18" fmla="*/ 644331 w 754568"/>
                <a:gd name="connsiteY18" fmla="*/ 317168 h 739888"/>
                <a:gd name="connsiteX19" fmla="*/ 739295 w 754568"/>
                <a:gd name="connsiteY19" fmla="*/ 353648 h 739888"/>
                <a:gd name="connsiteX20" fmla="*/ 750154 w 754568"/>
                <a:gd name="connsiteY20" fmla="*/ 390891 h 739888"/>
                <a:gd name="connsiteX21" fmla="*/ 714149 w 754568"/>
                <a:gd name="connsiteY21" fmla="*/ 443945 h 739888"/>
                <a:gd name="connsiteX22" fmla="*/ 663667 w 754568"/>
                <a:gd name="connsiteY22" fmla="*/ 458233 h 739888"/>
                <a:gd name="connsiteX23" fmla="*/ 690908 w 754568"/>
                <a:gd name="connsiteY23" fmla="*/ 499381 h 739888"/>
                <a:gd name="connsiteX24" fmla="*/ 674906 w 754568"/>
                <a:gd name="connsiteY24" fmla="*/ 558722 h 739888"/>
                <a:gd name="connsiteX25" fmla="*/ 619947 w 754568"/>
                <a:gd name="connsiteY25" fmla="*/ 584154 h 739888"/>
                <a:gd name="connsiteX26" fmla="*/ 549557 w 754568"/>
                <a:gd name="connsiteY26" fmla="*/ 565104 h 739888"/>
                <a:gd name="connsiteX27" fmla="*/ 557939 w 754568"/>
                <a:gd name="connsiteY27" fmla="*/ 630445 h 739888"/>
                <a:gd name="connsiteX28" fmla="*/ 514124 w 754568"/>
                <a:gd name="connsiteY28" fmla="*/ 685690 h 739888"/>
                <a:gd name="connsiteX29" fmla="*/ 457927 w 754568"/>
                <a:gd name="connsiteY29" fmla="*/ 682737 h 739888"/>
                <a:gd name="connsiteX30" fmla="*/ 421065 w 754568"/>
                <a:gd name="connsiteY30" fmla="*/ 642066 h 739888"/>
                <a:gd name="connsiteX31" fmla="*/ 386013 w 754568"/>
                <a:gd name="connsiteY31" fmla="*/ 718266 h 739888"/>
                <a:gd name="connsiteX32" fmla="*/ 334483 w 754568"/>
                <a:gd name="connsiteY32" fmla="*/ 739887 h 739888"/>
                <a:gd name="connsiteX33" fmla="*/ 327434 w 754568"/>
                <a:gd name="connsiteY33" fmla="*/ 739887 h 739888"/>
                <a:gd name="connsiteX34" fmla="*/ 274570 w 754568"/>
                <a:gd name="connsiteY34" fmla="*/ 709026 h 739888"/>
                <a:gd name="connsiteX35" fmla="*/ 254568 w 754568"/>
                <a:gd name="connsiteY35" fmla="*/ 610443 h 739888"/>
                <a:gd name="connsiteX36" fmla="*/ 175606 w 754568"/>
                <a:gd name="connsiteY36" fmla="*/ 675117 h 739888"/>
                <a:gd name="connsiteX37" fmla="*/ 121218 w 754568"/>
                <a:gd name="connsiteY37" fmla="*/ 662640 h 739888"/>
                <a:gd name="connsiteX38" fmla="*/ 96453 w 754568"/>
                <a:gd name="connsiteY38" fmla="*/ 611681 h 739888"/>
                <a:gd name="connsiteX39" fmla="*/ 141601 w 754568"/>
                <a:gd name="connsiteY39" fmla="*/ 506906 h 739888"/>
                <a:gd name="connsiteX40" fmla="*/ 78355 w 754568"/>
                <a:gd name="connsiteY40" fmla="*/ 509382 h 739888"/>
                <a:gd name="connsiteX41" fmla="*/ 5870 w 754568"/>
                <a:gd name="connsiteY41" fmla="*/ 459376 h 739888"/>
                <a:gd name="connsiteX42" fmla="*/ 7204 w 754568"/>
                <a:gd name="connsiteY42" fmla="*/ 407941 h 739888"/>
                <a:gd name="connsiteX43" fmla="*/ 98929 w 754568"/>
                <a:gd name="connsiteY43" fmla="*/ 352220 h 739888"/>
                <a:gd name="connsiteX44" fmla="*/ 10061 w 754568"/>
                <a:gd name="connsiteY44" fmla="*/ 302785 h 739888"/>
                <a:gd name="connsiteX45" fmla="*/ 5870 w 754568"/>
                <a:gd name="connsiteY45" fmla="*/ 265733 h 739888"/>
                <a:gd name="connsiteX46" fmla="*/ 47113 w 754568"/>
                <a:gd name="connsiteY46" fmla="*/ 223918 h 739888"/>
                <a:gd name="connsiteX47" fmla="*/ 129314 w 754568"/>
                <a:gd name="connsiteY47" fmla="*/ 222394 h 739888"/>
                <a:gd name="connsiteX48" fmla="*/ 89119 w 754568"/>
                <a:gd name="connsiteY48" fmla="*/ 143717 h 739888"/>
                <a:gd name="connsiteX49" fmla="*/ 109026 w 754568"/>
                <a:gd name="connsiteY49" fmla="*/ 89901 h 739888"/>
                <a:gd name="connsiteX50" fmla="*/ 177701 w 754568"/>
                <a:gd name="connsiteY50" fmla="*/ 67232 h 739888"/>
                <a:gd name="connsiteX51" fmla="*/ 212468 w 754568"/>
                <a:gd name="connsiteY51" fmla="*/ 84091 h 739888"/>
                <a:gd name="connsiteX52" fmla="*/ 216182 w 754568"/>
                <a:gd name="connsiteY52" fmla="*/ 58469 h 739888"/>
                <a:gd name="connsiteX53" fmla="*/ 262378 w 754568"/>
                <a:gd name="connsiteY53" fmla="*/ 3700 h 739888"/>
                <a:gd name="connsiteX54" fmla="*/ 287084 w 754568"/>
                <a:gd name="connsiteY54" fmla="*/ 249 h 739888"/>
                <a:gd name="connsiteX0" fmla="*/ 331027 w 754568"/>
                <a:gd name="connsiteY0" fmla="*/ 691497 h 739888"/>
                <a:gd name="connsiteX1" fmla="*/ 333244 w 754568"/>
                <a:gd name="connsiteY1" fmla="*/ 690727 h 739888"/>
                <a:gd name="connsiteX2" fmla="*/ 331027 w 754568"/>
                <a:gd name="connsiteY2" fmla="*/ 691497 h 739888"/>
                <a:gd name="connsiteX3" fmla="*/ 287084 w 754568"/>
                <a:gd name="connsiteY3" fmla="*/ 249 h 739888"/>
                <a:gd name="connsiteX4" fmla="*/ 310670 w 754568"/>
                <a:gd name="connsiteY4" fmla="*/ 8367 h 739888"/>
                <a:gd name="connsiteX5" fmla="*/ 347818 w 754568"/>
                <a:gd name="connsiteY5" fmla="*/ 54373 h 739888"/>
                <a:gd name="connsiteX6" fmla="*/ 353247 w 754568"/>
                <a:gd name="connsiteY6" fmla="*/ 46086 h 739888"/>
                <a:gd name="connsiteX7" fmla="*/ 405920 w 754568"/>
                <a:gd name="connsiteY7" fmla="*/ 19892 h 739888"/>
                <a:gd name="connsiteX8" fmla="*/ 456498 w 754568"/>
                <a:gd name="connsiteY8" fmla="*/ 43324 h 739888"/>
                <a:gd name="connsiteX9" fmla="*/ 476500 w 754568"/>
                <a:gd name="connsiteY9" fmla="*/ 102284 h 739888"/>
                <a:gd name="connsiteX10" fmla="*/ 582609 w 754568"/>
                <a:gd name="connsiteY10" fmla="*/ 45991 h 739888"/>
                <a:gd name="connsiteX11" fmla="*/ 583657 w 754568"/>
                <a:gd name="connsiteY11" fmla="*/ 45991 h 739888"/>
                <a:gd name="connsiteX12" fmla="*/ 636425 w 754568"/>
                <a:gd name="connsiteY12" fmla="*/ 75233 h 739888"/>
                <a:gd name="connsiteX13" fmla="*/ 620233 w 754568"/>
                <a:gd name="connsiteY13" fmla="*/ 152290 h 739888"/>
                <a:gd name="connsiteX14" fmla="*/ 684336 w 754568"/>
                <a:gd name="connsiteY14" fmla="*/ 135907 h 739888"/>
                <a:gd name="connsiteX15" fmla="*/ 737200 w 754568"/>
                <a:gd name="connsiteY15" fmla="*/ 158291 h 739888"/>
                <a:gd name="connsiteX16" fmla="*/ 746725 w 754568"/>
                <a:gd name="connsiteY16" fmla="*/ 230300 h 739888"/>
                <a:gd name="connsiteX17" fmla="*/ 644331 w 754568"/>
                <a:gd name="connsiteY17" fmla="*/ 317168 h 739888"/>
                <a:gd name="connsiteX18" fmla="*/ 739295 w 754568"/>
                <a:gd name="connsiteY18" fmla="*/ 353648 h 739888"/>
                <a:gd name="connsiteX19" fmla="*/ 750154 w 754568"/>
                <a:gd name="connsiteY19" fmla="*/ 390891 h 739888"/>
                <a:gd name="connsiteX20" fmla="*/ 714149 w 754568"/>
                <a:gd name="connsiteY20" fmla="*/ 443945 h 739888"/>
                <a:gd name="connsiteX21" fmla="*/ 663667 w 754568"/>
                <a:gd name="connsiteY21" fmla="*/ 458233 h 739888"/>
                <a:gd name="connsiteX22" fmla="*/ 690908 w 754568"/>
                <a:gd name="connsiteY22" fmla="*/ 499381 h 739888"/>
                <a:gd name="connsiteX23" fmla="*/ 674906 w 754568"/>
                <a:gd name="connsiteY23" fmla="*/ 558722 h 739888"/>
                <a:gd name="connsiteX24" fmla="*/ 619947 w 754568"/>
                <a:gd name="connsiteY24" fmla="*/ 584154 h 739888"/>
                <a:gd name="connsiteX25" fmla="*/ 549557 w 754568"/>
                <a:gd name="connsiteY25" fmla="*/ 565104 h 739888"/>
                <a:gd name="connsiteX26" fmla="*/ 557939 w 754568"/>
                <a:gd name="connsiteY26" fmla="*/ 630445 h 739888"/>
                <a:gd name="connsiteX27" fmla="*/ 514124 w 754568"/>
                <a:gd name="connsiteY27" fmla="*/ 685690 h 739888"/>
                <a:gd name="connsiteX28" fmla="*/ 457927 w 754568"/>
                <a:gd name="connsiteY28" fmla="*/ 682737 h 739888"/>
                <a:gd name="connsiteX29" fmla="*/ 421065 w 754568"/>
                <a:gd name="connsiteY29" fmla="*/ 642066 h 739888"/>
                <a:gd name="connsiteX30" fmla="*/ 386013 w 754568"/>
                <a:gd name="connsiteY30" fmla="*/ 718266 h 739888"/>
                <a:gd name="connsiteX31" fmla="*/ 334483 w 754568"/>
                <a:gd name="connsiteY31" fmla="*/ 739887 h 739888"/>
                <a:gd name="connsiteX32" fmla="*/ 327434 w 754568"/>
                <a:gd name="connsiteY32" fmla="*/ 739887 h 739888"/>
                <a:gd name="connsiteX33" fmla="*/ 274570 w 754568"/>
                <a:gd name="connsiteY33" fmla="*/ 709026 h 739888"/>
                <a:gd name="connsiteX34" fmla="*/ 254568 w 754568"/>
                <a:gd name="connsiteY34" fmla="*/ 610443 h 739888"/>
                <a:gd name="connsiteX35" fmla="*/ 175606 w 754568"/>
                <a:gd name="connsiteY35" fmla="*/ 675117 h 739888"/>
                <a:gd name="connsiteX36" fmla="*/ 121218 w 754568"/>
                <a:gd name="connsiteY36" fmla="*/ 662640 h 739888"/>
                <a:gd name="connsiteX37" fmla="*/ 96453 w 754568"/>
                <a:gd name="connsiteY37" fmla="*/ 611681 h 739888"/>
                <a:gd name="connsiteX38" fmla="*/ 141601 w 754568"/>
                <a:gd name="connsiteY38" fmla="*/ 506906 h 739888"/>
                <a:gd name="connsiteX39" fmla="*/ 78355 w 754568"/>
                <a:gd name="connsiteY39" fmla="*/ 509382 h 739888"/>
                <a:gd name="connsiteX40" fmla="*/ 5870 w 754568"/>
                <a:gd name="connsiteY40" fmla="*/ 459376 h 739888"/>
                <a:gd name="connsiteX41" fmla="*/ 7204 w 754568"/>
                <a:gd name="connsiteY41" fmla="*/ 407941 h 739888"/>
                <a:gd name="connsiteX42" fmla="*/ 98929 w 754568"/>
                <a:gd name="connsiteY42" fmla="*/ 352220 h 739888"/>
                <a:gd name="connsiteX43" fmla="*/ 10061 w 754568"/>
                <a:gd name="connsiteY43" fmla="*/ 302785 h 739888"/>
                <a:gd name="connsiteX44" fmla="*/ 5870 w 754568"/>
                <a:gd name="connsiteY44" fmla="*/ 265733 h 739888"/>
                <a:gd name="connsiteX45" fmla="*/ 47113 w 754568"/>
                <a:gd name="connsiteY45" fmla="*/ 223918 h 739888"/>
                <a:gd name="connsiteX46" fmla="*/ 129314 w 754568"/>
                <a:gd name="connsiteY46" fmla="*/ 222394 h 739888"/>
                <a:gd name="connsiteX47" fmla="*/ 89119 w 754568"/>
                <a:gd name="connsiteY47" fmla="*/ 143717 h 739888"/>
                <a:gd name="connsiteX48" fmla="*/ 109026 w 754568"/>
                <a:gd name="connsiteY48" fmla="*/ 89901 h 739888"/>
                <a:gd name="connsiteX49" fmla="*/ 177701 w 754568"/>
                <a:gd name="connsiteY49" fmla="*/ 67232 h 739888"/>
                <a:gd name="connsiteX50" fmla="*/ 212468 w 754568"/>
                <a:gd name="connsiteY50" fmla="*/ 84091 h 739888"/>
                <a:gd name="connsiteX51" fmla="*/ 216182 w 754568"/>
                <a:gd name="connsiteY51" fmla="*/ 58469 h 739888"/>
                <a:gd name="connsiteX52" fmla="*/ 262378 w 754568"/>
                <a:gd name="connsiteY52" fmla="*/ 3700 h 739888"/>
                <a:gd name="connsiteX53" fmla="*/ 287084 w 754568"/>
                <a:gd name="connsiteY53" fmla="*/ 249 h 739888"/>
                <a:gd name="connsiteX0" fmla="*/ 287084 w 754568"/>
                <a:gd name="connsiteY0" fmla="*/ 249 h 739888"/>
                <a:gd name="connsiteX1" fmla="*/ 310670 w 754568"/>
                <a:gd name="connsiteY1" fmla="*/ 8367 h 739888"/>
                <a:gd name="connsiteX2" fmla="*/ 347818 w 754568"/>
                <a:gd name="connsiteY2" fmla="*/ 54373 h 739888"/>
                <a:gd name="connsiteX3" fmla="*/ 353247 w 754568"/>
                <a:gd name="connsiteY3" fmla="*/ 46086 h 739888"/>
                <a:gd name="connsiteX4" fmla="*/ 405920 w 754568"/>
                <a:gd name="connsiteY4" fmla="*/ 19892 h 739888"/>
                <a:gd name="connsiteX5" fmla="*/ 456498 w 754568"/>
                <a:gd name="connsiteY5" fmla="*/ 43324 h 739888"/>
                <a:gd name="connsiteX6" fmla="*/ 476500 w 754568"/>
                <a:gd name="connsiteY6" fmla="*/ 102284 h 739888"/>
                <a:gd name="connsiteX7" fmla="*/ 582609 w 754568"/>
                <a:gd name="connsiteY7" fmla="*/ 45991 h 739888"/>
                <a:gd name="connsiteX8" fmla="*/ 583657 w 754568"/>
                <a:gd name="connsiteY8" fmla="*/ 45991 h 739888"/>
                <a:gd name="connsiteX9" fmla="*/ 636425 w 754568"/>
                <a:gd name="connsiteY9" fmla="*/ 75233 h 739888"/>
                <a:gd name="connsiteX10" fmla="*/ 620233 w 754568"/>
                <a:gd name="connsiteY10" fmla="*/ 152290 h 739888"/>
                <a:gd name="connsiteX11" fmla="*/ 684336 w 754568"/>
                <a:gd name="connsiteY11" fmla="*/ 135907 h 739888"/>
                <a:gd name="connsiteX12" fmla="*/ 737200 w 754568"/>
                <a:gd name="connsiteY12" fmla="*/ 158291 h 739888"/>
                <a:gd name="connsiteX13" fmla="*/ 746725 w 754568"/>
                <a:gd name="connsiteY13" fmla="*/ 230300 h 739888"/>
                <a:gd name="connsiteX14" fmla="*/ 644331 w 754568"/>
                <a:gd name="connsiteY14" fmla="*/ 317168 h 739888"/>
                <a:gd name="connsiteX15" fmla="*/ 739295 w 754568"/>
                <a:gd name="connsiteY15" fmla="*/ 353648 h 739888"/>
                <a:gd name="connsiteX16" fmla="*/ 750154 w 754568"/>
                <a:gd name="connsiteY16" fmla="*/ 390891 h 739888"/>
                <a:gd name="connsiteX17" fmla="*/ 714149 w 754568"/>
                <a:gd name="connsiteY17" fmla="*/ 443945 h 739888"/>
                <a:gd name="connsiteX18" fmla="*/ 663667 w 754568"/>
                <a:gd name="connsiteY18" fmla="*/ 458233 h 739888"/>
                <a:gd name="connsiteX19" fmla="*/ 690908 w 754568"/>
                <a:gd name="connsiteY19" fmla="*/ 499381 h 739888"/>
                <a:gd name="connsiteX20" fmla="*/ 674906 w 754568"/>
                <a:gd name="connsiteY20" fmla="*/ 558722 h 739888"/>
                <a:gd name="connsiteX21" fmla="*/ 619947 w 754568"/>
                <a:gd name="connsiteY21" fmla="*/ 584154 h 739888"/>
                <a:gd name="connsiteX22" fmla="*/ 549557 w 754568"/>
                <a:gd name="connsiteY22" fmla="*/ 565104 h 739888"/>
                <a:gd name="connsiteX23" fmla="*/ 557939 w 754568"/>
                <a:gd name="connsiteY23" fmla="*/ 630445 h 739888"/>
                <a:gd name="connsiteX24" fmla="*/ 514124 w 754568"/>
                <a:gd name="connsiteY24" fmla="*/ 685690 h 739888"/>
                <a:gd name="connsiteX25" fmla="*/ 457927 w 754568"/>
                <a:gd name="connsiteY25" fmla="*/ 682737 h 739888"/>
                <a:gd name="connsiteX26" fmla="*/ 421065 w 754568"/>
                <a:gd name="connsiteY26" fmla="*/ 642066 h 739888"/>
                <a:gd name="connsiteX27" fmla="*/ 386013 w 754568"/>
                <a:gd name="connsiteY27" fmla="*/ 718266 h 739888"/>
                <a:gd name="connsiteX28" fmla="*/ 334483 w 754568"/>
                <a:gd name="connsiteY28" fmla="*/ 739887 h 739888"/>
                <a:gd name="connsiteX29" fmla="*/ 327434 w 754568"/>
                <a:gd name="connsiteY29" fmla="*/ 739887 h 739888"/>
                <a:gd name="connsiteX30" fmla="*/ 274570 w 754568"/>
                <a:gd name="connsiteY30" fmla="*/ 709026 h 739888"/>
                <a:gd name="connsiteX31" fmla="*/ 254568 w 754568"/>
                <a:gd name="connsiteY31" fmla="*/ 610443 h 739888"/>
                <a:gd name="connsiteX32" fmla="*/ 175606 w 754568"/>
                <a:gd name="connsiteY32" fmla="*/ 675117 h 739888"/>
                <a:gd name="connsiteX33" fmla="*/ 121218 w 754568"/>
                <a:gd name="connsiteY33" fmla="*/ 662640 h 739888"/>
                <a:gd name="connsiteX34" fmla="*/ 96453 w 754568"/>
                <a:gd name="connsiteY34" fmla="*/ 611681 h 739888"/>
                <a:gd name="connsiteX35" fmla="*/ 141601 w 754568"/>
                <a:gd name="connsiteY35" fmla="*/ 506906 h 739888"/>
                <a:gd name="connsiteX36" fmla="*/ 78355 w 754568"/>
                <a:gd name="connsiteY36" fmla="*/ 509382 h 739888"/>
                <a:gd name="connsiteX37" fmla="*/ 5870 w 754568"/>
                <a:gd name="connsiteY37" fmla="*/ 459376 h 739888"/>
                <a:gd name="connsiteX38" fmla="*/ 7204 w 754568"/>
                <a:gd name="connsiteY38" fmla="*/ 407941 h 739888"/>
                <a:gd name="connsiteX39" fmla="*/ 98929 w 754568"/>
                <a:gd name="connsiteY39" fmla="*/ 352220 h 739888"/>
                <a:gd name="connsiteX40" fmla="*/ 10061 w 754568"/>
                <a:gd name="connsiteY40" fmla="*/ 302785 h 739888"/>
                <a:gd name="connsiteX41" fmla="*/ 5870 w 754568"/>
                <a:gd name="connsiteY41" fmla="*/ 265733 h 739888"/>
                <a:gd name="connsiteX42" fmla="*/ 47113 w 754568"/>
                <a:gd name="connsiteY42" fmla="*/ 223918 h 739888"/>
                <a:gd name="connsiteX43" fmla="*/ 129314 w 754568"/>
                <a:gd name="connsiteY43" fmla="*/ 222394 h 739888"/>
                <a:gd name="connsiteX44" fmla="*/ 89119 w 754568"/>
                <a:gd name="connsiteY44" fmla="*/ 143717 h 739888"/>
                <a:gd name="connsiteX45" fmla="*/ 109026 w 754568"/>
                <a:gd name="connsiteY45" fmla="*/ 89901 h 739888"/>
                <a:gd name="connsiteX46" fmla="*/ 177701 w 754568"/>
                <a:gd name="connsiteY46" fmla="*/ 67232 h 739888"/>
                <a:gd name="connsiteX47" fmla="*/ 212468 w 754568"/>
                <a:gd name="connsiteY47" fmla="*/ 84091 h 739888"/>
                <a:gd name="connsiteX48" fmla="*/ 216182 w 754568"/>
                <a:gd name="connsiteY48" fmla="*/ 58469 h 739888"/>
                <a:gd name="connsiteX49" fmla="*/ 262378 w 754568"/>
                <a:gd name="connsiteY49" fmla="*/ 3700 h 739888"/>
                <a:gd name="connsiteX50" fmla="*/ 287084 w 754568"/>
                <a:gd name="connsiteY50" fmla="*/ 249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754568" h="739888">
                  <a:moveTo>
                    <a:pt x="287084" y="249"/>
                  </a:moveTo>
                  <a:cubicBezTo>
                    <a:pt x="295364" y="1049"/>
                    <a:pt x="303457" y="3777"/>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0338" y="577"/>
                    <a:pt x="278804" y="-552"/>
                    <a:pt x="287084" y="249"/>
                  </a:cubicBezTo>
                  <a:close/>
                </a:path>
              </a:pathLst>
            </a:custGeom>
            <a:solidFill>
              <a:schemeClr val="bg1"/>
            </a:solidFill>
            <a:ln w="9525" cap="flat">
              <a:noFill/>
              <a:prstDash val="solid"/>
              <a:miter/>
            </a:ln>
            <a:effectLst>
              <a:outerShdw blurRad="63500" sx="102000" sy="102000" algn="ctr" rotWithShape="0">
                <a:prstClr val="black">
                  <a:alpha val="40000"/>
                </a:prstClr>
              </a:outerShdw>
            </a:effectLst>
          </p:spPr>
          <p:txBody>
            <a:bodyPr rtlCol="0" anchor="ctr"/>
            <a:lstStyle/>
            <a:p>
              <a:endParaRPr lang="zh-CN" altLang="en-US"/>
            </a:p>
          </p:txBody>
        </p:sp>
        <p:sp>
          <p:nvSpPr>
            <p:cNvPr id="161" name="任意多边形: 形状 160">
              <a:extLst>
                <a:ext uri="{FF2B5EF4-FFF2-40B4-BE49-F238E27FC236}">
                  <a16:creationId xmlns:a16="http://schemas.microsoft.com/office/drawing/2014/main" id="{8C83D457-9808-F84A-4444-445286C49D53}"/>
                </a:ext>
              </a:extLst>
            </p:cNvPr>
            <p:cNvSpPr/>
            <p:nvPr/>
          </p:nvSpPr>
          <p:spPr>
            <a:xfrm>
              <a:off x="7530876" y="2494668"/>
              <a:ext cx="605062" cy="593290"/>
            </a:xfrm>
            <a:custGeom>
              <a:avLst/>
              <a:gdLst>
                <a:gd name="connsiteX0" fmla="*/ 388394 w 754567"/>
                <a:gd name="connsiteY0" fmla="*/ 386224 h 739888"/>
                <a:gd name="connsiteX1" fmla="*/ 374964 w 754567"/>
                <a:gd name="connsiteY1" fmla="*/ 401369 h 739888"/>
                <a:gd name="connsiteX2" fmla="*/ 373345 w 754567"/>
                <a:gd name="connsiteY2" fmla="*/ 401369 h 739888"/>
                <a:gd name="connsiteX3" fmla="*/ 337245 w 754567"/>
                <a:gd name="connsiteY3" fmla="*/ 385652 h 739888"/>
                <a:gd name="connsiteX4" fmla="*/ 340535 w 754567"/>
                <a:gd name="connsiteY4" fmla="*/ 365717 h 739888"/>
                <a:gd name="connsiteX5" fmla="*/ 358295 w 754567"/>
                <a:gd name="connsiteY5" fmla="*/ 366602 h 739888"/>
                <a:gd name="connsiteX6" fmla="*/ 373249 w 754567"/>
                <a:gd name="connsiteY6" fmla="*/ 373175 h 739888"/>
                <a:gd name="connsiteX7" fmla="*/ 388394 w 754567"/>
                <a:gd name="connsiteY7" fmla="*/ 386224 h 739888"/>
                <a:gd name="connsiteX8" fmla="*/ 739295 w 754567"/>
                <a:gd name="connsiteY8" fmla="*/ 353648 h 739888"/>
                <a:gd name="connsiteX9" fmla="*/ 750154 w 754567"/>
                <a:gd name="connsiteY9" fmla="*/ 390891 h 739888"/>
                <a:gd name="connsiteX10" fmla="*/ 714149 w 754567"/>
                <a:gd name="connsiteY10" fmla="*/ 443945 h 739888"/>
                <a:gd name="connsiteX11" fmla="*/ 663667 w 754567"/>
                <a:gd name="connsiteY11" fmla="*/ 458233 h 739888"/>
                <a:gd name="connsiteX12" fmla="*/ 690908 w 754567"/>
                <a:gd name="connsiteY12" fmla="*/ 499381 h 739888"/>
                <a:gd name="connsiteX13" fmla="*/ 674906 w 754567"/>
                <a:gd name="connsiteY13" fmla="*/ 558722 h 739888"/>
                <a:gd name="connsiteX14" fmla="*/ 619947 w 754567"/>
                <a:gd name="connsiteY14" fmla="*/ 584154 h 739888"/>
                <a:gd name="connsiteX15" fmla="*/ 549557 w 754567"/>
                <a:gd name="connsiteY15" fmla="*/ 565104 h 739888"/>
                <a:gd name="connsiteX16" fmla="*/ 557939 w 754567"/>
                <a:gd name="connsiteY16" fmla="*/ 630445 h 739888"/>
                <a:gd name="connsiteX17" fmla="*/ 514124 w 754567"/>
                <a:gd name="connsiteY17" fmla="*/ 685690 h 739888"/>
                <a:gd name="connsiteX18" fmla="*/ 457927 w 754567"/>
                <a:gd name="connsiteY18" fmla="*/ 682737 h 739888"/>
                <a:gd name="connsiteX19" fmla="*/ 421065 w 754567"/>
                <a:gd name="connsiteY19" fmla="*/ 642066 h 739888"/>
                <a:gd name="connsiteX20" fmla="*/ 386013 w 754567"/>
                <a:gd name="connsiteY20" fmla="*/ 718266 h 739888"/>
                <a:gd name="connsiteX21" fmla="*/ 334483 w 754567"/>
                <a:gd name="connsiteY21" fmla="*/ 739887 h 739888"/>
                <a:gd name="connsiteX22" fmla="*/ 327434 w 754567"/>
                <a:gd name="connsiteY22" fmla="*/ 739887 h 739888"/>
                <a:gd name="connsiteX23" fmla="*/ 274570 w 754567"/>
                <a:gd name="connsiteY23" fmla="*/ 709026 h 739888"/>
                <a:gd name="connsiteX24" fmla="*/ 254568 w 754567"/>
                <a:gd name="connsiteY24" fmla="*/ 610443 h 739888"/>
                <a:gd name="connsiteX25" fmla="*/ 175606 w 754567"/>
                <a:gd name="connsiteY25" fmla="*/ 675117 h 739888"/>
                <a:gd name="connsiteX26" fmla="*/ 121218 w 754567"/>
                <a:gd name="connsiteY26" fmla="*/ 662640 h 739888"/>
                <a:gd name="connsiteX27" fmla="*/ 96453 w 754567"/>
                <a:gd name="connsiteY27" fmla="*/ 611681 h 739888"/>
                <a:gd name="connsiteX28" fmla="*/ 141601 w 754567"/>
                <a:gd name="connsiteY28" fmla="*/ 506906 h 739888"/>
                <a:gd name="connsiteX29" fmla="*/ 78355 w 754567"/>
                <a:gd name="connsiteY29" fmla="*/ 509382 h 739888"/>
                <a:gd name="connsiteX30" fmla="*/ 5870 w 754567"/>
                <a:gd name="connsiteY30" fmla="*/ 459376 h 739888"/>
                <a:gd name="connsiteX31" fmla="*/ 7204 w 754567"/>
                <a:gd name="connsiteY31" fmla="*/ 407941 h 739888"/>
                <a:gd name="connsiteX32" fmla="*/ 98929 w 754567"/>
                <a:gd name="connsiteY32" fmla="*/ 352220 h 739888"/>
                <a:gd name="connsiteX33" fmla="*/ 10061 w 754567"/>
                <a:gd name="connsiteY33" fmla="*/ 302785 h 739888"/>
                <a:gd name="connsiteX34" fmla="*/ 5870 w 754567"/>
                <a:gd name="connsiteY34" fmla="*/ 265733 h 739888"/>
                <a:gd name="connsiteX35" fmla="*/ 47113 w 754567"/>
                <a:gd name="connsiteY35" fmla="*/ 223918 h 739888"/>
                <a:gd name="connsiteX36" fmla="*/ 129314 w 754567"/>
                <a:gd name="connsiteY36" fmla="*/ 222394 h 739888"/>
                <a:gd name="connsiteX37" fmla="*/ 89119 w 754567"/>
                <a:gd name="connsiteY37" fmla="*/ 143717 h 739888"/>
                <a:gd name="connsiteX38" fmla="*/ 109026 w 754567"/>
                <a:gd name="connsiteY38" fmla="*/ 89901 h 739888"/>
                <a:gd name="connsiteX39" fmla="*/ 177701 w 754567"/>
                <a:gd name="connsiteY39" fmla="*/ 67232 h 739888"/>
                <a:gd name="connsiteX40" fmla="*/ 212468 w 754567"/>
                <a:gd name="connsiteY40" fmla="*/ 84091 h 739888"/>
                <a:gd name="connsiteX41" fmla="*/ 216182 w 754567"/>
                <a:gd name="connsiteY41" fmla="*/ 58469 h 739888"/>
                <a:gd name="connsiteX42" fmla="*/ 262378 w 754567"/>
                <a:gd name="connsiteY42" fmla="*/ 3700 h 739888"/>
                <a:gd name="connsiteX43" fmla="*/ 310670 w 754567"/>
                <a:gd name="connsiteY43" fmla="*/ 8367 h 739888"/>
                <a:gd name="connsiteX44" fmla="*/ 347818 w 754567"/>
                <a:gd name="connsiteY44" fmla="*/ 54373 h 739888"/>
                <a:gd name="connsiteX45" fmla="*/ 353247 w 754567"/>
                <a:gd name="connsiteY45" fmla="*/ 46086 h 739888"/>
                <a:gd name="connsiteX46" fmla="*/ 405920 w 754567"/>
                <a:gd name="connsiteY46" fmla="*/ 19892 h 739888"/>
                <a:gd name="connsiteX47" fmla="*/ 456498 w 754567"/>
                <a:gd name="connsiteY47" fmla="*/ 43324 h 739888"/>
                <a:gd name="connsiteX48" fmla="*/ 476500 w 754567"/>
                <a:gd name="connsiteY48" fmla="*/ 102284 h 739888"/>
                <a:gd name="connsiteX49" fmla="*/ 582609 w 754567"/>
                <a:gd name="connsiteY49" fmla="*/ 45991 h 739888"/>
                <a:gd name="connsiteX50" fmla="*/ 583657 w 754567"/>
                <a:gd name="connsiteY50" fmla="*/ 45991 h 739888"/>
                <a:gd name="connsiteX51" fmla="*/ 636425 w 754567"/>
                <a:gd name="connsiteY51" fmla="*/ 75233 h 739888"/>
                <a:gd name="connsiteX52" fmla="*/ 620233 w 754567"/>
                <a:gd name="connsiteY52" fmla="*/ 152290 h 739888"/>
                <a:gd name="connsiteX53" fmla="*/ 684336 w 754567"/>
                <a:gd name="connsiteY53" fmla="*/ 135907 h 739888"/>
                <a:gd name="connsiteX54" fmla="*/ 737200 w 754567"/>
                <a:gd name="connsiteY54" fmla="*/ 158291 h 739888"/>
                <a:gd name="connsiteX55" fmla="*/ 746725 w 754567"/>
                <a:gd name="connsiteY55" fmla="*/ 230300 h 739888"/>
                <a:gd name="connsiteX56" fmla="*/ 644331 w 754567"/>
                <a:gd name="connsiteY56" fmla="*/ 317168 h 739888"/>
                <a:gd name="connsiteX57" fmla="*/ 739295 w 754567"/>
                <a:gd name="connsiteY57" fmla="*/ 353648 h 739888"/>
                <a:gd name="connsiteX58" fmla="*/ 523364 w 754567"/>
                <a:gd name="connsiteY58" fmla="*/ 278496 h 739888"/>
                <a:gd name="connsiteX59" fmla="*/ 531936 w 754567"/>
                <a:gd name="connsiteY59" fmla="*/ 290117 h 739888"/>
                <a:gd name="connsiteX60" fmla="*/ 541461 w 754567"/>
                <a:gd name="connsiteY60" fmla="*/ 308405 h 739888"/>
                <a:gd name="connsiteX61" fmla="*/ 704529 w 754567"/>
                <a:gd name="connsiteY61" fmla="*/ 208773 h 739888"/>
                <a:gd name="connsiteX62" fmla="*/ 702529 w 754567"/>
                <a:gd name="connsiteY62" fmla="*/ 190866 h 739888"/>
                <a:gd name="connsiteX63" fmla="*/ 683479 w 754567"/>
                <a:gd name="connsiteY63" fmla="*/ 183437 h 739888"/>
                <a:gd name="connsiteX64" fmla="*/ 682717 w 754567"/>
                <a:gd name="connsiteY64" fmla="*/ 183437 h 739888"/>
                <a:gd name="connsiteX65" fmla="*/ 523364 w 754567"/>
                <a:gd name="connsiteY65" fmla="*/ 278496 h 739888"/>
                <a:gd name="connsiteX66" fmla="*/ 501646 w 754567"/>
                <a:gd name="connsiteY66" fmla="*/ 380890 h 739888"/>
                <a:gd name="connsiteX67" fmla="*/ 492121 w 754567"/>
                <a:gd name="connsiteY67" fmla="*/ 315929 h 739888"/>
                <a:gd name="connsiteX68" fmla="*/ 411826 w 754567"/>
                <a:gd name="connsiteY68" fmla="*/ 265352 h 739888"/>
                <a:gd name="connsiteX69" fmla="*/ 408397 w 754567"/>
                <a:gd name="connsiteY69" fmla="*/ 264399 h 739888"/>
                <a:gd name="connsiteX70" fmla="*/ 337721 w 754567"/>
                <a:gd name="connsiteY70" fmla="*/ 252588 h 739888"/>
                <a:gd name="connsiteX71" fmla="*/ 313337 w 754567"/>
                <a:gd name="connsiteY71" fmla="*/ 254303 h 739888"/>
                <a:gd name="connsiteX72" fmla="*/ 244662 w 754567"/>
                <a:gd name="connsiteY72" fmla="*/ 368603 h 739888"/>
                <a:gd name="connsiteX73" fmla="*/ 263045 w 754567"/>
                <a:gd name="connsiteY73" fmla="*/ 418799 h 739888"/>
                <a:gd name="connsiteX74" fmla="*/ 263045 w 754567"/>
                <a:gd name="connsiteY74" fmla="*/ 418799 h 739888"/>
                <a:gd name="connsiteX75" fmla="*/ 354866 w 754567"/>
                <a:gd name="connsiteY75" fmla="*/ 474616 h 739888"/>
                <a:gd name="connsiteX76" fmla="*/ 501646 w 754567"/>
                <a:gd name="connsiteY76" fmla="*/ 380890 h 739888"/>
                <a:gd name="connsiteX77" fmla="*/ 464594 w 754567"/>
                <a:gd name="connsiteY77" fmla="*/ 233443 h 739888"/>
                <a:gd name="connsiteX78" fmla="*/ 487073 w 754567"/>
                <a:gd name="connsiteY78" fmla="*/ 246016 h 739888"/>
                <a:gd name="connsiteX79" fmla="*/ 592515 w 754567"/>
                <a:gd name="connsiteY79" fmla="*/ 94664 h 739888"/>
                <a:gd name="connsiteX80" fmla="*/ 582990 w 754567"/>
                <a:gd name="connsiteY80" fmla="*/ 93521 h 739888"/>
                <a:gd name="connsiteX81" fmla="*/ 582323 w 754567"/>
                <a:gd name="connsiteY81" fmla="*/ 93521 h 739888"/>
                <a:gd name="connsiteX82" fmla="*/ 464594 w 754567"/>
                <a:gd name="connsiteY82" fmla="*/ 233443 h 739888"/>
                <a:gd name="connsiteX83" fmla="*/ 380393 w 754567"/>
                <a:gd name="connsiteY83" fmla="*/ 156671 h 739888"/>
                <a:gd name="connsiteX84" fmla="*/ 389918 w 754567"/>
                <a:gd name="connsiteY84" fmla="*/ 210297 h 739888"/>
                <a:gd name="connsiteX85" fmla="*/ 419160 w 754567"/>
                <a:gd name="connsiteY85" fmla="*/ 217727 h 739888"/>
                <a:gd name="connsiteX86" fmla="*/ 419160 w 754567"/>
                <a:gd name="connsiteY86" fmla="*/ 72756 h 739888"/>
                <a:gd name="connsiteX87" fmla="*/ 406968 w 754567"/>
                <a:gd name="connsiteY87" fmla="*/ 67517 h 739888"/>
                <a:gd name="connsiteX88" fmla="*/ 391347 w 754567"/>
                <a:gd name="connsiteY88" fmla="*/ 75042 h 739888"/>
                <a:gd name="connsiteX89" fmla="*/ 380393 w 754567"/>
                <a:gd name="connsiteY89" fmla="*/ 156671 h 739888"/>
                <a:gd name="connsiteX90" fmla="*/ 270665 w 754567"/>
                <a:gd name="connsiteY90" fmla="*/ 156005 h 739888"/>
                <a:gd name="connsiteX91" fmla="*/ 296859 w 754567"/>
                <a:gd name="connsiteY91" fmla="*/ 209154 h 739888"/>
                <a:gd name="connsiteX92" fmla="*/ 306384 w 754567"/>
                <a:gd name="connsiteY92" fmla="*/ 207154 h 739888"/>
                <a:gd name="connsiteX93" fmla="*/ 338769 w 754567"/>
                <a:gd name="connsiteY93" fmla="*/ 204963 h 739888"/>
                <a:gd name="connsiteX94" fmla="*/ 333435 w 754567"/>
                <a:gd name="connsiteY94" fmla="*/ 165434 h 739888"/>
                <a:gd name="connsiteX95" fmla="*/ 285810 w 754567"/>
                <a:gd name="connsiteY95" fmla="*/ 49039 h 739888"/>
                <a:gd name="connsiteX96" fmla="*/ 279142 w 754567"/>
                <a:gd name="connsiteY96" fmla="*/ 48372 h 739888"/>
                <a:gd name="connsiteX97" fmla="*/ 262378 w 754567"/>
                <a:gd name="connsiteY97" fmla="*/ 70184 h 739888"/>
                <a:gd name="connsiteX98" fmla="*/ 270665 w 754567"/>
                <a:gd name="connsiteY98" fmla="*/ 156005 h 739888"/>
                <a:gd name="connsiteX99" fmla="*/ 137315 w 754567"/>
                <a:gd name="connsiteY99" fmla="*/ 139622 h 739888"/>
                <a:gd name="connsiteX100" fmla="*/ 232565 w 754567"/>
                <a:gd name="connsiteY100" fmla="*/ 253922 h 739888"/>
                <a:gd name="connsiteX101" fmla="*/ 251615 w 754567"/>
                <a:gd name="connsiteY101" fmla="*/ 234205 h 739888"/>
                <a:gd name="connsiteX102" fmla="*/ 227136 w 754567"/>
                <a:gd name="connsiteY102" fmla="*/ 176293 h 739888"/>
                <a:gd name="connsiteX103" fmla="*/ 167700 w 754567"/>
                <a:gd name="connsiteY103" fmla="*/ 113809 h 739888"/>
                <a:gd name="connsiteX104" fmla="*/ 142935 w 754567"/>
                <a:gd name="connsiteY104" fmla="*/ 123905 h 739888"/>
                <a:gd name="connsiteX105" fmla="*/ 136839 w 754567"/>
                <a:gd name="connsiteY105" fmla="*/ 139622 h 739888"/>
                <a:gd name="connsiteX106" fmla="*/ 199990 w 754567"/>
                <a:gd name="connsiteY106" fmla="*/ 325550 h 739888"/>
                <a:gd name="connsiteX107" fmla="*/ 207514 w 754567"/>
                <a:gd name="connsiteY107" fmla="*/ 299070 h 739888"/>
                <a:gd name="connsiteX108" fmla="*/ 64639 w 754567"/>
                <a:gd name="connsiteY108" fmla="*/ 268400 h 739888"/>
                <a:gd name="connsiteX109" fmla="*/ 52066 w 754567"/>
                <a:gd name="connsiteY109" fmla="*/ 279639 h 739888"/>
                <a:gd name="connsiteX110" fmla="*/ 199513 w 754567"/>
                <a:gd name="connsiteY110" fmla="*/ 325550 h 739888"/>
                <a:gd name="connsiteX111" fmla="*/ 212563 w 754567"/>
                <a:gd name="connsiteY111" fmla="*/ 426991 h 739888"/>
                <a:gd name="connsiteX112" fmla="*/ 197799 w 754567"/>
                <a:gd name="connsiteY112" fmla="*/ 379366 h 739888"/>
                <a:gd name="connsiteX113" fmla="*/ 48733 w 754567"/>
                <a:gd name="connsiteY113" fmla="*/ 431087 h 739888"/>
                <a:gd name="connsiteX114" fmla="*/ 48733 w 754567"/>
                <a:gd name="connsiteY114" fmla="*/ 438897 h 739888"/>
                <a:gd name="connsiteX115" fmla="*/ 85309 w 754567"/>
                <a:gd name="connsiteY115" fmla="*/ 462519 h 739888"/>
                <a:gd name="connsiteX116" fmla="*/ 212563 w 754567"/>
                <a:gd name="connsiteY116" fmla="*/ 426991 h 739888"/>
                <a:gd name="connsiteX117" fmla="*/ 269713 w 754567"/>
                <a:gd name="connsiteY117" fmla="*/ 491094 h 739888"/>
                <a:gd name="connsiteX118" fmla="*/ 241138 w 754567"/>
                <a:gd name="connsiteY118" fmla="*/ 466615 h 739888"/>
                <a:gd name="connsiteX119" fmla="*/ 144268 w 754567"/>
                <a:gd name="connsiteY119" fmla="*/ 610443 h 739888"/>
                <a:gd name="connsiteX120" fmla="*/ 151412 w 754567"/>
                <a:gd name="connsiteY120" fmla="*/ 625492 h 739888"/>
                <a:gd name="connsiteX121" fmla="*/ 164557 w 754567"/>
                <a:gd name="connsiteY121" fmla="*/ 628826 h 739888"/>
                <a:gd name="connsiteX122" fmla="*/ 269808 w 754567"/>
                <a:gd name="connsiteY122" fmla="*/ 491190 h 739888"/>
                <a:gd name="connsiteX123" fmla="*/ 381155 w 754567"/>
                <a:gd name="connsiteY123" fmla="*/ 523289 h 739888"/>
                <a:gd name="connsiteX124" fmla="*/ 378584 w 754567"/>
                <a:gd name="connsiteY124" fmla="*/ 523289 h 739888"/>
                <a:gd name="connsiteX125" fmla="*/ 348770 w 754567"/>
                <a:gd name="connsiteY125" fmla="*/ 521384 h 739888"/>
                <a:gd name="connsiteX126" fmla="*/ 316766 w 754567"/>
                <a:gd name="connsiteY126" fmla="*/ 514050 h 739888"/>
                <a:gd name="connsiteX127" fmla="*/ 313814 w 754567"/>
                <a:gd name="connsiteY127" fmla="*/ 681594 h 739888"/>
                <a:gd name="connsiteX128" fmla="*/ 331530 w 754567"/>
                <a:gd name="connsiteY128" fmla="*/ 691786 h 739888"/>
                <a:gd name="connsiteX129" fmla="*/ 352009 w 754567"/>
                <a:gd name="connsiteY129" fmla="*/ 684166 h 739888"/>
                <a:gd name="connsiteX130" fmla="*/ 381155 w 754567"/>
                <a:gd name="connsiteY130" fmla="*/ 523289 h 739888"/>
                <a:gd name="connsiteX131" fmla="*/ 461546 w 754567"/>
                <a:gd name="connsiteY131" fmla="*/ 504239 h 739888"/>
                <a:gd name="connsiteX132" fmla="*/ 430114 w 754567"/>
                <a:gd name="connsiteY132" fmla="*/ 516716 h 739888"/>
                <a:gd name="connsiteX133" fmla="*/ 481453 w 754567"/>
                <a:gd name="connsiteY133" fmla="*/ 641589 h 739888"/>
                <a:gd name="connsiteX134" fmla="*/ 495360 w 754567"/>
                <a:gd name="connsiteY134" fmla="*/ 641589 h 739888"/>
                <a:gd name="connsiteX135" fmla="*/ 510695 w 754567"/>
                <a:gd name="connsiteY135" fmla="*/ 622539 h 739888"/>
                <a:gd name="connsiteX136" fmla="*/ 461546 w 754567"/>
                <a:gd name="connsiteY136" fmla="*/ 503953 h 739888"/>
                <a:gd name="connsiteX137" fmla="*/ 644617 w 754567"/>
                <a:gd name="connsiteY137" fmla="*/ 512049 h 739888"/>
                <a:gd name="connsiteX138" fmla="*/ 529364 w 754567"/>
                <a:gd name="connsiteY138" fmla="*/ 439469 h 739888"/>
                <a:gd name="connsiteX139" fmla="*/ 502027 w 754567"/>
                <a:gd name="connsiteY139" fmla="*/ 474616 h 739888"/>
                <a:gd name="connsiteX140" fmla="*/ 618137 w 754567"/>
                <a:gd name="connsiteY140" fmla="*/ 536529 h 739888"/>
                <a:gd name="connsiteX141" fmla="*/ 638902 w 754567"/>
                <a:gd name="connsiteY141" fmla="*/ 527004 h 739888"/>
                <a:gd name="connsiteX142" fmla="*/ 644617 w 754567"/>
                <a:gd name="connsiteY142" fmla="*/ 511764 h 739888"/>
                <a:gd name="connsiteX143" fmla="*/ 702719 w 754567"/>
                <a:gd name="connsiteY143" fmla="*/ 384605 h 739888"/>
                <a:gd name="connsiteX144" fmla="*/ 551653 w 754567"/>
                <a:gd name="connsiteY144" fmla="*/ 358030 h 739888"/>
                <a:gd name="connsiteX145" fmla="*/ 548129 w 754567"/>
                <a:gd name="connsiteY145" fmla="*/ 391558 h 739888"/>
                <a:gd name="connsiteX146" fmla="*/ 547271 w 754567"/>
                <a:gd name="connsiteY146" fmla="*/ 394796 h 739888"/>
                <a:gd name="connsiteX147" fmla="*/ 690146 w 754567"/>
                <a:gd name="connsiteY147" fmla="*/ 403178 h 739888"/>
                <a:gd name="connsiteX148" fmla="*/ 702719 w 754567"/>
                <a:gd name="connsiteY148" fmla="*/ 384319 h 739888"/>
                <a:gd name="connsiteX149" fmla="*/ 421160 w 754567"/>
                <a:gd name="connsiteY149" fmla="*/ 356030 h 739888"/>
                <a:gd name="connsiteX150" fmla="*/ 423794 w 754567"/>
                <a:gd name="connsiteY150" fmla="*/ 388116 h 739888"/>
                <a:gd name="connsiteX151" fmla="*/ 423922 w 754567"/>
                <a:gd name="connsiteY151" fmla="*/ 388224 h 739888"/>
                <a:gd name="connsiteX152" fmla="*/ 456117 w 754567"/>
                <a:gd name="connsiteY152" fmla="*/ 385462 h 739888"/>
                <a:gd name="connsiteX153" fmla="*/ 453545 w 754567"/>
                <a:gd name="connsiteY153" fmla="*/ 352696 h 739888"/>
                <a:gd name="connsiteX154" fmla="*/ 421319 w 754567"/>
                <a:gd name="connsiteY154" fmla="*/ 355270 h 739888"/>
                <a:gd name="connsiteX155" fmla="*/ 421160 w 754567"/>
                <a:gd name="connsiteY155" fmla="*/ 355458 h 739888"/>
                <a:gd name="connsiteX156" fmla="*/ 295621 w 754567"/>
                <a:gd name="connsiteY156" fmla="*/ 311929 h 739888"/>
                <a:gd name="connsiteX157" fmla="*/ 276571 w 754567"/>
                <a:gd name="connsiteY157" fmla="*/ 334694 h 739888"/>
                <a:gd name="connsiteX158" fmla="*/ 299336 w 754567"/>
                <a:gd name="connsiteY158" fmla="*/ 353744 h 739888"/>
                <a:gd name="connsiteX159" fmla="*/ 318767 w 754567"/>
                <a:gd name="connsiteY159" fmla="*/ 330979 h 739888"/>
                <a:gd name="connsiteX160" fmla="*/ 296002 w 754567"/>
                <a:gd name="connsiteY160" fmla="*/ 311548 h 739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754567" h="739888">
                  <a:moveTo>
                    <a:pt x="388394" y="386224"/>
                  </a:moveTo>
                  <a:cubicBezTo>
                    <a:pt x="388829" y="394101"/>
                    <a:pt x="382837" y="400858"/>
                    <a:pt x="374964" y="401369"/>
                  </a:cubicBezTo>
                  <a:lnTo>
                    <a:pt x="373345" y="401369"/>
                  </a:lnTo>
                  <a:cubicBezTo>
                    <a:pt x="359666" y="401298"/>
                    <a:pt x="346616" y="395617"/>
                    <a:pt x="337245" y="385652"/>
                  </a:cubicBezTo>
                  <a:cubicBezTo>
                    <a:pt x="332648" y="379239"/>
                    <a:pt x="334121" y="370313"/>
                    <a:pt x="340535" y="365717"/>
                  </a:cubicBezTo>
                  <a:cubicBezTo>
                    <a:pt x="345940" y="361843"/>
                    <a:pt x="353303" y="362210"/>
                    <a:pt x="358295" y="366602"/>
                  </a:cubicBezTo>
                  <a:cubicBezTo>
                    <a:pt x="362246" y="370639"/>
                    <a:pt x="367604" y="372994"/>
                    <a:pt x="373249" y="373175"/>
                  </a:cubicBezTo>
                  <a:cubicBezTo>
                    <a:pt x="381025" y="372628"/>
                    <a:pt x="387786" y="378454"/>
                    <a:pt x="388394" y="386224"/>
                  </a:cubicBezTo>
                  <a:close/>
                  <a:moveTo>
                    <a:pt x="739295" y="353648"/>
                  </a:moveTo>
                  <a:cubicBezTo>
                    <a:pt x="748410" y="363754"/>
                    <a:pt x="752409" y="377470"/>
                    <a:pt x="750154" y="390891"/>
                  </a:cubicBezTo>
                  <a:cubicBezTo>
                    <a:pt x="746941" y="413169"/>
                    <a:pt x="733665" y="432732"/>
                    <a:pt x="714149" y="443945"/>
                  </a:cubicBezTo>
                  <a:cubicBezTo>
                    <a:pt x="698576" y="452358"/>
                    <a:pt x="681339" y="457236"/>
                    <a:pt x="663667" y="458233"/>
                  </a:cubicBezTo>
                  <a:cubicBezTo>
                    <a:pt x="676426" y="469123"/>
                    <a:pt x="685866" y="483382"/>
                    <a:pt x="690908" y="499381"/>
                  </a:cubicBezTo>
                  <a:cubicBezTo>
                    <a:pt x="696462" y="520599"/>
                    <a:pt x="690375" y="543172"/>
                    <a:pt x="674906" y="558722"/>
                  </a:cubicBezTo>
                  <a:cubicBezTo>
                    <a:pt x="660978" y="574551"/>
                    <a:pt x="641028" y="583783"/>
                    <a:pt x="619947" y="584154"/>
                  </a:cubicBezTo>
                  <a:cubicBezTo>
                    <a:pt x="595274" y="583693"/>
                    <a:pt x="571095" y="577150"/>
                    <a:pt x="549557" y="565104"/>
                  </a:cubicBezTo>
                  <a:cubicBezTo>
                    <a:pt x="557559" y="585895"/>
                    <a:pt x="560434" y="608307"/>
                    <a:pt x="557939" y="630445"/>
                  </a:cubicBezTo>
                  <a:cubicBezTo>
                    <a:pt x="554447" y="655449"/>
                    <a:pt x="537676" y="676595"/>
                    <a:pt x="514124" y="685690"/>
                  </a:cubicBezTo>
                  <a:cubicBezTo>
                    <a:pt x="496022" y="693880"/>
                    <a:pt x="475071" y="692779"/>
                    <a:pt x="457927" y="682737"/>
                  </a:cubicBezTo>
                  <a:cubicBezTo>
                    <a:pt x="442308" y="672621"/>
                    <a:pt x="429602" y="658601"/>
                    <a:pt x="421065" y="642066"/>
                  </a:cubicBezTo>
                  <a:cubicBezTo>
                    <a:pt x="414778" y="672164"/>
                    <a:pt x="403920" y="700168"/>
                    <a:pt x="386013" y="718266"/>
                  </a:cubicBezTo>
                  <a:cubicBezTo>
                    <a:pt x="372497" y="732189"/>
                    <a:pt x="353887" y="739998"/>
                    <a:pt x="334483" y="739887"/>
                  </a:cubicBezTo>
                  <a:lnTo>
                    <a:pt x="327434" y="739887"/>
                  </a:lnTo>
                  <a:cubicBezTo>
                    <a:pt x="306002" y="738285"/>
                    <a:pt x="286503" y="726901"/>
                    <a:pt x="274570" y="709026"/>
                  </a:cubicBezTo>
                  <a:cubicBezTo>
                    <a:pt x="257711" y="684166"/>
                    <a:pt x="253520" y="647495"/>
                    <a:pt x="254568" y="610443"/>
                  </a:cubicBezTo>
                  <a:cubicBezTo>
                    <a:pt x="231232" y="641589"/>
                    <a:pt x="203990" y="668259"/>
                    <a:pt x="175606" y="675117"/>
                  </a:cubicBezTo>
                  <a:cubicBezTo>
                    <a:pt x="156526" y="680019"/>
                    <a:pt x="136253" y="675368"/>
                    <a:pt x="121218" y="662640"/>
                  </a:cubicBezTo>
                  <a:cubicBezTo>
                    <a:pt x="105689" y="650266"/>
                    <a:pt x="96587" y="631536"/>
                    <a:pt x="96453" y="611681"/>
                  </a:cubicBezTo>
                  <a:cubicBezTo>
                    <a:pt x="95691" y="579201"/>
                    <a:pt x="116360" y="541291"/>
                    <a:pt x="141601" y="506906"/>
                  </a:cubicBezTo>
                  <a:cubicBezTo>
                    <a:pt x="120817" y="511347"/>
                    <a:pt x="99424" y="512185"/>
                    <a:pt x="78355" y="509382"/>
                  </a:cubicBezTo>
                  <a:cubicBezTo>
                    <a:pt x="47159" y="506405"/>
                    <a:pt x="19730" y="487483"/>
                    <a:pt x="5870" y="459376"/>
                  </a:cubicBezTo>
                  <a:cubicBezTo>
                    <a:pt x="-2406" y="443107"/>
                    <a:pt x="-1904" y="423759"/>
                    <a:pt x="7204" y="407941"/>
                  </a:cubicBezTo>
                  <a:cubicBezTo>
                    <a:pt x="21682" y="382223"/>
                    <a:pt x="59210" y="364412"/>
                    <a:pt x="98929" y="352220"/>
                  </a:cubicBezTo>
                  <a:cubicBezTo>
                    <a:pt x="59591" y="340504"/>
                    <a:pt x="23206" y="324311"/>
                    <a:pt x="10061" y="302785"/>
                  </a:cubicBezTo>
                  <a:cubicBezTo>
                    <a:pt x="3015" y="291745"/>
                    <a:pt x="1468" y="278068"/>
                    <a:pt x="5870" y="265733"/>
                  </a:cubicBezTo>
                  <a:cubicBezTo>
                    <a:pt x="12722" y="246359"/>
                    <a:pt x="27836" y="231036"/>
                    <a:pt x="47113" y="223918"/>
                  </a:cubicBezTo>
                  <a:cubicBezTo>
                    <a:pt x="70354" y="214964"/>
                    <a:pt x="99977" y="216393"/>
                    <a:pt x="129314" y="222394"/>
                  </a:cubicBezTo>
                  <a:cubicBezTo>
                    <a:pt x="108169" y="197438"/>
                    <a:pt x="91214" y="169816"/>
                    <a:pt x="89119" y="143717"/>
                  </a:cubicBezTo>
                  <a:cubicBezTo>
                    <a:pt x="87116" y="123671"/>
                    <a:pt x="94460" y="103819"/>
                    <a:pt x="109026" y="89901"/>
                  </a:cubicBezTo>
                  <a:cubicBezTo>
                    <a:pt x="135029" y="64279"/>
                    <a:pt x="160651" y="63422"/>
                    <a:pt x="177701" y="67232"/>
                  </a:cubicBezTo>
                  <a:cubicBezTo>
                    <a:pt x="190370" y="70280"/>
                    <a:pt x="202229" y="76031"/>
                    <a:pt x="212468" y="84091"/>
                  </a:cubicBezTo>
                  <a:cubicBezTo>
                    <a:pt x="212896" y="75452"/>
                    <a:pt x="214139" y="66873"/>
                    <a:pt x="216182" y="58469"/>
                  </a:cubicBezTo>
                  <a:cubicBezTo>
                    <a:pt x="221212" y="33519"/>
                    <a:pt x="238634" y="12864"/>
                    <a:pt x="262378" y="3700"/>
                  </a:cubicBezTo>
                  <a:cubicBezTo>
                    <a:pt x="278297" y="-2547"/>
                    <a:pt x="296243" y="-813"/>
                    <a:pt x="310670" y="8367"/>
                  </a:cubicBezTo>
                  <a:cubicBezTo>
                    <a:pt x="327023" y="20021"/>
                    <a:pt x="339870" y="35932"/>
                    <a:pt x="347818" y="54373"/>
                  </a:cubicBezTo>
                  <a:cubicBezTo>
                    <a:pt x="349404" y="51471"/>
                    <a:pt x="351219" y="48699"/>
                    <a:pt x="353247" y="46086"/>
                  </a:cubicBezTo>
                  <a:cubicBezTo>
                    <a:pt x="365699" y="29546"/>
                    <a:pt x="385217" y="19840"/>
                    <a:pt x="405920" y="19892"/>
                  </a:cubicBezTo>
                  <a:cubicBezTo>
                    <a:pt x="425579" y="19054"/>
                    <a:pt x="444426" y="27786"/>
                    <a:pt x="456498" y="43324"/>
                  </a:cubicBezTo>
                  <a:cubicBezTo>
                    <a:pt x="468493" y="60748"/>
                    <a:pt x="475417" y="81158"/>
                    <a:pt x="476500" y="102284"/>
                  </a:cubicBezTo>
                  <a:cubicBezTo>
                    <a:pt x="501837" y="70470"/>
                    <a:pt x="536508" y="45991"/>
                    <a:pt x="582609" y="45991"/>
                  </a:cubicBezTo>
                  <a:lnTo>
                    <a:pt x="583657" y="45991"/>
                  </a:lnTo>
                  <a:cubicBezTo>
                    <a:pt x="617375" y="45991"/>
                    <a:pt x="631282" y="62088"/>
                    <a:pt x="636425" y="75233"/>
                  </a:cubicBezTo>
                  <a:cubicBezTo>
                    <a:pt x="644617" y="95140"/>
                    <a:pt x="636425" y="122858"/>
                    <a:pt x="620233" y="152290"/>
                  </a:cubicBezTo>
                  <a:cubicBezTo>
                    <a:pt x="640177" y="142292"/>
                    <a:pt x="662040" y="136705"/>
                    <a:pt x="684336" y="135907"/>
                  </a:cubicBezTo>
                  <a:cubicBezTo>
                    <a:pt x="704282" y="135798"/>
                    <a:pt x="723397" y="143891"/>
                    <a:pt x="737200" y="158291"/>
                  </a:cubicBezTo>
                  <a:cubicBezTo>
                    <a:pt x="756130" y="177458"/>
                    <a:pt x="760020" y="206869"/>
                    <a:pt x="746725" y="230300"/>
                  </a:cubicBezTo>
                  <a:cubicBezTo>
                    <a:pt x="731199" y="261637"/>
                    <a:pt x="688908" y="293260"/>
                    <a:pt x="644331" y="317168"/>
                  </a:cubicBezTo>
                  <a:cubicBezTo>
                    <a:pt x="684431" y="323073"/>
                    <a:pt x="722055" y="334027"/>
                    <a:pt x="739295" y="353648"/>
                  </a:cubicBezTo>
                  <a:close/>
                  <a:moveTo>
                    <a:pt x="523364" y="278496"/>
                  </a:moveTo>
                  <a:cubicBezTo>
                    <a:pt x="526433" y="282209"/>
                    <a:pt x="529295" y="286088"/>
                    <a:pt x="531936" y="290117"/>
                  </a:cubicBezTo>
                  <a:cubicBezTo>
                    <a:pt x="535596" y="295948"/>
                    <a:pt x="538781" y="302063"/>
                    <a:pt x="541461" y="308405"/>
                  </a:cubicBezTo>
                  <a:cubicBezTo>
                    <a:pt x="583181" y="298308"/>
                    <a:pt x="684336" y="249540"/>
                    <a:pt x="704529" y="208773"/>
                  </a:cubicBezTo>
                  <a:cubicBezTo>
                    <a:pt x="708653" y="203201"/>
                    <a:pt x="707781" y="195391"/>
                    <a:pt x="702529" y="190866"/>
                  </a:cubicBezTo>
                  <a:cubicBezTo>
                    <a:pt x="697589" y="185696"/>
                    <a:pt x="690615" y="182976"/>
                    <a:pt x="683479" y="183437"/>
                  </a:cubicBezTo>
                  <a:lnTo>
                    <a:pt x="682717" y="183437"/>
                  </a:lnTo>
                  <a:cubicBezTo>
                    <a:pt x="641378" y="183437"/>
                    <a:pt x="569560" y="236491"/>
                    <a:pt x="523364" y="278496"/>
                  </a:cubicBezTo>
                  <a:close/>
                  <a:moveTo>
                    <a:pt x="501646" y="380890"/>
                  </a:moveTo>
                  <a:cubicBezTo>
                    <a:pt x="507574" y="358850"/>
                    <a:pt x="504127" y="335340"/>
                    <a:pt x="492121" y="315929"/>
                  </a:cubicBezTo>
                  <a:cubicBezTo>
                    <a:pt x="473738" y="287354"/>
                    <a:pt x="438591" y="271067"/>
                    <a:pt x="411826" y="265352"/>
                  </a:cubicBezTo>
                  <a:lnTo>
                    <a:pt x="408397" y="264399"/>
                  </a:lnTo>
                  <a:cubicBezTo>
                    <a:pt x="385613" y="256743"/>
                    <a:pt x="361757" y="252757"/>
                    <a:pt x="337721" y="252588"/>
                  </a:cubicBezTo>
                  <a:cubicBezTo>
                    <a:pt x="329562" y="252556"/>
                    <a:pt x="321412" y="253129"/>
                    <a:pt x="313337" y="254303"/>
                  </a:cubicBezTo>
                  <a:cubicBezTo>
                    <a:pt x="274475" y="260018"/>
                    <a:pt x="240471" y="316691"/>
                    <a:pt x="244662" y="368603"/>
                  </a:cubicBezTo>
                  <a:cubicBezTo>
                    <a:pt x="246241" y="386667"/>
                    <a:pt x="252585" y="403988"/>
                    <a:pt x="263045" y="418799"/>
                  </a:cubicBezTo>
                  <a:lnTo>
                    <a:pt x="263045" y="418799"/>
                  </a:lnTo>
                  <a:cubicBezTo>
                    <a:pt x="284519" y="449407"/>
                    <a:pt x="317810" y="469644"/>
                    <a:pt x="354866" y="474616"/>
                  </a:cubicBezTo>
                  <a:cubicBezTo>
                    <a:pt x="413921" y="482045"/>
                    <a:pt x="484883" y="456233"/>
                    <a:pt x="501646" y="380890"/>
                  </a:cubicBezTo>
                  <a:close/>
                  <a:moveTo>
                    <a:pt x="464594" y="233443"/>
                  </a:moveTo>
                  <a:cubicBezTo>
                    <a:pt x="472358" y="237129"/>
                    <a:pt x="479868" y="241330"/>
                    <a:pt x="487073" y="246016"/>
                  </a:cubicBezTo>
                  <a:cubicBezTo>
                    <a:pt x="546414" y="182960"/>
                    <a:pt x="594229" y="114857"/>
                    <a:pt x="592515" y="94664"/>
                  </a:cubicBezTo>
                  <a:cubicBezTo>
                    <a:pt x="589412" y="93822"/>
                    <a:pt x="586204" y="93436"/>
                    <a:pt x="582990" y="93521"/>
                  </a:cubicBezTo>
                  <a:lnTo>
                    <a:pt x="582323" y="93521"/>
                  </a:lnTo>
                  <a:cubicBezTo>
                    <a:pt x="512410" y="93616"/>
                    <a:pt x="476691" y="191342"/>
                    <a:pt x="464594" y="233443"/>
                  </a:cubicBezTo>
                  <a:close/>
                  <a:moveTo>
                    <a:pt x="380393" y="156671"/>
                  </a:moveTo>
                  <a:cubicBezTo>
                    <a:pt x="384679" y="177531"/>
                    <a:pt x="387727" y="196391"/>
                    <a:pt x="389918" y="210297"/>
                  </a:cubicBezTo>
                  <a:cubicBezTo>
                    <a:pt x="399796" y="212227"/>
                    <a:pt x="409559" y="214708"/>
                    <a:pt x="419160" y="217727"/>
                  </a:cubicBezTo>
                  <a:cubicBezTo>
                    <a:pt x="430495" y="164006"/>
                    <a:pt x="436591" y="94759"/>
                    <a:pt x="419160" y="72756"/>
                  </a:cubicBezTo>
                  <a:cubicBezTo>
                    <a:pt x="416279" y="69015"/>
                    <a:pt x="411665" y="67032"/>
                    <a:pt x="406968" y="67517"/>
                  </a:cubicBezTo>
                  <a:cubicBezTo>
                    <a:pt x="400824" y="67224"/>
                    <a:pt x="394947" y="70054"/>
                    <a:pt x="391347" y="75042"/>
                  </a:cubicBezTo>
                  <a:cubicBezTo>
                    <a:pt x="379726" y="89901"/>
                    <a:pt x="377345" y="122667"/>
                    <a:pt x="380393" y="156671"/>
                  </a:cubicBezTo>
                  <a:close/>
                  <a:moveTo>
                    <a:pt x="270665" y="156005"/>
                  </a:moveTo>
                  <a:cubicBezTo>
                    <a:pt x="280426" y="173195"/>
                    <a:pt x="289172" y="190942"/>
                    <a:pt x="296859" y="209154"/>
                  </a:cubicBezTo>
                  <a:cubicBezTo>
                    <a:pt x="299991" y="208299"/>
                    <a:pt x="303172" y="207631"/>
                    <a:pt x="306384" y="207154"/>
                  </a:cubicBezTo>
                  <a:cubicBezTo>
                    <a:pt x="317111" y="205638"/>
                    <a:pt x="327935" y="204906"/>
                    <a:pt x="338769" y="204963"/>
                  </a:cubicBezTo>
                  <a:cubicBezTo>
                    <a:pt x="336769" y="193628"/>
                    <a:pt x="334768" y="180008"/>
                    <a:pt x="333435" y="165434"/>
                  </a:cubicBezTo>
                  <a:cubicBezTo>
                    <a:pt x="322291" y="113047"/>
                    <a:pt x="304860" y="60659"/>
                    <a:pt x="285810" y="49039"/>
                  </a:cubicBezTo>
                  <a:cubicBezTo>
                    <a:pt x="283884" y="47595"/>
                    <a:pt x="281316" y="47338"/>
                    <a:pt x="279142" y="48372"/>
                  </a:cubicBezTo>
                  <a:cubicBezTo>
                    <a:pt x="269986" y="52030"/>
                    <a:pt x="263557" y="60395"/>
                    <a:pt x="262378" y="70184"/>
                  </a:cubicBezTo>
                  <a:cubicBezTo>
                    <a:pt x="256568" y="93616"/>
                    <a:pt x="261807" y="126191"/>
                    <a:pt x="270665" y="156005"/>
                  </a:cubicBezTo>
                  <a:close/>
                  <a:moveTo>
                    <a:pt x="137315" y="139622"/>
                  </a:moveTo>
                  <a:cubicBezTo>
                    <a:pt x="140077" y="171816"/>
                    <a:pt x="191417" y="221441"/>
                    <a:pt x="232565" y="253922"/>
                  </a:cubicBezTo>
                  <a:cubicBezTo>
                    <a:pt x="238269" y="246754"/>
                    <a:pt x="244648" y="240151"/>
                    <a:pt x="251615" y="234205"/>
                  </a:cubicBezTo>
                  <a:cubicBezTo>
                    <a:pt x="241635" y="215722"/>
                    <a:pt x="233439" y="196330"/>
                    <a:pt x="227136" y="176293"/>
                  </a:cubicBezTo>
                  <a:cubicBezTo>
                    <a:pt x="208086" y="144670"/>
                    <a:pt x="186655" y="118000"/>
                    <a:pt x="167700" y="113809"/>
                  </a:cubicBezTo>
                  <a:cubicBezTo>
                    <a:pt x="162175" y="112571"/>
                    <a:pt x="154365" y="112571"/>
                    <a:pt x="142935" y="123905"/>
                  </a:cubicBezTo>
                  <a:cubicBezTo>
                    <a:pt x="138438" y="127820"/>
                    <a:pt x="136158" y="133699"/>
                    <a:pt x="136839" y="139622"/>
                  </a:cubicBezTo>
                  <a:close/>
                  <a:moveTo>
                    <a:pt x="199990" y="325550"/>
                  </a:moveTo>
                  <a:cubicBezTo>
                    <a:pt x="201776" y="316534"/>
                    <a:pt x="204293" y="307678"/>
                    <a:pt x="207514" y="299070"/>
                  </a:cubicBezTo>
                  <a:cubicBezTo>
                    <a:pt x="161699" y="278020"/>
                    <a:pt x="95881" y="256398"/>
                    <a:pt x="64639" y="268400"/>
                  </a:cubicBezTo>
                  <a:cubicBezTo>
                    <a:pt x="59053" y="270210"/>
                    <a:pt x="54489" y="274290"/>
                    <a:pt x="52066" y="279639"/>
                  </a:cubicBezTo>
                  <a:cubicBezTo>
                    <a:pt x="63687" y="293641"/>
                    <a:pt x="129028" y="314024"/>
                    <a:pt x="199513" y="325550"/>
                  </a:cubicBezTo>
                  <a:close/>
                  <a:moveTo>
                    <a:pt x="212563" y="426991"/>
                  </a:moveTo>
                  <a:cubicBezTo>
                    <a:pt x="204961" y="412074"/>
                    <a:pt x="199968" y="395967"/>
                    <a:pt x="197799" y="379366"/>
                  </a:cubicBezTo>
                  <a:cubicBezTo>
                    <a:pt x="131124" y="388891"/>
                    <a:pt x="60829" y="409655"/>
                    <a:pt x="48733" y="431087"/>
                  </a:cubicBezTo>
                  <a:cubicBezTo>
                    <a:pt x="47590" y="432992"/>
                    <a:pt x="47018" y="434706"/>
                    <a:pt x="48733" y="438897"/>
                  </a:cubicBezTo>
                  <a:cubicBezTo>
                    <a:pt x="55902" y="452674"/>
                    <a:pt x="69803" y="461651"/>
                    <a:pt x="85309" y="462519"/>
                  </a:cubicBezTo>
                  <a:cubicBezTo>
                    <a:pt x="127409" y="469187"/>
                    <a:pt x="183130" y="448232"/>
                    <a:pt x="212563" y="426991"/>
                  </a:cubicBezTo>
                  <a:close/>
                  <a:moveTo>
                    <a:pt x="269713" y="491094"/>
                  </a:moveTo>
                  <a:cubicBezTo>
                    <a:pt x="259373" y="483936"/>
                    <a:pt x="249798" y="475734"/>
                    <a:pt x="241138" y="466615"/>
                  </a:cubicBezTo>
                  <a:cubicBezTo>
                    <a:pt x="197513" y="509097"/>
                    <a:pt x="143411" y="574057"/>
                    <a:pt x="144268" y="610443"/>
                  </a:cubicBezTo>
                  <a:cubicBezTo>
                    <a:pt x="144062" y="616322"/>
                    <a:pt x="146726" y="621935"/>
                    <a:pt x="151412" y="625492"/>
                  </a:cubicBezTo>
                  <a:cubicBezTo>
                    <a:pt x="154890" y="628860"/>
                    <a:pt x="159894" y="630130"/>
                    <a:pt x="164557" y="628826"/>
                  </a:cubicBezTo>
                  <a:cubicBezTo>
                    <a:pt x="196370" y="621206"/>
                    <a:pt x="241900" y="549101"/>
                    <a:pt x="269808" y="491190"/>
                  </a:cubicBezTo>
                  <a:close/>
                  <a:moveTo>
                    <a:pt x="381155" y="523289"/>
                  </a:moveTo>
                  <a:lnTo>
                    <a:pt x="378584" y="523289"/>
                  </a:lnTo>
                  <a:cubicBezTo>
                    <a:pt x="368615" y="523285"/>
                    <a:pt x="358658" y="522649"/>
                    <a:pt x="348770" y="521384"/>
                  </a:cubicBezTo>
                  <a:cubicBezTo>
                    <a:pt x="337899" y="519932"/>
                    <a:pt x="327185" y="517477"/>
                    <a:pt x="316766" y="514050"/>
                  </a:cubicBezTo>
                  <a:cubicBezTo>
                    <a:pt x="303145" y="571199"/>
                    <a:pt x="293239" y="651495"/>
                    <a:pt x="313814" y="681594"/>
                  </a:cubicBezTo>
                  <a:cubicBezTo>
                    <a:pt x="317663" y="687719"/>
                    <a:pt x="324300" y="691537"/>
                    <a:pt x="331530" y="691786"/>
                  </a:cubicBezTo>
                  <a:cubicBezTo>
                    <a:pt x="339186" y="692697"/>
                    <a:pt x="346810" y="689859"/>
                    <a:pt x="352009" y="684166"/>
                  </a:cubicBezTo>
                  <a:cubicBezTo>
                    <a:pt x="378012" y="658258"/>
                    <a:pt x="383537" y="579391"/>
                    <a:pt x="381155" y="523289"/>
                  </a:cubicBezTo>
                  <a:close/>
                  <a:moveTo>
                    <a:pt x="461546" y="504239"/>
                  </a:moveTo>
                  <a:cubicBezTo>
                    <a:pt x="451527" y="509471"/>
                    <a:pt x="440994" y="513653"/>
                    <a:pt x="430114" y="516716"/>
                  </a:cubicBezTo>
                  <a:cubicBezTo>
                    <a:pt x="438877" y="566151"/>
                    <a:pt x="458022" y="628064"/>
                    <a:pt x="481453" y="641589"/>
                  </a:cubicBezTo>
                  <a:cubicBezTo>
                    <a:pt x="485740" y="644134"/>
                    <a:pt x="491074" y="644134"/>
                    <a:pt x="495360" y="641589"/>
                  </a:cubicBezTo>
                  <a:cubicBezTo>
                    <a:pt x="503724" y="638737"/>
                    <a:pt x="509695" y="631320"/>
                    <a:pt x="510695" y="622539"/>
                  </a:cubicBezTo>
                  <a:cubicBezTo>
                    <a:pt x="516029" y="589392"/>
                    <a:pt x="484406" y="532242"/>
                    <a:pt x="461546" y="503953"/>
                  </a:cubicBezTo>
                  <a:close/>
                  <a:moveTo>
                    <a:pt x="644617" y="512049"/>
                  </a:moveTo>
                  <a:cubicBezTo>
                    <a:pt x="639187" y="491666"/>
                    <a:pt x="592801" y="462805"/>
                    <a:pt x="529364" y="439469"/>
                  </a:cubicBezTo>
                  <a:cubicBezTo>
                    <a:pt x="521829" y="452330"/>
                    <a:pt x="512639" y="464147"/>
                    <a:pt x="502027" y="474616"/>
                  </a:cubicBezTo>
                  <a:cubicBezTo>
                    <a:pt x="536318" y="504048"/>
                    <a:pt x="586133" y="537481"/>
                    <a:pt x="618137" y="536529"/>
                  </a:cubicBezTo>
                  <a:cubicBezTo>
                    <a:pt x="626140" y="536642"/>
                    <a:pt x="633768" y="533143"/>
                    <a:pt x="638902" y="527004"/>
                  </a:cubicBezTo>
                  <a:cubicBezTo>
                    <a:pt x="646522" y="518622"/>
                    <a:pt x="645283" y="513954"/>
                    <a:pt x="644617" y="511764"/>
                  </a:cubicBezTo>
                  <a:close/>
                  <a:moveTo>
                    <a:pt x="702719" y="384605"/>
                  </a:moveTo>
                  <a:cubicBezTo>
                    <a:pt x="693194" y="373365"/>
                    <a:pt x="634806" y="359459"/>
                    <a:pt x="551653" y="358030"/>
                  </a:cubicBezTo>
                  <a:cubicBezTo>
                    <a:pt x="551776" y="369305"/>
                    <a:pt x="550594" y="380556"/>
                    <a:pt x="548129" y="391558"/>
                  </a:cubicBezTo>
                  <a:lnTo>
                    <a:pt x="547271" y="394796"/>
                  </a:lnTo>
                  <a:cubicBezTo>
                    <a:pt x="594896" y="408703"/>
                    <a:pt x="661000" y="420133"/>
                    <a:pt x="690146" y="403178"/>
                  </a:cubicBezTo>
                  <a:cubicBezTo>
                    <a:pt x="697021" y="399167"/>
                    <a:pt x="701660" y="392208"/>
                    <a:pt x="702719" y="384319"/>
                  </a:cubicBezTo>
                  <a:close/>
                  <a:moveTo>
                    <a:pt x="421160" y="356030"/>
                  </a:moveTo>
                  <a:cubicBezTo>
                    <a:pt x="413027" y="365617"/>
                    <a:pt x="414206" y="379983"/>
                    <a:pt x="423794" y="388116"/>
                  </a:cubicBezTo>
                  <a:cubicBezTo>
                    <a:pt x="423837" y="388152"/>
                    <a:pt x="423880" y="388188"/>
                    <a:pt x="423922" y="388224"/>
                  </a:cubicBezTo>
                  <a:cubicBezTo>
                    <a:pt x="433447" y="396320"/>
                    <a:pt x="446211" y="392320"/>
                    <a:pt x="456117" y="385462"/>
                  </a:cubicBezTo>
                  <a:cubicBezTo>
                    <a:pt x="466023" y="378604"/>
                    <a:pt x="463070" y="360792"/>
                    <a:pt x="453545" y="352696"/>
                  </a:cubicBezTo>
                  <a:cubicBezTo>
                    <a:pt x="443935" y="344508"/>
                    <a:pt x="429507" y="345660"/>
                    <a:pt x="421319" y="355270"/>
                  </a:cubicBezTo>
                  <a:cubicBezTo>
                    <a:pt x="421266" y="355332"/>
                    <a:pt x="421213" y="355395"/>
                    <a:pt x="421160" y="355458"/>
                  </a:cubicBezTo>
                  <a:close/>
                  <a:moveTo>
                    <a:pt x="295621" y="311929"/>
                  </a:moveTo>
                  <a:cubicBezTo>
                    <a:pt x="284000" y="312786"/>
                    <a:pt x="272285" y="323645"/>
                    <a:pt x="276571" y="334694"/>
                  </a:cubicBezTo>
                  <a:cubicBezTo>
                    <a:pt x="280857" y="345743"/>
                    <a:pt x="287715" y="354982"/>
                    <a:pt x="299336" y="353744"/>
                  </a:cubicBezTo>
                  <a:cubicBezTo>
                    <a:pt x="310988" y="352823"/>
                    <a:pt x="319687" y="342631"/>
                    <a:pt x="318767" y="330979"/>
                  </a:cubicBezTo>
                  <a:cubicBezTo>
                    <a:pt x="317846" y="319327"/>
                    <a:pt x="307654" y="310627"/>
                    <a:pt x="296002" y="311548"/>
                  </a:cubicBezTo>
                  <a:close/>
                </a:path>
              </a:pathLst>
            </a:custGeom>
            <a:solidFill>
              <a:srgbClr val="FEAAA6"/>
            </a:solidFill>
            <a:ln w="9525"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10779680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249</TotalTime>
  <Words>910</Words>
  <Application>Microsoft Office PowerPoint</Application>
  <PresentationFormat>宽屏</PresentationFormat>
  <Paragraphs>73</Paragraphs>
  <Slides>14</Slides>
  <Notes>1</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Jumble</vt:lpstr>
      <vt:lpstr>等线</vt:lpstr>
      <vt:lpstr>微软雅黑</vt:lpstr>
      <vt:lpstr>..黑体UI-韩语</vt:lpstr>
      <vt:lpstr>阿里巴巴普惠体 2.0 65 Medium</vt:lpstr>
      <vt:lpstr>阿里巴巴普惠体 2.0 55 Regular</vt:lpstr>
      <vt:lpstr>HarmonyOS Sans SC Light</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可爱嘟嘟萌宝宝ppt模板</dc:title>
  <dc:creator>yvonne 忘吃药的晓公子</dc:creator>
  <cp:keywords>51PPT模板网</cp:keywords>
  <dc:description>51PPT模板网，幻灯片演示模板及素材免费下载！_x000d_
51PPT模板网 唯一访问网址：www.51pptmoban.com</dc:description>
  <cp:lastModifiedBy>51pptmoban .com</cp:lastModifiedBy>
  <cp:revision>28</cp:revision>
  <dcterms:created xsi:type="dcterms:W3CDTF">2023-11-29T23:34:59Z</dcterms:created>
  <dcterms:modified xsi:type="dcterms:W3CDTF">2023-12-03T12:14:31Z</dcterms:modified>
  <cp:contentStatus>可爱嘟嘟萌宝宝ppt模板，www.51pptmoban.com</cp:contentStatus>
  <cp:version>51pptmoban.com（V51-120305版）</cp:version>
</cp:coreProperties>
</file>