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7" r:id="rId2"/>
    <p:sldId id="260" r:id="rId3"/>
    <p:sldId id="258" r:id="rId4"/>
    <p:sldId id="270" r:id="rId5"/>
    <p:sldId id="268" r:id="rId6"/>
    <p:sldId id="278" r:id="rId7"/>
    <p:sldId id="263" r:id="rId8"/>
    <p:sldId id="267" r:id="rId9"/>
    <p:sldId id="272" r:id="rId10"/>
    <p:sldId id="274" r:id="rId11"/>
    <p:sldId id="264" r:id="rId12"/>
    <p:sldId id="275" r:id="rId13"/>
    <p:sldId id="273" r:id="rId14"/>
    <p:sldId id="269" r:id="rId15"/>
    <p:sldId id="261" r:id="rId16"/>
    <p:sldId id="1126" r:id="rId17"/>
    <p:sldId id="2007578498"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C3FF"/>
    <a:srgbClr val="265BF2"/>
    <a:srgbClr val="00FFFF"/>
    <a:srgbClr val="00668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993" autoAdjust="0"/>
    <p:restoredTop sz="95289" autoAdjust="0"/>
  </p:normalViewPr>
  <p:slideViewPr>
    <p:cSldViewPr snapToGrid="0" showGuides="1">
      <p:cViewPr varScale="1">
        <p:scale>
          <a:sx n="68" d="100"/>
          <a:sy n="68" d="100"/>
        </p:scale>
        <p:origin x="66" y="51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5C8236-DC07-4C30-910C-46982CCBF586}" type="datetimeFigureOut">
              <a:rPr lang="zh-CN" altLang="en-US" smtClean="0"/>
              <a:t>2023/12/3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09E7334-624A-499A-90AA-90045EC41CA9}" type="slidenum">
              <a:rPr lang="zh-CN" altLang="en-US" smtClean="0"/>
              <a:t>‹#›</a:t>
            </a:fld>
            <a:endParaRPr lang="zh-CN" altLang="en-US"/>
          </a:p>
        </p:txBody>
      </p:sp>
    </p:spTree>
    <p:extLst>
      <p:ext uri="{BB962C8B-B14F-4D97-AF65-F5344CB8AC3E}">
        <p14:creationId xmlns:p14="http://schemas.microsoft.com/office/powerpoint/2010/main" val="33552205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0E9073B-C3E8-C7E0-E4C3-9BAAAD216CB4}"/>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599A56E5-0AD4-7EBF-403B-1B08F164C8F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9BB6D0F7-6175-76DD-F014-E911FACBE29B}"/>
              </a:ext>
            </a:extLst>
          </p:cNvPr>
          <p:cNvSpPr>
            <a:spLocks noGrp="1"/>
          </p:cNvSpPr>
          <p:nvPr>
            <p:ph type="dt" sz="half" idx="10"/>
          </p:nvPr>
        </p:nvSpPr>
        <p:spPr/>
        <p:txBody>
          <a:bodyPr/>
          <a:lstStyle/>
          <a:p>
            <a:fld id="{9A50AE57-ED67-46C1-8D36-D4B21B3F4197}" type="datetimeFigureOut">
              <a:rPr lang="zh-CN" altLang="en-US" smtClean="0"/>
              <a:t>2023/12/3</a:t>
            </a:fld>
            <a:endParaRPr lang="zh-CN" altLang="en-US"/>
          </a:p>
        </p:txBody>
      </p:sp>
      <p:sp>
        <p:nvSpPr>
          <p:cNvPr id="5" name="页脚占位符 4">
            <a:extLst>
              <a:ext uri="{FF2B5EF4-FFF2-40B4-BE49-F238E27FC236}">
                <a16:creationId xmlns:a16="http://schemas.microsoft.com/office/drawing/2014/main" id="{4BFA74FA-281A-B07C-52C5-B13ECB8248A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A0669BA-3228-F0D5-CD25-81E91610CFDE}"/>
              </a:ext>
            </a:extLst>
          </p:cNvPr>
          <p:cNvSpPr>
            <a:spLocks noGrp="1"/>
          </p:cNvSpPr>
          <p:nvPr>
            <p:ph type="sldNum" sz="quarter" idx="12"/>
          </p:nvPr>
        </p:nvSpPr>
        <p:spPr/>
        <p:txBody>
          <a:bodyPr/>
          <a:lstStyle/>
          <a:p>
            <a:fld id="{50DF9FDD-BA4D-47DD-B7D4-648D5EA4A601}" type="slidenum">
              <a:rPr lang="zh-CN" altLang="en-US" smtClean="0"/>
              <a:t>‹#›</a:t>
            </a:fld>
            <a:endParaRPr lang="zh-CN" altLang="en-US"/>
          </a:p>
        </p:txBody>
      </p:sp>
    </p:spTree>
    <p:extLst>
      <p:ext uri="{BB962C8B-B14F-4D97-AF65-F5344CB8AC3E}">
        <p14:creationId xmlns:p14="http://schemas.microsoft.com/office/powerpoint/2010/main" val="977691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B7385F-698A-FB13-D394-96AF955A3A3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DDF4B9A2-FDE2-37F0-6140-964718FDA964}"/>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B871A46-EDEB-5DA3-0280-5CDCE02C31DB}"/>
              </a:ext>
            </a:extLst>
          </p:cNvPr>
          <p:cNvSpPr>
            <a:spLocks noGrp="1"/>
          </p:cNvSpPr>
          <p:nvPr>
            <p:ph type="dt" sz="half" idx="10"/>
          </p:nvPr>
        </p:nvSpPr>
        <p:spPr/>
        <p:txBody>
          <a:bodyPr/>
          <a:lstStyle/>
          <a:p>
            <a:fld id="{9A50AE57-ED67-46C1-8D36-D4B21B3F4197}" type="datetimeFigureOut">
              <a:rPr lang="zh-CN" altLang="en-US" smtClean="0"/>
              <a:t>2023/12/3</a:t>
            </a:fld>
            <a:endParaRPr lang="zh-CN" altLang="en-US"/>
          </a:p>
        </p:txBody>
      </p:sp>
      <p:sp>
        <p:nvSpPr>
          <p:cNvPr id="5" name="页脚占位符 4">
            <a:extLst>
              <a:ext uri="{FF2B5EF4-FFF2-40B4-BE49-F238E27FC236}">
                <a16:creationId xmlns:a16="http://schemas.microsoft.com/office/drawing/2014/main" id="{805F4160-E652-6B05-9A92-58010238425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8328D6D-CD57-49E9-A331-7F473061875D}"/>
              </a:ext>
            </a:extLst>
          </p:cNvPr>
          <p:cNvSpPr>
            <a:spLocks noGrp="1"/>
          </p:cNvSpPr>
          <p:nvPr>
            <p:ph type="sldNum" sz="quarter" idx="12"/>
          </p:nvPr>
        </p:nvSpPr>
        <p:spPr/>
        <p:txBody>
          <a:bodyPr/>
          <a:lstStyle/>
          <a:p>
            <a:fld id="{50DF9FDD-BA4D-47DD-B7D4-648D5EA4A601}" type="slidenum">
              <a:rPr lang="zh-CN" altLang="en-US" smtClean="0"/>
              <a:t>‹#›</a:t>
            </a:fld>
            <a:endParaRPr lang="zh-CN" altLang="en-US"/>
          </a:p>
        </p:txBody>
      </p:sp>
    </p:spTree>
    <p:extLst>
      <p:ext uri="{BB962C8B-B14F-4D97-AF65-F5344CB8AC3E}">
        <p14:creationId xmlns:p14="http://schemas.microsoft.com/office/powerpoint/2010/main" val="28667112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72AC7686-143C-08ED-7D9F-FC10EE9B9FC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F051FFA6-1A70-BB11-48A4-61DE219C3BF9}"/>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B46C3C0-C9F7-BD8E-8330-AF893283E6DD}"/>
              </a:ext>
            </a:extLst>
          </p:cNvPr>
          <p:cNvSpPr>
            <a:spLocks noGrp="1"/>
          </p:cNvSpPr>
          <p:nvPr>
            <p:ph type="dt" sz="half" idx="10"/>
          </p:nvPr>
        </p:nvSpPr>
        <p:spPr/>
        <p:txBody>
          <a:bodyPr/>
          <a:lstStyle/>
          <a:p>
            <a:fld id="{9A50AE57-ED67-46C1-8D36-D4B21B3F4197}" type="datetimeFigureOut">
              <a:rPr lang="zh-CN" altLang="en-US" smtClean="0"/>
              <a:t>2023/12/3</a:t>
            </a:fld>
            <a:endParaRPr lang="zh-CN" altLang="en-US"/>
          </a:p>
        </p:txBody>
      </p:sp>
      <p:sp>
        <p:nvSpPr>
          <p:cNvPr id="5" name="页脚占位符 4">
            <a:extLst>
              <a:ext uri="{FF2B5EF4-FFF2-40B4-BE49-F238E27FC236}">
                <a16:creationId xmlns:a16="http://schemas.microsoft.com/office/drawing/2014/main" id="{F31FEF9C-3B24-9281-23A1-AF67B20B238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80D21C8-9039-94DC-F359-13A9DE02CDCB}"/>
              </a:ext>
            </a:extLst>
          </p:cNvPr>
          <p:cNvSpPr>
            <a:spLocks noGrp="1"/>
          </p:cNvSpPr>
          <p:nvPr>
            <p:ph type="sldNum" sz="quarter" idx="12"/>
          </p:nvPr>
        </p:nvSpPr>
        <p:spPr/>
        <p:txBody>
          <a:bodyPr/>
          <a:lstStyle/>
          <a:p>
            <a:fld id="{50DF9FDD-BA4D-47DD-B7D4-648D5EA4A601}" type="slidenum">
              <a:rPr lang="zh-CN" altLang="en-US" smtClean="0"/>
              <a:t>‹#›</a:t>
            </a:fld>
            <a:endParaRPr lang="zh-CN" altLang="en-US"/>
          </a:p>
        </p:txBody>
      </p:sp>
    </p:spTree>
    <p:extLst>
      <p:ext uri="{BB962C8B-B14F-4D97-AF65-F5344CB8AC3E}">
        <p14:creationId xmlns:p14="http://schemas.microsoft.com/office/powerpoint/2010/main" val="22389292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32595487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2023/12/3</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581791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5DDA665-A828-3442-E5DB-8C72DC21CAA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ABB3A6E-2AC1-47FF-3E37-509E747C9215}"/>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BA3A965-4DDA-7EE3-6F00-16CE1120C004}"/>
              </a:ext>
            </a:extLst>
          </p:cNvPr>
          <p:cNvSpPr>
            <a:spLocks noGrp="1"/>
          </p:cNvSpPr>
          <p:nvPr>
            <p:ph type="dt" sz="half" idx="10"/>
          </p:nvPr>
        </p:nvSpPr>
        <p:spPr/>
        <p:txBody>
          <a:bodyPr/>
          <a:lstStyle/>
          <a:p>
            <a:fld id="{9A50AE57-ED67-46C1-8D36-D4B21B3F4197}" type="datetimeFigureOut">
              <a:rPr lang="zh-CN" altLang="en-US" smtClean="0"/>
              <a:t>2023/12/3</a:t>
            </a:fld>
            <a:endParaRPr lang="zh-CN" altLang="en-US"/>
          </a:p>
        </p:txBody>
      </p:sp>
      <p:sp>
        <p:nvSpPr>
          <p:cNvPr id="5" name="页脚占位符 4">
            <a:extLst>
              <a:ext uri="{FF2B5EF4-FFF2-40B4-BE49-F238E27FC236}">
                <a16:creationId xmlns:a16="http://schemas.microsoft.com/office/drawing/2014/main" id="{0B376E68-5168-4291-C98E-83732BC3199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6F9846D-B803-E02C-8DFA-4A125052CD4F}"/>
              </a:ext>
            </a:extLst>
          </p:cNvPr>
          <p:cNvSpPr>
            <a:spLocks noGrp="1"/>
          </p:cNvSpPr>
          <p:nvPr>
            <p:ph type="sldNum" sz="quarter" idx="12"/>
          </p:nvPr>
        </p:nvSpPr>
        <p:spPr/>
        <p:txBody>
          <a:bodyPr/>
          <a:lstStyle/>
          <a:p>
            <a:fld id="{50DF9FDD-BA4D-47DD-B7D4-648D5EA4A601}" type="slidenum">
              <a:rPr lang="zh-CN" altLang="en-US" smtClean="0"/>
              <a:t>‹#›</a:t>
            </a:fld>
            <a:endParaRPr lang="zh-CN" altLang="en-US"/>
          </a:p>
        </p:txBody>
      </p:sp>
    </p:spTree>
    <p:extLst>
      <p:ext uri="{BB962C8B-B14F-4D97-AF65-F5344CB8AC3E}">
        <p14:creationId xmlns:p14="http://schemas.microsoft.com/office/powerpoint/2010/main" val="30725181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3283FE9-9CD4-62BA-B099-1FB7171D18A6}"/>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23E4DBFF-BC85-E5F8-60B6-D2591A92934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F6F35012-0058-1363-9F71-A08339ED1F04}"/>
              </a:ext>
            </a:extLst>
          </p:cNvPr>
          <p:cNvSpPr>
            <a:spLocks noGrp="1"/>
          </p:cNvSpPr>
          <p:nvPr>
            <p:ph type="dt" sz="half" idx="10"/>
          </p:nvPr>
        </p:nvSpPr>
        <p:spPr/>
        <p:txBody>
          <a:bodyPr/>
          <a:lstStyle/>
          <a:p>
            <a:fld id="{9A50AE57-ED67-46C1-8D36-D4B21B3F4197}" type="datetimeFigureOut">
              <a:rPr lang="zh-CN" altLang="en-US" smtClean="0"/>
              <a:t>2023/12/3</a:t>
            </a:fld>
            <a:endParaRPr lang="zh-CN" altLang="en-US"/>
          </a:p>
        </p:txBody>
      </p:sp>
      <p:sp>
        <p:nvSpPr>
          <p:cNvPr id="5" name="页脚占位符 4">
            <a:extLst>
              <a:ext uri="{FF2B5EF4-FFF2-40B4-BE49-F238E27FC236}">
                <a16:creationId xmlns:a16="http://schemas.microsoft.com/office/drawing/2014/main" id="{0AEBD400-7C07-49D0-9606-2D1D58BE5AC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5DC973F-CE55-98D6-A39E-31176E4AB250}"/>
              </a:ext>
            </a:extLst>
          </p:cNvPr>
          <p:cNvSpPr>
            <a:spLocks noGrp="1"/>
          </p:cNvSpPr>
          <p:nvPr>
            <p:ph type="sldNum" sz="quarter" idx="12"/>
          </p:nvPr>
        </p:nvSpPr>
        <p:spPr/>
        <p:txBody>
          <a:bodyPr/>
          <a:lstStyle/>
          <a:p>
            <a:fld id="{50DF9FDD-BA4D-47DD-B7D4-648D5EA4A601}" type="slidenum">
              <a:rPr lang="zh-CN" altLang="en-US" smtClean="0"/>
              <a:t>‹#›</a:t>
            </a:fld>
            <a:endParaRPr lang="zh-CN" altLang="en-US"/>
          </a:p>
        </p:txBody>
      </p:sp>
    </p:spTree>
    <p:extLst>
      <p:ext uri="{BB962C8B-B14F-4D97-AF65-F5344CB8AC3E}">
        <p14:creationId xmlns:p14="http://schemas.microsoft.com/office/powerpoint/2010/main" val="11751184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AC349EE-DFC3-6B24-ED3A-95A3BF9DBCC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18496B1E-F71D-6870-15AB-A68E7A9CFDA8}"/>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CCD970EC-8586-FF10-2099-81F6E75A2D52}"/>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07E6F4B4-DA94-27A0-35DC-E22FA3DC3623}"/>
              </a:ext>
            </a:extLst>
          </p:cNvPr>
          <p:cNvSpPr>
            <a:spLocks noGrp="1"/>
          </p:cNvSpPr>
          <p:nvPr>
            <p:ph type="dt" sz="half" idx="10"/>
          </p:nvPr>
        </p:nvSpPr>
        <p:spPr/>
        <p:txBody>
          <a:bodyPr/>
          <a:lstStyle/>
          <a:p>
            <a:fld id="{9A50AE57-ED67-46C1-8D36-D4B21B3F4197}" type="datetimeFigureOut">
              <a:rPr lang="zh-CN" altLang="en-US" smtClean="0"/>
              <a:t>2023/12/3</a:t>
            </a:fld>
            <a:endParaRPr lang="zh-CN" altLang="en-US"/>
          </a:p>
        </p:txBody>
      </p:sp>
      <p:sp>
        <p:nvSpPr>
          <p:cNvPr id="6" name="页脚占位符 5">
            <a:extLst>
              <a:ext uri="{FF2B5EF4-FFF2-40B4-BE49-F238E27FC236}">
                <a16:creationId xmlns:a16="http://schemas.microsoft.com/office/drawing/2014/main" id="{61352262-165B-88E3-4269-801C735CF1E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39817A3-C1FA-6155-0ECE-A1EABA3336C8}"/>
              </a:ext>
            </a:extLst>
          </p:cNvPr>
          <p:cNvSpPr>
            <a:spLocks noGrp="1"/>
          </p:cNvSpPr>
          <p:nvPr>
            <p:ph type="sldNum" sz="quarter" idx="12"/>
          </p:nvPr>
        </p:nvSpPr>
        <p:spPr/>
        <p:txBody>
          <a:bodyPr/>
          <a:lstStyle/>
          <a:p>
            <a:fld id="{50DF9FDD-BA4D-47DD-B7D4-648D5EA4A601}" type="slidenum">
              <a:rPr lang="zh-CN" altLang="en-US" smtClean="0"/>
              <a:t>‹#›</a:t>
            </a:fld>
            <a:endParaRPr lang="zh-CN" altLang="en-US"/>
          </a:p>
        </p:txBody>
      </p:sp>
    </p:spTree>
    <p:extLst>
      <p:ext uri="{BB962C8B-B14F-4D97-AF65-F5344CB8AC3E}">
        <p14:creationId xmlns:p14="http://schemas.microsoft.com/office/powerpoint/2010/main" val="13901120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92B9E5F-F14A-7C1A-3824-74FEAD0B53C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C22BB1EB-A897-E072-2077-D0889CAE2B3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CDFAAFCF-2AE2-75D2-2485-A09B50DD1D0A}"/>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DBCB98E2-F97D-3FE4-C731-0D227F42FF6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1EEF46EA-FCB4-378A-D36F-35181FF7ACE1}"/>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68EE060F-AA41-3712-50C9-FE7AD01278F6}"/>
              </a:ext>
            </a:extLst>
          </p:cNvPr>
          <p:cNvSpPr>
            <a:spLocks noGrp="1"/>
          </p:cNvSpPr>
          <p:nvPr>
            <p:ph type="dt" sz="half" idx="10"/>
          </p:nvPr>
        </p:nvSpPr>
        <p:spPr/>
        <p:txBody>
          <a:bodyPr/>
          <a:lstStyle/>
          <a:p>
            <a:fld id="{9A50AE57-ED67-46C1-8D36-D4B21B3F4197}" type="datetimeFigureOut">
              <a:rPr lang="zh-CN" altLang="en-US" smtClean="0"/>
              <a:t>2023/12/3</a:t>
            </a:fld>
            <a:endParaRPr lang="zh-CN" altLang="en-US"/>
          </a:p>
        </p:txBody>
      </p:sp>
      <p:sp>
        <p:nvSpPr>
          <p:cNvPr id="8" name="页脚占位符 7">
            <a:extLst>
              <a:ext uri="{FF2B5EF4-FFF2-40B4-BE49-F238E27FC236}">
                <a16:creationId xmlns:a16="http://schemas.microsoft.com/office/drawing/2014/main" id="{1FFB3ADE-0D6B-E47E-0C9A-A12CA5FD7AA8}"/>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E69C4BBA-0CC9-6DF0-4E95-AE61431EF941}"/>
              </a:ext>
            </a:extLst>
          </p:cNvPr>
          <p:cNvSpPr>
            <a:spLocks noGrp="1"/>
          </p:cNvSpPr>
          <p:nvPr>
            <p:ph type="sldNum" sz="quarter" idx="12"/>
          </p:nvPr>
        </p:nvSpPr>
        <p:spPr/>
        <p:txBody>
          <a:bodyPr/>
          <a:lstStyle/>
          <a:p>
            <a:fld id="{50DF9FDD-BA4D-47DD-B7D4-648D5EA4A601}" type="slidenum">
              <a:rPr lang="zh-CN" altLang="en-US" smtClean="0"/>
              <a:t>‹#›</a:t>
            </a:fld>
            <a:endParaRPr lang="zh-CN" altLang="en-US"/>
          </a:p>
        </p:txBody>
      </p:sp>
    </p:spTree>
    <p:extLst>
      <p:ext uri="{BB962C8B-B14F-4D97-AF65-F5344CB8AC3E}">
        <p14:creationId xmlns:p14="http://schemas.microsoft.com/office/powerpoint/2010/main" val="26451017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61E6FAB-0E9D-6EAA-DDE1-4A3F08551990}"/>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7A16713F-FE34-2338-5BC4-1B542593A5B4}"/>
              </a:ext>
            </a:extLst>
          </p:cNvPr>
          <p:cNvSpPr>
            <a:spLocks noGrp="1"/>
          </p:cNvSpPr>
          <p:nvPr>
            <p:ph type="dt" sz="half" idx="10"/>
          </p:nvPr>
        </p:nvSpPr>
        <p:spPr/>
        <p:txBody>
          <a:bodyPr/>
          <a:lstStyle/>
          <a:p>
            <a:fld id="{9A50AE57-ED67-46C1-8D36-D4B21B3F4197}" type="datetimeFigureOut">
              <a:rPr lang="zh-CN" altLang="en-US" smtClean="0"/>
              <a:t>2023/12/3</a:t>
            </a:fld>
            <a:endParaRPr lang="zh-CN" altLang="en-US"/>
          </a:p>
        </p:txBody>
      </p:sp>
      <p:sp>
        <p:nvSpPr>
          <p:cNvPr id="4" name="页脚占位符 3">
            <a:extLst>
              <a:ext uri="{FF2B5EF4-FFF2-40B4-BE49-F238E27FC236}">
                <a16:creationId xmlns:a16="http://schemas.microsoft.com/office/drawing/2014/main" id="{6D9B3F07-0EC0-28F6-097F-188BFCAFA05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123F2CDC-5905-48E2-5893-912CD9CE2442}"/>
              </a:ext>
            </a:extLst>
          </p:cNvPr>
          <p:cNvSpPr>
            <a:spLocks noGrp="1"/>
          </p:cNvSpPr>
          <p:nvPr>
            <p:ph type="sldNum" sz="quarter" idx="12"/>
          </p:nvPr>
        </p:nvSpPr>
        <p:spPr/>
        <p:txBody>
          <a:bodyPr/>
          <a:lstStyle/>
          <a:p>
            <a:fld id="{50DF9FDD-BA4D-47DD-B7D4-648D5EA4A601}" type="slidenum">
              <a:rPr lang="zh-CN" altLang="en-US" smtClean="0"/>
              <a:t>‹#›</a:t>
            </a:fld>
            <a:endParaRPr lang="zh-CN" altLang="en-US"/>
          </a:p>
        </p:txBody>
      </p:sp>
    </p:spTree>
    <p:extLst>
      <p:ext uri="{BB962C8B-B14F-4D97-AF65-F5344CB8AC3E}">
        <p14:creationId xmlns:p14="http://schemas.microsoft.com/office/powerpoint/2010/main" val="30921888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www.51pptmoban.com">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E9B9256-AF18-1033-FE83-658E287A8D8F}"/>
              </a:ext>
            </a:extLst>
          </p:cNvPr>
          <p:cNvSpPr>
            <a:spLocks noGrp="1"/>
          </p:cNvSpPr>
          <p:nvPr>
            <p:ph type="dt" sz="half" idx="10"/>
          </p:nvPr>
        </p:nvSpPr>
        <p:spPr/>
        <p:txBody>
          <a:bodyPr/>
          <a:lstStyle/>
          <a:p>
            <a:fld id="{9A50AE57-ED67-46C1-8D36-D4B21B3F4197}" type="datetimeFigureOut">
              <a:rPr lang="zh-CN" altLang="en-US" smtClean="0"/>
              <a:t>2023/12/3</a:t>
            </a:fld>
            <a:endParaRPr lang="zh-CN" altLang="en-US"/>
          </a:p>
        </p:txBody>
      </p:sp>
      <p:sp>
        <p:nvSpPr>
          <p:cNvPr id="3" name="页脚占位符 2">
            <a:extLst>
              <a:ext uri="{FF2B5EF4-FFF2-40B4-BE49-F238E27FC236}">
                <a16:creationId xmlns:a16="http://schemas.microsoft.com/office/drawing/2014/main" id="{3B2E7887-16F4-A67D-DE0A-5A0CF7D325B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49CD186-C485-1ADF-59C8-33570A4D70DD}"/>
              </a:ext>
            </a:extLst>
          </p:cNvPr>
          <p:cNvSpPr>
            <a:spLocks noGrp="1"/>
          </p:cNvSpPr>
          <p:nvPr>
            <p:ph type="sldNum" sz="quarter" idx="12"/>
          </p:nvPr>
        </p:nvSpPr>
        <p:spPr/>
        <p:txBody>
          <a:bodyPr/>
          <a:lstStyle/>
          <a:p>
            <a:fld id="{50DF9FDD-BA4D-47DD-B7D4-648D5EA4A601}" type="slidenum">
              <a:rPr lang="zh-CN" altLang="en-US" smtClean="0"/>
              <a:t>‹#›</a:t>
            </a:fld>
            <a:endParaRPr lang="zh-CN" altLang="en-US"/>
          </a:p>
        </p:txBody>
      </p:sp>
    </p:spTree>
    <p:extLst>
      <p:ext uri="{BB962C8B-B14F-4D97-AF65-F5344CB8AC3E}">
        <p14:creationId xmlns:p14="http://schemas.microsoft.com/office/powerpoint/2010/main" val="185921879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33457E4-6AC2-71BD-D59F-362DB56EBDD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7733FB48-EABE-D702-A997-8DB43A6F6C3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FA11178C-CE38-71B3-BAD9-768D9ECD72C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0B477770-0ED6-DD86-5458-C886ABFAA6B1}"/>
              </a:ext>
            </a:extLst>
          </p:cNvPr>
          <p:cNvSpPr>
            <a:spLocks noGrp="1"/>
          </p:cNvSpPr>
          <p:nvPr>
            <p:ph type="dt" sz="half" idx="10"/>
          </p:nvPr>
        </p:nvSpPr>
        <p:spPr/>
        <p:txBody>
          <a:bodyPr/>
          <a:lstStyle/>
          <a:p>
            <a:fld id="{9A50AE57-ED67-46C1-8D36-D4B21B3F4197}" type="datetimeFigureOut">
              <a:rPr lang="zh-CN" altLang="en-US" smtClean="0"/>
              <a:t>2023/12/3</a:t>
            </a:fld>
            <a:endParaRPr lang="zh-CN" altLang="en-US"/>
          </a:p>
        </p:txBody>
      </p:sp>
      <p:sp>
        <p:nvSpPr>
          <p:cNvPr id="6" name="页脚占位符 5">
            <a:extLst>
              <a:ext uri="{FF2B5EF4-FFF2-40B4-BE49-F238E27FC236}">
                <a16:creationId xmlns:a16="http://schemas.microsoft.com/office/drawing/2014/main" id="{541330D6-0D1D-F0CC-2956-E7DD6F780EF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659A5FF-826A-73DC-D0B0-E977B904B321}"/>
              </a:ext>
            </a:extLst>
          </p:cNvPr>
          <p:cNvSpPr>
            <a:spLocks noGrp="1"/>
          </p:cNvSpPr>
          <p:nvPr>
            <p:ph type="sldNum" sz="quarter" idx="12"/>
          </p:nvPr>
        </p:nvSpPr>
        <p:spPr/>
        <p:txBody>
          <a:bodyPr/>
          <a:lstStyle/>
          <a:p>
            <a:fld id="{50DF9FDD-BA4D-47DD-B7D4-648D5EA4A601}" type="slidenum">
              <a:rPr lang="zh-CN" altLang="en-US" smtClean="0"/>
              <a:t>‹#›</a:t>
            </a:fld>
            <a:endParaRPr lang="zh-CN" altLang="en-US"/>
          </a:p>
        </p:txBody>
      </p:sp>
    </p:spTree>
    <p:extLst>
      <p:ext uri="{BB962C8B-B14F-4D97-AF65-F5344CB8AC3E}">
        <p14:creationId xmlns:p14="http://schemas.microsoft.com/office/powerpoint/2010/main" val="42281818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75F1B5B-45B6-9752-545C-A971BCA5921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922165F2-A08E-3A71-96A1-F1E344D4F9C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246AEA11-2F4C-D095-1D64-E818646B25F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64620EB-535D-F1CE-9E16-C3F5F88BB9F7}"/>
              </a:ext>
            </a:extLst>
          </p:cNvPr>
          <p:cNvSpPr>
            <a:spLocks noGrp="1"/>
          </p:cNvSpPr>
          <p:nvPr>
            <p:ph type="dt" sz="half" idx="10"/>
          </p:nvPr>
        </p:nvSpPr>
        <p:spPr/>
        <p:txBody>
          <a:bodyPr/>
          <a:lstStyle/>
          <a:p>
            <a:fld id="{9A50AE57-ED67-46C1-8D36-D4B21B3F4197}" type="datetimeFigureOut">
              <a:rPr lang="zh-CN" altLang="en-US" smtClean="0"/>
              <a:t>2023/12/3</a:t>
            </a:fld>
            <a:endParaRPr lang="zh-CN" altLang="en-US"/>
          </a:p>
        </p:txBody>
      </p:sp>
      <p:sp>
        <p:nvSpPr>
          <p:cNvPr id="6" name="页脚占位符 5">
            <a:extLst>
              <a:ext uri="{FF2B5EF4-FFF2-40B4-BE49-F238E27FC236}">
                <a16:creationId xmlns:a16="http://schemas.microsoft.com/office/drawing/2014/main" id="{9084420B-8663-4B7D-5CBF-45851D2078D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306FB6D-4C13-1970-DB32-00C703AB4A15}"/>
              </a:ext>
            </a:extLst>
          </p:cNvPr>
          <p:cNvSpPr>
            <a:spLocks noGrp="1"/>
          </p:cNvSpPr>
          <p:nvPr>
            <p:ph type="sldNum" sz="quarter" idx="12"/>
          </p:nvPr>
        </p:nvSpPr>
        <p:spPr/>
        <p:txBody>
          <a:bodyPr/>
          <a:lstStyle/>
          <a:p>
            <a:fld id="{50DF9FDD-BA4D-47DD-B7D4-648D5EA4A601}" type="slidenum">
              <a:rPr lang="zh-CN" altLang="en-US" smtClean="0"/>
              <a:t>‹#›</a:t>
            </a:fld>
            <a:endParaRPr lang="zh-CN" altLang="en-US"/>
          </a:p>
        </p:txBody>
      </p:sp>
    </p:spTree>
    <p:extLst>
      <p:ext uri="{BB962C8B-B14F-4D97-AF65-F5344CB8AC3E}">
        <p14:creationId xmlns:p14="http://schemas.microsoft.com/office/powerpoint/2010/main" val="14876670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22D33B0-5466-A737-94AF-C3EF2E74F11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00CA1EB-A3CE-1742-CB35-CE7258EB614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24CFCE2-067D-5936-88C9-B196C9D3AC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50AE57-ED67-46C1-8D36-D4B21B3F4197}" type="datetimeFigureOut">
              <a:rPr lang="zh-CN" altLang="en-US" smtClean="0"/>
              <a:t>2023/12/3</a:t>
            </a:fld>
            <a:endParaRPr lang="zh-CN" altLang="en-US"/>
          </a:p>
        </p:txBody>
      </p:sp>
      <p:sp>
        <p:nvSpPr>
          <p:cNvPr id="5" name="页脚占位符 4">
            <a:extLst>
              <a:ext uri="{FF2B5EF4-FFF2-40B4-BE49-F238E27FC236}">
                <a16:creationId xmlns:a16="http://schemas.microsoft.com/office/drawing/2014/main" id="{3A261278-69EC-970B-FAAA-4D389E54CDA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B93E708-2FC4-CDF4-CBE2-5B8C5A86F16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DF9FDD-BA4D-47DD-B7D4-648D5EA4A601}" type="slidenum">
              <a:rPr lang="zh-CN" altLang="en-US" smtClean="0"/>
              <a:t>‹#›</a:t>
            </a:fld>
            <a:endParaRPr lang="zh-CN" altLang="en-US"/>
          </a:p>
        </p:txBody>
      </p:sp>
    </p:spTree>
    <p:extLst>
      <p:ext uri="{BB962C8B-B14F-4D97-AF65-F5344CB8AC3E}">
        <p14:creationId xmlns:p14="http://schemas.microsoft.com/office/powerpoint/2010/main" val="6525135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image" Target="../media/image6.png"/><Relationship Id="rId4" Type="http://schemas.openxmlformats.org/officeDocument/2006/relationships/tags" Target="../tags/tag4.xml"/><Relationship Id="rId9"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hyperlink" Target="http://www.51pptmoban.com/zt/jiuyeshizhan/" TargetMode="External"/><Relationship Id="rId5" Type="http://schemas.openxmlformats.org/officeDocument/2006/relationships/image" Target="../media/image11.sv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30C18709-4649-60A2-EDE8-CDA6B3606477}"/>
              </a:ext>
            </a:extLst>
          </p:cNvPr>
          <p:cNvPicPr>
            <a:picLocks noChangeAspect="1"/>
          </p:cNvPicPr>
          <p:nvPr/>
        </p:nvPicPr>
        <p:blipFill rotWithShape="1">
          <a:blip r:embed="rId2">
            <a:duotone>
              <a:prstClr val="black"/>
              <a:srgbClr val="00B0F0">
                <a:tint val="45000"/>
                <a:satMod val="400000"/>
              </a:srgbClr>
            </a:duotone>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2" name="矩形 11">
            <a:extLst>
              <a:ext uri="{FF2B5EF4-FFF2-40B4-BE49-F238E27FC236}">
                <a16:creationId xmlns:a16="http://schemas.microsoft.com/office/drawing/2014/main" id="{D0EC1D4E-1000-6A65-6292-821380B2C049}"/>
              </a:ext>
            </a:extLst>
          </p:cNvPr>
          <p:cNvSpPr/>
          <p:nvPr/>
        </p:nvSpPr>
        <p:spPr>
          <a:xfrm>
            <a:off x="0" y="0"/>
            <a:ext cx="12192000" cy="6858000"/>
          </a:xfrm>
          <a:prstGeom prst="rect">
            <a:avLst/>
          </a:prstGeom>
          <a:gradFill>
            <a:gsLst>
              <a:gs pos="0">
                <a:schemeClr val="accent3">
                  <a:lumMod val="75000"/>
                  <a:alpha val="49000"/>
                </a:schemeClr>
              </a:gs>
              <a:gs pos="8000">
                <a:srgbClr val="1E3F35">
                  <a:alpha val="37000"/>
                </a:srgbClr>
              </a:gs>
              <a:gs pos="86000">
                <a:schemeClr val="tx1">
                  <a:alpha val="65000"/>
                </a:schemeClr>
              </a:gs>
              <a:gs pos="100000">
                <a:schemeClr val="accent6">
                  <a:alpha val="14000"/>
                </a:schemeClr>
              </a:gs>
            </a:gsLst>
            <a:lin ang="2700000" scaled="0"/>
          </a:gradFill>
          <a:ln w="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B51C8022-CD06-C29B-0F08-E0FC83D21D4E}"/>
              </a:ext>
            </a:extLst>
          </p:cNvPr>
          <p:cNvSpPr txBox="1"/>
          <p:nvPr/>
        </p:nvSpPr>
        <p:spPr>
          <a:xfrm>
            <a:off x="4557975" y="1753849"/>
            <a:ext cx="3214425" cy="1323439"/>
          </a:xfrm>
          <a:prstGeom prst="rect">
            <a:avLst/>
          </a:prstGeom>
          <a:noFill/>
        </p:spPr>
        <p:txBody>
          <a:bodyPr wrap="square" rtlCol="0">
            <a:spAutoFit/>
          </a:bodyPr>
          <a:lstStyle/>
          <a:p>
            <a:r>
              <a:rPr lang="en-US" altLang="zh-CN" sz="8000" dirty="0">
                <a:gradFill flip="none" rotWithShape="1">
                  <a:gsLst>
                    <a:gs pos="0">
                      <a:schemeClr val="accent6"/>
                    </a:gs>
                    <a:gs pos="100000">
                      <a:schemeClr val="accent1"/>
                    </a:gs>
                  </a:gsLst>
                  <a:lin ang="5400000" scaled="1"/>
                  <a:tileRect/>
                </a:gradFill>
                <a:latin typeface="+mj-lt"/>
              </a:rPr>
              <a:t>20XX</a:t>
            </a:r>
            <a:endParaRPr lang="zh-CN" altLang="en-US" sz="8000" dirty="0">
              <a:gradFill flip="none" rotWithShape="1">
                <a:gsLst>
                  <a:gs pos="0">
                    <a:schemeClr val="accent6"/>
                  </a:gs>
                  <a:gs pos="100000">
                    <a:schemeClr val="accent1"/>
                  </a:gs>
                </a:gsLst>
                <a:lin ang="5400000" scaled="1"/>
                <a:tileRect/>
              </a:gradFill>
              <a:latin typeface="+mj-lt"/>
            </a:endParaRPr>
          </a:p>
        </p:txBody>
      </p:sp>
      <p:sp>
        <p:nvSpPr>
          <p:cNvPr id="6" name="文本框 5">
            <a:extLst>
              <a:ext uri="{FF2B5EF4-FFF2-40B4-BE49-F238E27FC236}">
                <a16:creationId xmlns:a16="http://schemas.microsoft.com/office/drawing/2014/main" id="{25B0939B-BFAE-FD84-84B9-F9A47A2B1665}"/>
              </a:ext>
            </a:extLst>
          </p:cNvPr>
          <p:cNvSpPr txBox="1"/>
          <p:nvPr/>
        </p:nvSpPr>
        <p:spPr>
          <a:xfrm>
            <a:off x="2780675" y="2875002"/>
            <a:ext cx="8342027" cy="1107996"/>
          </a:xfrm>
          <a:prstGeom prst="rect">
            <a:avLst/>
          </a:prstGeom>
          <a:noFill/>
        </p:spPr>
        <p:txBody>
          <a:bodyPr wrap="square" rtlCol="0">
            <a:spAutoFit/>
          </a:bodyPr>
          <a:lstStyle>
            <a:defPPr>
              <a:defRPr lang="zh-CN"/>
            </a:defPPr>
            <a:lvl1pPr>
              <a:defRPr sz="8000">
                <a:gradFill flip="none" rotWithShape="1">
                  <a:gsLst>
                    <a:gs pos="0">
                      <a:srgbClr val="00B0F0"/>
                    </a:gs>
                    <a:gs pos="100000">
                      <a:srgbClr val="00668A"/>
                    </a:gs>
                  </a:gsLst>
                  <a:lin ang="0" scaled="1"/>
                  <a:tileRect/>
                </a:gradFill>
                <a:latin typeface="+mj-lt"/>
              </a:defRPr>
            </a:lvl1pPr>
          </a:lstStyle>
          <a:p>
            <a:r>
              <a:rPr lang="zh-CN" altLang="en-US" sz="6600" dirty="0">
                <a:gradFill flip="none" rotWithShape="1">
                  <a:gsLst>
                    <a:gs pos="0">
                      <a:schemeClr val="accent6"/>
                    </a:gs>
                    <a:gs pos="100000">
                      <a:schemeClr val="accent1"/>
                    </a:gs>
                  </a:gsLst>
                  <a:lin ang="5400000" scaled="1"/>
                  <a:tileRect/>
                </a:gradFill>
                <a:latin typeface="+mj-ea"/>
                <a:ea typeface="+mj-ea"/>
              </a:rPr>
              <a:t>区域</a:t>
            </a:r>
            <a:r>
              <a:rPr lang="zh-CN" altLang="en-US" sz="6600">
                <a:gradFill flip="none" rotWithShape="1">
                  <a:gsLst>
                    <a:gs pos="0">
                      <a:schemeClr val="accent6"/>
                    </a:gs>
                    <a:gs pos="100000">
                      <a:schemeClr val="accent1"/>
                    </a:gs>
                  </a:gsLst>
                  <a:lin ang="5400000" scaled="1"/>
                  <a:tileRect/>
                </a:gradFill>
                <a:latin typeface="+mj-ea"/>
                <a:ea typeface="+mj-ea"/>
              </a:rPr>
              <a:t>经理述职报告</a:t>
            </a:r>
            <a:endParaRPr lang="zh-CN" altLang="en-US" sz="6600" dirty="0">
              <a:gradFill flip="none" rotWithShape="1">
                <a:gsLst>
                  <a:gs pos="0">
                    <a:schemeClr val="accent6"/>
                  </a:gs>
                  <a:gs pos="100000">
                    <a:schemeClr val="accent1"/>
                  </a:gs>
                </a:gsLst>
                <a:lin ang="5400000" scaled="1"/>
                <a:tileRect/>
              </a:gradFill>
              <a:latin typeface="+mj-ea"/>
              <a:ea typeface="+mj-ea"/>
            </a:endParaRPr>
          </a:p>
        </p:txBody>
      </p:sp>
      <p:sp>
        <p:nvSpPr>
          <p:cNvPr id="7" name="文本框 6">
            <a:extLst>
              <a:ext uri="{FF2B5EF4-FFF2-40B4-BE49-F238E27FC236}">
                <a16:creationId xmlns:a16="http://schemas.microsoft.com/office/drawing/2014/main" id="{532A051F-51D8-546C-894A-D41BC1815B66}"/>
              </a:ext>
            </a:extLst>
          </p:cNvPr>
          <p:cNvSpPr txBox="1"/>
          <p:nvPr/>
        </p:nvSpPr>
        <p:spPr>
          <a:xfrm>
            <a:off x="3861038" y="5168377"/>
            <a:ext cx="1858780" cy="369332"/>
          </a:xfrm>
          <a:prstGeom prst="rect">
            <a:avLst/>
          </a:prstGeom>
          <a:noFill/>
        </p:spPr>
        <p:txBody>
          <a:bodyPr wrap="square" rtlCol="0">
            <a:spAutoFit/>
          </a:bodyPr>
          <a:lstStyle/>
          <a:p>
            <a:r>
              <a:rPr lang="zh-CN" altLang="en-US" dirty="0">
                <a:gradFill>
                  <a:gsLst>
                    <a:gs pos="0">
                      <a:schemeClr val="accent6"/>
                    </a:gs>
                    <a:gs pos="100000">
                      <a:schemeClr val="accent1"/>
                    </a:gs>
                  </a:gsLst>
                  <a:lin ang="5400000" scaled="1"/>
                </a:gradFill>
                <a:latin typeface="+mj-ea"/>
                <a:ea typeface="+mj-ea"/>
              </a:rPr>
              <a:t>汇报人：</a:t>
            </a:r>
            <a:r>
              <a:rPr lang="en-US" altLang="zh-CN" dirty="0">
                <a:gradFill>
                  <a:gsLst>
                    <a:gs pos="0">
                      <a:schemeClr val="accent6"/>
                    </a:gs>
                    <a:gs pos="100000">
                      <a:schemeClr val="accent1"/>
                    </a:gs>
                  </a:gsLst>
                  <a:lin ang="5400000" scaled="1"/>
                </a:gradFill>
                <a:latin typeface="+mj-ea"/>
                <a:ea typeface="+mj-ea"/>
              </a:rPr>
              <a:t>XXXX</a:t>
            </a:r>
            <a:endParaRPr lang="zh-CN" altLang="en-US" dirty="0">
              <a:gradFill>
                <a:gsLst>
                  <a:gs pos="0">
                    <a:schemeClr val="accent6"/>
                  </a:gs>
                  <a:gs pos="100000">
                    <a:schemeClr val="accent1"/>
                  </a:gs>
                </a:gsLst>
                <a:lin ang="5400000" scaled="1"/>
              </a:gradFill>
              <a:latin typeface="+mj-ea"/>
              <a:ea typeface="+mj-ea"/>
            </a:endParaRPr>
          </a:p>
        </p:txBody>
      </p:sp>
      <p:sp>
        <p:nvSpPr>
          <p:cNvPr id="8" name="文本框 7">
            <a:extLst>
              <a:ext uri="{FF2B5EF4-FFF2-40B4-BE49-F238E27FC236}">
                <a16:creationId xmlns:a16="http://schemas.microsoft.com/office/drawing/2014/main" id="{06F4FCB5-10CB-9CC1-B2CA-0D1C257D92DD}"/>
              </a:ext>
            </a:extLst>
          </p:cNvPr>
          <p:cNvSpPr txBox="1"/>
          <p:nvPr/>
        </p:nvSpPr>
        <p:spPr>
          <a:xfrm>
            <a:off x="6412643" y="5157715"/>
            <a:ext cx="2964020" cy="369332"/>
          </a:xfrm>
          <a:prstGeom prst="rect">
            <a:avLst/>
          </a:prstGeom>
          <a:noFill/>
        </p:spPr>
        <p:txBody>
          <a:bodyPr wrap="square" rtlCol="0">
            <a:spAutoFit/>
          </a:bodyPr>
          <a:lstStyle/>
          <a:p>
            <a:r>
              <a:rPr lang="zh-CN" altLang="en-US" dirty="0">
                <a:gradFill>
                  <a:gsLst>
                    <a:gs pos="0">
                      <a:schemeClr val="accent6"/>
                    </a:gs>
                    <a:gs pos="100000">
                      <a:schemeClr val="accent1"/>
                    </a:gs>
                  </a:gsLst>
                  <a:lin ang="5400000" scaled="1"/>
                </a:gradFill>
                <a:latin typeface="+mj-ea"/>
                <a:ea typeface="+mj-ea"/>
              </a:rPr>
              <a:t>竞聘时间：</a:t>
            </a:r>
            <a:r>
              <a:rPr lang="en-US" altLang="zh-CN" dirty="0">
                <a:gradFill>
                  <a:gsLst>
                    <a:gs pos="0">
                      <a:schemeClr val="accent6"/>
                    </a:gs>
                    <a:gs pos="100000">
                      <a:schemeClr val="accent1"/>
                    </a:gs>
                  </a:gsLst>
                  <a:lin ang="5400000" scaled="1"/>
                </a:gradFill>
                <a:latin typeface="+mj-ea"/>
                <a:ea typeface="+mj-ea"/>
              </a:rPr>
              <a:t>20XX.X.X</a:t>
            </a:r>
            <a:endParaRPr lang="zh-CN" altLang="en-US" dirty="0">
              <a:gradFill>
                <a:gsLst>
                  <a:gs pos="0">
                    <a:schemeClr val="accent6"/>
                  </a:gs>
                  <a:gs pos="100000">
                    <a:schemeClr val="accent1"/>
                  </a:gs>
                </a:gsLst>
                <a:lin ang="5400000" scaled="1"/>
              </a:gradFill>
              <a:latin typeface="+mj-ea"/>
              <a:ea typeface="+mj-ea"/>
            </a:endParaRPr>
          </a:p>
        </p:txBody>
      </p:sp>
    </p:spTree>
    <p:extLst>
      <p:ext uri="{BB962C8B-B14F-4D97-AF65-F5344CB8AC3E}">
        <p14:creationId xmlns:p14="http://schemas.microsoft.com/office/powerpoint/2010/main" val="31738769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83CAC9F1-AAC7-8D6F-8940-35EABFA1D97D}"/>
              </a:ext>
            </a:extLst>
          </p:cNvPr>
          <p:cNvSpPr/>
          <p:nvPr/>
        </p:nvSpPr>
        <p:spPr>
          <a:xfrm>
            <a:off x="4234" y="-2094"/>
            <a:ext cx="12187766" cy="6860093"/>
          </a:xfrm>
          <a:prstGeom prst="rect">
            <a:avLst/>
          </a:prstGeom>
          <a:solidFill>
            <a:schemeClr val="tx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a:extLst>
              <a:ext uri="{FF2B5EF4-FFF2-40B4-BE49-F238E27FC236}">
                <a16:creationId xmlns:a16="http://schemas.microsoft.com/office/drawing/2014/main" id="{F448A2E2-442B-7C26-2954-0796FC80055E}"/>
              </a:ext>
            </a:extLst>
          </p:cNvPr>
          <p:cNvSpPr/>
          <p:nvPr/>
        </p:nvSpPr>
        <p:spPr>
          <a:xfrm>
            <a:off x="0" y="0"/>
            <a:ext cx="12192000" cy="6858000"/>
          </a:xfrm>
          <a:prstGeom prst="rect">
            <a:avLst/>
          </a:prstGeom>
          <a:gradFill>
            <a:gsLst>
              <a:gs pos="0">
                <a:schemeClr val="accent3">
                  <a:lumMod val="75000"/>
                  <a:alpha val="49000"/>
                </a:schemeClr>
              </a:gs>
              <a:gs pos="8000">
                <a:srgbClr val="1E3F35">
                  <a:alpha val="37000"/>
                </a:srgbClr>
              </a:gs>
              <a:gs pos="86000">
                <a:schemeClr val="tx1">
                  <a:alpha val="65000"/>
                </a:schemeClr>
              </a:gs>
              <a:gs pos="100000">
                <a:schemeClr val="accent6">
                  <a:alpha val="14000"/>
                </a:schemeClr>
              </a:gs>
            </a:gsLst>
            <a:lin ang="2700000" scaled="0"/>
          </a:gradFill>
          <a:ln w="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a:extLst>
              <a:ext uri="{FF2B5EF4-FFF2-40B4-BE49-F238E27FC236}">
                <a16:creationId xmlns:a16="http://schemas.microsoft.com/office/drawing/2014/main" id="{314F077B-B2B7-B9FA-8CA0-DA12E1D63882}"/>
              </a:ext>
            </a:extLst>
          </p:cNvPr>
          <p:cNvGrpSpPr/>
          <p:nvPr/>
        </p:nvGrpSpPr>
        <p:grpSpPr>
          <a:xfrm>
            <a:off x="1030288" y="971550"/>
            <a:ext cx="10131425" cy="406400"/>
            <a:chOff x="1778000" y="984250"/>
            <a:chExt cx="7042150" cy="406400"/>
          </a:xfrm>
        </p:grpSpPr>
        <p:cxnSp>
          <p:nvCxnSpPr>
            <p:cNvPr id="16" name="直接连接符 15">
              <a:extLst>
                <a:ext uri="{FF2B5EF4-FFF2-40B4-BE49-F238E27FC236}">
                  <a16:creationId xmlns:a16="http://schemas.microsoft.com/office/drawing/2014/main" id="{659F3199-124C-0D17-CB34-FA357BEA2592}"/>
                </a:ext>
              </a:extLst>
            </p:cNvPr>
            <p:cNvCxnSpPr/>
            <p:nvPr/>
          </p:nvCxnSpPr>
          <p:spPr>
            <a:xfrm>
              <a:off x="4768850" y="1390650"/>
              <a:ext cx="1060450" cy="0"/>
            </a:xfrm>
            <a:prstGeom prst="line">
              <a:avLst/>
            </a:prstGeom>
            <a:ln w="12700">
              <a:gradFill>
                <a:gsLst>
                  <a:gs pos="0">
                    <a:schemeClr val="accent1"/>
                  </a:gs>
                  <a:gs pos="100000">
                    <a:schemeClr val="accent6"/>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22" name="组合 21">
              <a:extLst>
                <a:ext uri="{FF2B5EF4-FFF2-40B4-BE49-F238E27FC236}">
                  <a16:creationId xmlns:a16="http://schemas.microsoft.com/office/drawing/2014/main" id="{0F6C8B34-1E1A-F448-3112-9B64F894A2E8}"/>
                </a:ext>
              </a:extLst>
            </p:cNvPr>
            <p:cNvGrpSpPr/>
            <p:nvPr/>
          </p:nvGrpSpPr>
          <p:grpSpPr>
            <a:xfrm>
              <a:off x="1778000" y="984250"/>
              <a:ext cx="2990850" cy="406400"/>
              <a:chOff x="1778000" y="984250"/>
              <a:chExt cx="2990850" cy="406400"/>
            </a:xfrm>
          </p:grpSpPr>
          <p:cxnSp>
            <p:nvCxnSpPr>
              <p:cNvPr id="13" name="直接连接符 12">
                <a:extLst>
                  <a:ext uri="{FF2B5EF4-FFF2-40B4-BE49-F238E27FC236}">
                    <a16:creationId xmlns:a16="http://schemas.microsoft.com/office/drawing/2014/main" id="{3BC115BC-4F62-4365-DE58-6F4BD540A774}"/>
                  </a:ext>
                </a:extLst>
              </p:cNvPr>
              <p:cNvCxnSpPr/>
              <p:nvPr/>
            </p:nvCxnSpPr>
            <p:spPr>
              <a:xfrm>
                <a:off x="1778000" y="984250"/>
                <a:ext cx="2584450" cy="0"/>
              </a:xfrm>
              <a:prstGeom prst="line">
                <a:avLst/>
              </a:prstGeom>
              <a:ln w="12700">
                <a:gradFill>
                  <a:gsLst>
                    <a:gs pos="0">
                      <a:schemeClr val="accent1"/>
                    </a:gs>
                    <a:gs pos="100000">
                      <a:schemeClr val="accent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1C21C75C-AB6B-69CC-03E5-C43192F50E0B}"/>
                  </a:ext>
                </a:extLst>
              </p:cNvPr>
              <p:cNvCxnSpPr>
                <a:cxnSpLocks/>
              </p:cNvCxnSpPr>
              <p:nvPr/>
            </p:nvCxnSpPr>
            <p:spPr>
              <a:xfrm>
                <a:off x="4362450" y="984250"/>
                <a:ext cx="406400" cy="406400"/>
              </a:xfrm>
              <a:prstGeom prst="line">
                <a:avLst/>
              </a:prstGeom>
              <a:ln w="12700">
                <a:gradFill>
                  <a:gsLst>
                    <a:gs pos="0">
                      <a:schemeClr val="accent1"/>
                    </a:gs>
                    <a:gs pos="100000">
                      <a:schemeClr val="accent6"/>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23" name="组合 22">
              <a:extLst>
                <a:ext uri="{FF2B5EF4-FFF2-40B4-BE49-F238E27FC236}">
                  <a16:creationId xmlns:a16="http://schemas.microsoft.com/office/drawing/2014/main" id="{6985FB76-7BD3-D5A9-1397-ECDA169AD4EC}"/>
                </a:ext>
              </a:extLst>
            </p:cNvPr>
            <p:cNvGrpSpPr/>
            <p:nvPr/>
          </p:nvGrpSpPr>
          <p:grpSpPr>
            <a:xfrm>
              <a:off x="5829300" y="984250"/>
              <a:ext cx="2990850" cy="406400"/>
              <a:chOff x="5607050" y="984250"/>
              <a:chExt cx="2990850" cy="406400"/>
            </a:xfrm>
          </p:grpSpPr>
          <p:cxnSp>
            <p:nvCxnSpPr>
              <p:cNvPr id="14" name="直接连接符 13">
                <a:extLst>
                  <a:ext uri="{FF2B5EF4-FFF2-40B4-BE49-F238E27FC236}">
                    <a16:creationId xmlns:a16="http://schemas.microsoft.com/office/drawing/2014/main" id="{E0E0A7E6-5582-C7B5-610E-D077A38D1191}"/>
                  </a:ext>
                </a:extLst>
              </p:cNvPr>
              <p:cNvCxnSpPr/>
              <p:nvPr/>
            </p:nvCxnSpPr>
            <p:spPr>
              <a:xfrm>
                <a:off x="6013450" y="984250"/>
                <a:ext cx="2584450" cy="0"/>
              </a:xfrm>
              <a:prstGeom prst="line">
                <a:avLst/>
              </a:prstGeom>
              <a:ln w="12700">
                <a:gradFill>
                  <a:gsLst>
                    <a:gs pos="0">
                      <a:schemeClr val="accent1"/>
                    </a:gs>
                    <a:gs pos="100000">
                      <a:schemeClr val="accent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0B9DCA3E-C257-3ACD-1A04-7F6433E814C3}"/>
                  </a:ext>
                </a:extLst>
              </p:cNvPr>
              <p:cNvCxnSpPr>
                <a:cxnSpLocks/>
              </p:cNvCxnSpPr>
              <p:nvPr/>
            </p:nvCxnSpPr>
            <p:spPr>
              <a:xfrm flipH="1">
                <a:off x="5607050" y="984250"/>
                <a:ext cx="406400" cy="406400"/>
              </a:xfrm>
              <a:prstGeom prst="line">
                <a:avLst/>
              </a:prstGeom>
              <a:ln w="12700">
                <a:gradFill>
                  <a:gsLst>
                    <a:gs pos="0">
                      <a:schemeClr val="accent1"/>
                    </a:gs>
                    <a:gs pos="100000">
                      <a:schemeClr val="accent6"/>
                    </a:gs>
                  </a:gsLst>
                  <a:lin ang="5400000" scaled="1"/>
                </a:gradFill>
              </a:ln>
            </p:spPr>
            <p:style>
              <a:lnRef idx="1">
                <a:schemeClr val="accent1"/>
              </a:lnRef>
              <a:fillRef idx="0">
                <a:schemeClr val="accent1"/>
              </a:fillRef>
              <a:effectRef idx="0">
                <a:schemeClr val="accent1"/>
              </a:effectRef>
              <a:fontRef idx="minor">
                <a:schemeClr val="tx1"/>
              </a:fontRef>
            </p:style>
          </p:cxnSp>
        </p:grpSp>
      </p:grpSp>
      <p:sp>
        <p:nvSpPr>
          <p:cNvPr id="25" name="文本框 24">
            <a:extLst>
              <a:ext uri="{FF2B5EF4-FFF2-40B4-BE49-F238E27FC236}">
                <a16:creationId xmlns:a16="http://schemas.microsoft.com/office/drawing/2014/main" id="{E84758E4-4CF3-1759-8E3C-1ADF3BD5B54D}"/>
              </a:ext>
            </a:extLst>
          </p:cNvPr>
          <p:cNvSpPr txBox="1"/>
          <p:nvPr/>
        </p:nvSpPr>
        <p:spPr>
          <a:xfrm>
            <a:off x="5049270" y="793175"/>
            <a:ext cx="2093461" cy="584775"/>
          </a:xfrm>
          <a:prstGeom prst="rect">
            <a:avLst/>
          </a:prstGeom>
          <a:noFill/>
        </p:spPr>
        <p:txBody>
          <a:bodyPr wrap="square" rtlCol="0">
            <a:spAutoFit/>
          </a:bodyPr>
          <a:lstStyle/>
          <a:p>
            <a:pPr algn="ctr"/>
            <a:r>
              <a:rPr lang="zh-CN" altLang="en-US" sz="3200" dirty="0">
                <a:solidFill>
                  <a:schemeClr val="accent6"/>
                </a:solidFill>
                <a:latin typeface="+mj-ea"/>
                <a:ea typeface="+mj-ea"/>
              </a:rPr>
              <a:t>标题</a:t>
            </a:r>
          </a:p>
        </p:txBody>
      </p:sp>
      <p:grpSp>
        <p:nvGrpSpPr>
          <p:cNvPr id="26" name="组合 25">
            <a:extLst>
              <a:ext uri="{FF2B5EF4-FFF2-40B4-BE49-F238E27FC236}">
                <a16:creationId xmlns:a16="http://schemas.microsoft.com/office/drawing/2014/main" id="{5D76FD64-2090-FB75-4643-273D20A8C7AF}"/>
              </a:ext>
            </a:extLst>
          </p:cNvPr>
          <p:cNvGrpSpPr/>
          <p:nvPr/>
        </p:nvGrpSpPr>
        <p:grpSpPr>
          <a:xfrm>
            <a:off x="4288120" y="2188350"/>
            <a:ext cx="3615760" cy="3749027"/>
            <a:chOff x="755872" y="2040262"/>
            <a:chExt cx="3615760" cy="3749027"/>
          </a:xfrm>
        </p:grpSpPr>
        <p:grpSp>
          <p:nvGrpSpPr>
            <p:cNvPr id="2" name="组合 1">
              <a:extLst>
                <a:ext uri="{FF2B5EF4-FFF2-40B4-BE49-F238E27FC236}">
                  <a16:creationId xmlns:a16="http://schemas.microsoft.com/office/drawing/2014/main" id="{685D06F3-4927-A4EA-BB96-397ECEA66B93}"/>
                </a:ext>
              </a:extLst>
            </p:cNvPr>
            <p:cNvGrpSpPr/>
            <p:nvPr/>
          </p:nvGrpSpPr>
          <p:grpSpPr>
            <a:xfrm>
              <a:off x="755872" y="2040262"/>
              <a:ext cx="3615760" cy="3749027"/>
              <a:chOff x="490911" y="2684457"/>
              <a:chExt cx="3615760" cy="3749027"/>
            </a:xfrm>
          </p:grpSpPr>
          <p:sp>
            <p:nvSpPr>
              <p:cNvPr id="3" name="椭圆 2">
                <a:extLst>
                  <a:ext uri="{FF2B5EF4-FFF2-40B4-BE49-F238E27FC236}">
                    <a16:creationId xmlns:a16="http://schemas.microsoft.com/office/drawing/2014/main" id="{882C148C-F149-6DCD-EBDE-E6D703D4A1AF}"/>
                  </a:ext>
                </a:extLst>
              </p:cNvPr>
              <p:cNvSpPr/>
              <p:nvPr/>
            </p:nvSpPr>
            <p:spPr>
              <a:xfrm>
                <a:off x="947139" y="3157500"/>
                <a:ext cx="2703304" cy="2802941"/>
              </a:xfrm>
              <a:prstGeom prst="ellipse">
                <a:avLst/>
              </a:prstGeom>
              <a:gradFill flip="none" rotWithShape="1">
                <a:gsLst>
                  <a:gs pos="61000">
                    <a:schemeClr val="tx1"/>
                  </a:gs>
                  <a:gs pos="100000">
                    <a:schemeClr val="accent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9469C3DC-D96B-A018-AE7D-3C5CB6A5EEAE}"/>
                  </a:ext>
                </a:extLst>
              </p:cNvPr>
              <p:cNvSpPr/>
              <p:nvPr/>
            </p:nvSpPr>
            <p:spPr>
              <a:xfrm>
                <a:off x="490911" y="2684457"/>
                <a:ext cx="3615760" cy="3749027"/>
              </a:xfrm>
              <a:prstGeom prst="ellipse">
                <a:avLst/>
              </a:prstGeom>
              <a:gradFill flip="none" rotWithShape="1">
                <a:gsLst>
                  <a:gs pos="60000">
                    <a:srgbClr val="000521">
                      <a:alpha val="0"/>
                    </a:srgbClr>
                  </a:gs>
                  <a:gs pos="87000">
                    <a:schemeClr val="accent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6F791064-534A-CD23-6B21-50978FD9A15F}"/>
                  </a:ext>
                </a:extLst>
              </p:cNvPr>
              <p:cNvSpPr/>
              <p:nvPr/>
            </p:nvSpPr>
            <p:spPr>
              <a:xfrm>
                <a:off x="947139" y="3157500"/>
                <a:ext cx="2703304" cy="2802941"/>
              </a:xfrm>
              <a:prstGeom prst="ellipse">
                <a:avLst/>
              </a:prstGeom>
              <a:gradFill flip="none" rotWithShape="1">
                <a:gsLst>
                  <a:gs pos="0">
                    <a:schemeClr val="accent3">
                      <a:lumMod val="75000"/>
                    </a:schemeClr>
                  </a:gs>
                  <a:gs pos="59000">
                    <a:schemeClr val="tx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椭圆 5">
                <a:extLst>
                  <a:ext uri="{FF2B5EF4-FFF2-40B4-BE49-F238E27FC236}">
                    <a16:creationId xmlns:a16="http://schemas.microsoft.com/office/drawing/2014/main" id="{EA2B0BC7-F86D-912D-7DBE-E4D1C0D7FDED}"/>
                  </a:ext>
                </a:extLst>
              </p:cNvPr>
              <p:cNvSpPr/>
              <p:nvPr/>
            </p:nvSpPr>
            <p:spPr>
              <a:xfrm>
                <a:off x="947139" y="3157500"/>
                <a:ext cx="2703304" cy="2802941"/>
              </a:xfrm>
              <a:prstGeom prst="ellipse">
                <a:avLst/>
              </a:prstGeom>
              <a:gradFill flip="none" rotWithShape="1">
                <a:gsLst>
                  <a:gs pos="32000">
                    <a:schemeClr val="tx1">
                      <a:alpha val="0"/>
                    </a:schemeClr>
                  </a:gs>
                  <a:gs pos="80000">
                    <a:schemeClr val="accent6">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a:extLst>
                <a:ext uri="{FF2B5EF4-FFF2-40B4-BE49-F238E27FC236}">
                  <a16:creationId xmlns:a16="http://schemas.microsoft.com/office/drawing/2014/main" id="{C218CD05-4BA9-59AA-A4F6-4CC3F2AD5D56}"/>
                </a:ext>
              </a:extLst>
            </p:cNvPr>
            <p:cNvSpPr txBox="1"/>
            <p:nvPr/>
          </p:nvSpPr>
          <p:spPr>
            <a:xfrm>
              <a:off x="1928231" y="3467043"/>
              <a:ext cx="1271041" cy="707886"/>
            </a:xfrm>
            <a:prstGeom prst="rect">
              <a:avLst/>
            </a:prstGeom>
            <a:noFill/>
          </p:spPr>
          <p:txBody>
            <a:bodyPr wrap="square" rtlCol="0">
              <a:spAutoFit/>
            </a:bodyPr>
            <a:lstStyle/>
            <a:p>
              <a:r>
                <a:rPr lang="zh-CN" altLang="en-US" sz="4000" dirty="0">
                  <a:solidFill>
                    <a:schemeClr val="bg1"/>
                  </a:solidFill>
                  <a:latin typeface="+mj-ea"/>
                  <a:ea typeface="+mj-ea"/>
                </a:rPr>
                <a:t>标题</a:t>
              </a:r>
            </a:p>
          </p:txBody>
        </p:sp>
      </p:grpSp>
      <p:sp>
        <p:nvSpPr>
          <p:cNvPr id="8" name="椭圆 7">
            <a:extLst>
              <a:ext uri="{FF2B5EF4-FFF2-40B4-BE49-F238E27FC236}">
                <a16:creationId xmlns:a16="http://schemas.microsoft.com/office/drawing/2014/main" id="{A2A91A66-48DA-B418-BC59-62E190A7F8A4}"/>
              </a:ext>
            </a:extLst>
          </p:cNvPr>
          <p:cNvSpPr/>
          <p:nvPr/>
        </p:nvSpPr>
        <p:spPr>
          <a:xfrm>
            <a:off x="3224534" y="1085562"/>
            <a:ext cx="5742932" cy="5954603"/>
          </a:xfrm>
          <a:prstGeom prst="ellipse">
            <a:avLst/>
          </a:prstGeom>
          <a:noFill/>
          <a:ln>
            <a:solidFill>
              <a:schemeClr val="accent1">
                <a:shade val="15000"/>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a16="http://schemas.microsoft.com/office/drawing/2014/main" id="{FBE26211-5F4A-EA9B-4370-0090E6D93C2A}"/>
              </a:ext>
            </a:extLst>
          </p:cNvPr>
          <p:cNvGrpSpPr/>
          <p:nvPr/>
        </p:nvGrpSpPr>
        <p:grpSpPr>
          <a:xfrm>
            <a:off x="3519453" y="2188350"/>
            <a:ext cx="862861" cy="884112"/>
            <a:chOff x="4575748" y="1962725"/>
            <a:chExt cx="862861" cy="884112"/>
          </a:xfrm>
        </p:grpSpPr>
        <p:sp>
          <p:nvSpPr>
            <p:cNvPr id="10" name="椭圆 9">
              <a:extLst>
                <a:ext uri="{FF2B5EF4-FFF2-40B4-BE49-F238E27FC236}">
                  <a16:creationId xmlns:a16="http://schemas.microsoft.com/office/drawing/2014/main" id="{A08AB5DD-07B9-791B-40AD-9C6CE19BCCD4}"/>
                </a:ext>
              </a:extLst>
            </p:cNvPr>
            <p:cNvSpPr/>
            <p:nvPr/>
          </p:nvSpPr>
          <p:spPr>
            <a:xfrm>
              <a:off x="4575748" y="1962725"/>
              <a:ext cx="852684" cy="884112"/>
            </a:xfrm>
            <a:prstGeom prst="ellipse">
              <a:avLst/>
            </a:prstGeom>
            <a:gradFill flip="none" rotWithShape="1">
              <a:gsLst>
                <a:gs pos="32000">
                  <a:schemeClr val="tx1">
                    <a:alpha val="0"/>
                  </a:schemeClr>
                </a:gs>
                <a:gs pos="80000">
                  <a:schemeClr val="accent6">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14">
              <a:extLst>
                <a:ext uri="{FF2B5EF4-FFF2-40B4-BE49-F238E27FC236}">
                  <a16:creationId xmlns:a16="http://schemas.microsoft.com/office/drawing/2014/main" id="{CE159313-5F31-A163-3963-DAB90CCCB20A}"/>
                </a:ext>
              </a:extLst>
            </p:cNvPr>
            <p:cNvSpPr txBox="1"/>
            <p:nvPr/>
          </p:nvSpPr>
          <p:spPr>
            <a:xfrm>
              <a:off x="4692794" y="2224007"/>
              <a:ext cx="745815" cy="369332"/>
            </a:xfrm>
            <a:prstGeom prst="rect">
              <a:avLst/>
            </a:prstGeom>
            <a:noFill/>
          </p:spPr>
          <p:txBody>
            <a:bodyPr wrap="square" rtlCol="0">
              <a:spAutoFit/>
            </a:bodyPr>
            <a:lstStyle/>
            <a:p>
              <a:r>
                <a:rPr lang="zh-CN" altLang="en-US" dirty="0">
                  <a:solidFill>
                    <a:schemeClr val="bg1"/>
                  </a:solidFill>
                </a:rPr>
                <a:t>标题</a:t>
              </a:r>
            </a:p>
          </p:txBody>
        </p:sp>
      </p:grpSp>
      <p:grpSp>
        <p:nvGrpSpPr>
          <p:cNvPr id="27" name="组合 26">
            <a:extLst>
              <a:ext uri="{FF2B5EF4-FFF2-40B4-BE49-F238E27FC236}">
                <a16:creationId xmlns:a16="http://schemas.microsoft.com/office/drawing/2014/main" id="{77835527-4EF1-6ABE-559A-D197E21FA42C}"/>
              </a:ext>
            </a:extLst>
          </p:cNvPr>
          <p:cNvGrpSpPr/>
          <p:nvPr/>
        </p:nvGrpSpPr>
        <p:grpSpPr>
          <a:xfrm>
            <a:off x="3519453" y="5053265"/>
            <a:ext cx="862861" cy="884112"/>
            <a:chOff x="4575748" y="1962725"/>
            <a:chExt cx="862861" cy="884112"/>
          </a:xfrm>
        </p:grpSpPr>
        <p:sp>
          <p:nvSpPr>
            <p:cNvPr id="28" name="椭圆 27">
              <a:extLst>
                <a:ext uri="{FF2B5EF4-FFF2-40B4-BE49-F238E27FC236}">
                  <a16:creationId xmlns:a16="http://schemas.microsoft.com/office/drawing/2014/main" id="{8FB5DE87-17E3-898C-526B-97B9DD2CB9AF}"/>
                </a:ext>
              </a:extLst>
            </p:cNvPr>
            <p:cNvSpPr/>
            <p:nvPr/>
          </p:nvSpPr>
          <p:spPr>
            <a:xfrm>
              <a:off x="4575748" y="1962725"/>
              <a:ext cx="852684" cy="884112"/>
            </a:xfrm>
            <a:prstGeom prst="ellipse">
              <a:avLst/>
            </a:prstGeom>
            <a:gradFill flip="none" rotWithShape="1">
              <a:gsLst>
                <a:gs pos="32000">
                  <a:schemeClr val="tx1">
                    <a:alpha val="0"/>
                  </a:schemeClr>
                </a:gs>
                <a:gs pos="80000">
                  <a:schemeClr val="accent6">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文本框 28">
              <a:extLst>
                <a:ext uri="{FF2B5EF4-FFF2-40B4-BE49-F238E27FC236}">
                  <a16:creationId xmlns:a16="http://schemas.microsoft.com/office/drawing/2014/main" id="{AC3E2BC2-8D94-3D70-4EBE-DE5CBF5C96D9}"/>
                </a:ext>
              </a:extLst>
            </p:cNvPr>
            <p:cNvSpPr txBox="1"/>
            <p:nvPr/>
          </p:nvSpPr>
          <p:spPr>
            <a:xfrm>
              <a:off x="4692794" y="2224007"/>
              <a:ext cx="745815" cy="369332"/>
            </a:xfrm>
            <a:prstGeom prst="rect">
              <a:avLst/>
            </a:prstGeom>
            <a:noFill/>
          </p:spPr>
          <p:txBody>
            <a:bodyPr wrap="square" rtlCol="0">
              <a:spAutoFit/>
            </a:bodyPr>
            <a:lstStyle/>
            <a:p>
              <a:r>
                <a:rPr lang="zh-CN" altLang="en-US" dirty="0">
                  <a:solidFill>
                    <a:schemeClr val="bg1"/>
                  </a:solidFill>
                </a:rPr>
                <a:t>标题</a:t>
              </a:r>
            </a:p>
          </p:txBody>
        </p:sp>
      </p:grpSp>
      <p:grpSp>
        <p:nvGrpSpPr>
          <p:cNvPr id="30" name="组合 29">
            <a:extLst>
              <a:ext uri="{FF2B5EF4-FFF2-40B4-BE49-F238E27FC236}">
                <a16:creationId xmlns:a16="http://schemas.microsoft.com/office/drawing/2014/main" id="{EFE28685-03D4-1CC7-2AA7-98566C4928B5}"/>
              </a:ext>
            </a:extLst>
          </p:cNvPr>
          <p:cNvGrpSpPr/>
          <p:nvPr/>
        </p:nvGrpSpPr>
        <p:grpSpPr>
          <a:xfrm>
            <a:off x="7901289" y="2188350"/>
            <a:ext cx="862861" cy="884112"/>
            <a:chOff x="4575748" y="1962725"/>
            <a:chExt cx="862861" cy="884112"/>
          </a:xfrm>
        </p:grpSpPr>
        <p:sp>
          <p:nvSpPr>
            <p:cNvPr id="31" name="椭圆 30">
              <a:extLst>
                <a:ext uri="{FF2B5EF4-FFF2-40B4-BE49-F238E27FC236}">
                  <a16:creationId xmlns:a16="http://schemas.microsoft.com/office/drawing/2014/main" id="{62272498-D318-AB45-971F-DF0924E609C0}"/>
                </a:ext>
              </a:extLst>
            </p:cNvPr>
            <p:cNvSpPr/>
            <p:nvPr/>
          </p:nvSpPr>
          <p:spPr>
            <a:xfrm>
              <a:off x="4575748" y="1962725"/>
              <a:ext cx="852684" cy="884112"/>
            </a:xfrm>
            <a:prstGeom prst="ellipse">
              <a:avLst/>
            </a:prstGeom>
            <a:gradFill flip="none" rotWithShape="1">
              <a:gsLst>
                <a:gs pos="32000">
                  <a:schemeClr val="tx1">
                    <a:alpha val="0"/>
                  </a:schemeClr>
                </a:gs>
                <a:gs pos="80000">
                  <a:schemeClr val="accent6">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文本框 31">
              <a:extLst>
                <a:ext uri="{FF2B5EF4-FFF2-40B4-BE49-F238E27FC236}">
                  <a16:creationId xmlns:a16="http://schemas.microsoft.com/office/drawing/2014/main" id="{C7F34B73-EF3F-3909-1D4F-DC02CCF35DE1}"/>
                </a:ext>
              </a:extLst>
            </p:cNvPr>
            <p:cNvSpPr txBox="1"/>
            <p:nvPr/>
          </p:nvSpPr>
          <p:spPr>
            <a:xfrm>
              <a:off x="4692794" y="2224007"/>
              <a:ext cx="745815" cy="369332"/>
            </a:xfrm>
            <a:prstGeom prst="rect">
              <a:avLst/>
            </a:prstGeom>
            <a:noFill/>
          </p:spPr>
          <p:txBody>
            <a:bodyPr wrap="square" rtlCol="0">
              <a:spAutoFit/>
            </a:bodyPr>
            <a:lstStyle/>
            <a:p>
              <a:r>
                <a:rPr lang="zh-CN" altLang="en-US" dirty="0">
                  <a:solidFill>
                    <a:schemeClr val="bg1"/>
                  </a:solidFill>
                </a:rPr>
                <a:t>标题</a:t>
              </a:r>
            </a:p>
          </p:txBody>
        </p:sp>
      </p:grpSp>
      <p:grpSp>
        <p:nvGrpSpPr>
          <p:cNvPr id="33" name="组合 32">
            <a:extLst>
              <a:ext uri="{FF2B5EF4-FFF2-40B4-BE49-F238E27FC236}">
                <a16:creationId xmlns:a16="http://schemas.microsoft.com/office/drawing/2014/main" id="{F3577454-0BCC-7434-7084-99CE8895E552}"/>
              </a:ext>
            </a:extLst>
          </p:cNvPr>
          <p:cNvGrpSpPr/>
          <p:nvPr/>
        </p:nvGrpSpPr>
        <p:grpSpPr>
          <a:xfrm>
            <a:off x="7901289" y="5053265"/>
            <a:ext cx="862861" cy="884112"/>
            <a:chOff x="4575748" y="1962725"/>
            <a:chExt cx="862861" cy="884112"/>
          </a:xfrm>
        </p:grpSpPr>
        <p:sp>
          <p:nvSpPr>
            <p:cNvPr id="34" name="椭圆 33">
              <a:extLst>
                <a:ext uri="{FF2B5EF4-FFF2-40B4-BE49-F238E27FC236}">
                  <a16:creationId xmlns:a16="http://schemas.microsoft.com/office/drawing/2014/main" id="{37E15B5F-41A2-17FA-1844-15D9EC26582A}"/>
                </a:ext>
              </a:extLst>
            </p:cNvPr>
            <p:cNvSpPr/>
            <p:nvPr/>
          </p:nvSpPr>
          <p:spPr>
            <a:xfrm>
              <a:off x="4575748" y="1962725"/>
              <a:ext cx="852684" cy="884112"/>
            </a:xfrm>
            <a:prstGeom prst="ellipse">
              <a:avLst/>
            </a:prstGeom>
            <a:gradFill flip="none" rotWithShape="1">
              <a:gsLst>
                <a:gs pos="32000">
                  <a:schemeClr val="tx1">
                    <a:alpha val="0"/>
                  </a:schemeClr>
                </a:gs>
                <a:gs pos="80000">
                  <a:schemeClr val="accent6">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文本框 34">
              <a:extLst>
                <a:ext uri="{FF2B5EF4-FFF2-40B4-BE49-F238E27FC236}">
                  <a16:creationId xmlns:a16="http://schemas.microsoft.com/office/drawing/2014/main" id="{56F41318-EAEA-2EBD-134E-992EFAE028FD}"/>
                </a:ext>
              </a:extLst>
            </p:cNvPr>
            <p:cNvSpPr txBox="1"/>
            <p:nvPr/>
          </p:nvSpPr>
          <p:spPr>
            <a:xfrm>
              <a:off x="4692794" y="2224007"/>
              <a:ext cx="745815" cy="369332"/>
            </a:xfrm>
            <a:prstGeom prst="rect">
              <a:avLst/>
            </a:prstGeom>
            <a:noFill/>
          </p:spPr>
          <p:txBody>
            <a:bodyPr wrap="square" rtlCol="0">
              <a:spAutoFit/>
            </a:bodyPr>
            <a:lstStyle/>
            <a:p>
              <a:r>
                <a:rPr lang="zh-CN" altLang="en-US" dirty="0">
                  <a:solidFill>
                    <a:schemeClr val="bg1"/>
                  </a:solidFill>
                </a:rPr>
                <a:t>标题</a:t>
              </a:r>
            </a:p>
          </p:txBody>
        </p:sp>
      </p:grpSp>
      <p:sp>
        <p:nvSpPr>
          <p:cNvPr id="36" name="任意多边形: 形状 35">
            <a:extLst>
              <a:ext uri="{FF2B5EF4-FFF2-40B4-BE49-F238E27FC236}">
                <a16:creationId xmlns:a16="http://schemas.microsoft.com/office/drawing/2014/main" id="{097337D6-AA90-A43F-D037-08150E5F2B03}"/>
              </a:ext>
            </a:extLst>
          </p:cNvPr>
          <p:cNvSpPr/>
          <p:nvPr/>
        </p:nvSpPr>
        <p:spPr>
          <a:xfrm>
            <a:off x="609600" y="1959429"/>
            <a:ext cx="3120571" cy="290285"/>
          </a:xfrm>
          <a:custGeom>
            <a:avLst/>
            <a:gdLst>
              <a:gd name="connsiteX0" fmla="*/ 0 w 3120571"/>
              <a:gd name="connsiteY0" fmla="*/ 0 h 290285"/>
              <a:gd name="connsiteX1" fmla="*/ 2830286 w 3120571"/>
              <a:gd name="connsiteY1" fmla="*/ 0 h 290285"/>
              <a:gd name="connsiteX2" fmla="*/ 3120571 w 3120571"/>
              <a:gd name="connsiteY2" fmla="*/ 290285 h 290285"/>
            </a:gdLst>
            <a:ahLst/>
            <a:cxnLst>
              <a:cxn ang="0">
                <a:pos x="connsiteX0" y="connsiteY0"/>
              </a:cxn>
              <a:cxn ang="0">
                <a:pos x="connsiteX1" y="connsiteY1"/>
              </a:cxn>
              <a:cxn ang="0">
                <a:pos x="connsiteX2" y="connsiteY2"/>
              </a:cxn>
            </a:cxnLst>
            <a:rect l="l" t="t" r="r" b="b"/>
            <a:pathLst>
              <a:path w="3120571" h="290285">
                <a:moveTo>
                  <a:pt x="0" y="0"/>
                </a:moveTo>
                <a:lnTo>
                  <a:pt x="2830286" y="0"/>
                </a:lnTo>
                <a:lnTo>
                  <a:pt x="3120571" y="290285"/>
                </a:lnTo>
              </a:path>
            </a:pathLst>
          </a:custGeom>
          <a:noFill/>
          <a:ln w="2540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形状 36">
            <a:extLst>
              <a:ext uri="{FF2B5EF4-FFF2-40B4-BE49-F238E27FC236}">
                <a16:creationId xmlns:a16="http://schemas.microsoft.com/office/drawing/2014/main" id="{90C039F1-1591-3C60-6EEA-D1BD83018DFE}"/>
              </a:ext>
            </a:extLst>
          </p:cNvPr>
          <p:cNvSpPr/>
          <p:nvPr/>
        </p:nvSpPr>
        <p:spPr>
          <a:xfrm flipV="1">
            <a:off x="609600" y="5881506"/>
            <a:ext cx="3120571" cy="290285"/>
          </a:xfrm>
          <a:custGeom>
            <a:avLst/>
            <a:gdLst>
              <a:gd name="connsiteX0" fmla="*/ 0 w 3120571"/>
              <a:gd name="connsiteY0" fmla="*/ 0 h 290285"/>
              <a:gd name="connsiteX1" fmla="*/ 2830286 w 3120571"/>
              <a:gd name="connsiteY1" fmla="*/ 0 h 290285"/>
              <a:gd name="connsiteX2" fmla="*/ 3120571 w 3120571"/>
              <a:gd name="connsiteY2" fmla="*/ 290285 h 290285"/>
            </a:gdLst>
            <a:ahLst/>
            <a:cxnLst>
              <a:cxn ang="0">
                <a:pos x="connsiteX0" y="connsiteY0"/>
              </a:cxn>
              <a:cxn ang="0">
                <a:pos x="connsiteX1" y="connsiteY1"/>
              </a:cxn>
              <a:cxn ang="0">
                <a:pos x="connsiteX2" y="connsiteY2"/>
              </a:cxn>
            </a:cxnLst>
            <a:rect l="l" t="t" r="r" b="b"/>
            <a:pathLst>
              <a:path w="3120571" h="290285">
                <a:moveTo>
                  <a:pt x="0" y="0"/>
                </a:moveTo>
                <a:lnTo>
                  <a:pt x="2830286" y="0"/>
                </a:lnTo>
                <a:lnTo>
                  <a:pt x="3120571" y="290285"/>
                </a:lnTo>
              </a:path>
            </a:pathLst>
          </a:custGeom>
          <a:noFill/>
          <a:ln w="2540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形状 37">
            <a:extLst>
              <a:ext uri="{FF2B5EF4-FFF2-40B4-BE49-F238E27FC236}">
                <a16:creationId xmlns:a16="http://schemas.microsoft.com/office/drawing/2014/main" id="{DDDFCF32-2E04-1FBB-6DD0-407047BDFA41}"/>
              </a:ext>
            </a:extLst>
          </p:cNvPr>
          <p:cNvSpPr/>
          <p:nvPr/>
        </p:nvSpPr>
        <p:spPr>
          <a:xfrm flipH="1">
            <a:off x="8555501" y="1959429"/>
            <a:ext cx="3120571" cy="290285"/>
          </a:xfrm>
          <a:custGeom>
            <a:avLst/>
            <a:gdLst>
              <a:gd name="connsiteX0" fmla="*/ 0 w 3120571"/>
              <a:gd name="connsiteY0" fmla="*/ 0 h 290285"/>
              <a:gd name="connsiteX1" fmla="*/ 2830286 w 3120571"/>
              <a:gd name="connsiteY1" fmla="*/ 0 h 290285"/>
              <a:gd name="connsiteX2" fmla="*/ 3120571 w 3120571"/>
              <a:gd name="connsiteY2" fmla="*/ 290285 h 290285"/>
            </a:gdLst>
            <a:ahLst/>
            <a:cxnLst>
              <a:cxn ang="0">
                <a:pos x="connsiteX0" y="connsiteY0"/>
              </a:cxn>
              <a:cxn ang="0">
                <a:pos x="connsiteX1" y="connsiteY1"/>
              </a:cxn>
              <a:cxn ang="0">
                <a:pos x="connsiteX2" y="connsiteY2"/>
              </a:cxn>
            </a:cxnLst>
            <a:rect l="l" t="t" r="r" b="b"/>
            <a:pathLst>
              <a:path w="3120571" h="290285">
                <a:moveTo>
                  <a:pt x="0" y="0"/>
                </a:moveTo>
                <a:lnTo>
                  <a:pt x="2830286" y="0"/>
                </a:lnTo>
                <a:lnTo>
                  <a:pt x="3120571" y="290285"/>
                </a:lnTo>
              </a:path>
            </a:pathLst>
          </a:custGeom>
          <a:noFill/>
          <a:ln w="2540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形状 38">
            <a:extLst>
              <a:ext uri="{FF2B5EF4-FFF2-40B4-BE49-F238E27FC236}">
                <a16:creationId xmlns:a16="http://schemas.microsoft.com/office/drawing/2014/main" id="{00DADA96-132D-5664-8D4E-2C96B47A4C6B}"/>
              </a:ext>
            </a:extLst>
          </p:cNvPr>
          <p:cNvSpPr/>
          <p:nvPr/>
        </p:nvSpPr>
        <p:spPr>
          <a:xfrm flipH="1" flipV="1">
            <a:off x="8555501" y="5881506"/>
            <a:ext cx="3120571" cy="290285"/>
          </a:xfrm>
          <a:custGeom>
            <a:avLst/>
            <a:gdLst>
              <a:gd name="connsiteX0" fmla="*/ 0 w 3120571"/>
              <a:gd name="connsiteY0" fmla="*/ 0 h 290285"/>
              <a:gd name="connsiteX1" fmla="*/ 2830286 w 3120571"/>
              <a:gd name="connsiteY1" fmla="*/ 0 h 290285"/>
              <a:gd name="connsiteX2" fmla="*/ 3120571 w 3120571"/>
              <a:gd name="connsiteY2" fmla="*/ 290285 h 290285"/>
            </a:gdLst>
            <a:ahLst/>
            <a:cxnLst>
              <a:cxn ang="0">
                <a:pos x="connsiteX0" y="connsiteY0"/>
              </a:cxn>
              <a:cxn ang="0">
                <a:pos x="connsiteX1" y="connsiteY1"/>
              </a:cxn>
              <a:cxn ang="0">
                <a:pos x="connsiteX2" y="connsiteY2"/>
              </a:cxn>
            </a:cxnLst>
            <a:rect l="l" t="t" r="r" b="b"/>
            <a:pathLst>
              <a:path w="3120571" h="290285">
                <a:moveTo>
                  <a:pt x="0" y="0"/>
                </a:moveTo>
                <a:lnTo>
                  <a:pt x="2830286" y="0"/>
                </a:lnTo>
                <a:lnTo>
                  <a:pt x="3120571" y="290285"/>
                </a:lnTo>
              </a:path>
            </a:pathLst>
          </a:custGeom>
          <a:noFill/>
          <a:ln w="2540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a:extLst>
              <a:ext uri="{FF2B5EF4-FFF2-40B4-BE49-F238E27FC236}">
                <a16:creationId xmlns:a16="http://schemas.microsoft.com/office/drawing/2014/main" id="{202E1195-CB90-4AD2-7D1E-C9136ABD75C0}"/>
              </a:ext>
            </a:extLst>
          </p:cNvPr>
          <p:cNvGrpSpPr/>
          <p:nvPr/>
        </p:nvGrpSpPr>
        <p:grpSpPr>
          <a:xfrm>
            <a:off x="567106" y="1988295"/>
            <a:ext cx="2837892" cy="982457"/>
            <a:chOff x="567106" y="1988295"/>
            <a:chExt cx="2837892" cy="982457"/>
          </a:xfrm>
        </p:grpSpPr>
        <p:sp>
          <p:nvSpPr>
            <p:cNvPr id="40" name="文本框 39">
              <a:extLst>
                <a:ext uri="{FF2B5EF4-FFF2-40B4-BE49-F238E27FC236}">
                  <a16:creationId xmlns:a16="http://schemas.microsoft.com/office/drawing/2014/main" id="{C7AC7854-F849-BF89-8CE5-8EC84CFCF2FA}"/>
                </a:ext>
              </a:extLst>
            </p:cNvPr>
            <p:cNvSpPr txBox="1"/>
            <p:nvPr/>
          </p:nvSpPr>
          <p:spPr>
            <a:xfrm>
              <a:off x="567106" y="1988295"/>
              <a:ext cx="728133" cy="369332"/>
            </a:xfrm>
            <a:prstGeom prst="rect">
              <a:avLst/>
            </a:prstGeom>
            <a:noFill/>
          </p:spPr>
          <p:txBody>
            <a:bodyPr wrap="square" rtlCol="0">
              <a:spAutoFit/>
            </a:bodyPr>
            <a:lstStyle/>
            <a:p>
              <a:r>
                <a:rPr lang="zh-CN" altLang="en-US" dirty="0">
                  <a:solidFill>
                    <a:schemeClr val="bg1"/>
                  </a:solidFill>
                  <a:latin typeface="+mj-ea"/>
                  <a:ea typeface="+mj-ea"/>
                </a:rPr>
                <a:t>标题</a:t>
              </a:r>
            </a:p>
          </p:txBody>
        </p:sp>
        <p:sp>
          <p:nvSpPr>
            <p:cNvPr id="41" name="文本框 40">
              <a:extLst>
                <a:ext uri="{FF2B5EF4-FFF2-40B4-BE49-F238E27FC236}">
                  <a16:creationId xmlns:a16="http://schemas.microsoft.com/office/drawing/2014/main" id="{88B4BA19-3C7B-C496-AA83-81EA0B6D7429}"/>
                </a:ext>
              </a:extLst>
            </p:cNvPr>
            <p:cNvSpPr txBox="1"/>
            <p:nvPr/>
          </p:nvSpPr>
          <p:spPr>
            <a:xfrm>
              <a:off x="567106" y="2385977"/>
              <a:ext cx="2837892" cy="584775"/>
            </a:xfrm>
            <a:prstGeom prst="rect">
              <a:avLst/>
            </a:prstGeom>
            <a:noFill/>
          </p:spPr>
          <p:txBody>
            <a:bodyPr wrap="square" rtlCol="0">
              <a:spAutoFit/>
            </a:bodyPr>
            <a:lstStyle/>
            <a:p>
              <a:r>
                <a:rPr lang="zh-CN" altLang="en-US" sz="1600" dirty="0">
                  <a:solidFill>
                    <a:schemeClr val="bg1"/>
                  </a:solidFill>
                  <a:latin typeface="+mn-ea"/>
                </a:rPr>
                <a:t>这里是内容这里是内容这里是内容这里是内容这里是内容</a:t>
              </a:r>
            </a:p>
          </p:txBody>
        </p:sp>
      </p:grpSp>
      <p:grpSp>
        <p:nvGrpSpPr>
          <p:cNvPr id="43" name="组合 42">
            <a:extLst>
              <a:ext uri="{FF2B5EF4-FFF2-40B4-BE49-F238E27FC236}">
                <a16:creationId xmlns:a16="http://schemas.microsoft.com/office/drawing/2014/main" id="{9CACB1E1-D833-8884-C086-05DD298D8A48}"/>
              </a:ext>
            </a:extLst>
          </p:cNvPr>
          <p:cNvGrpSpPr/>
          <p:nvPr/>
        </p:nvGrpSpPr>
        <p:grpSpPr>
          <a:xfrm>
            <a:off x="567106" y="5217684"/>
            <a:ext cx="2837892" cy="954107"/>
            <a:chOff x="567106" y="1403520"/>
            <a:chExt cx="2837892" cy="954107"/>
          </a:xfrm>
        </p:grpSpPr>
        <p:sp>
          <p:nvSpPr>
            <p:cNvPr id="44" name="文本框 43">
              <a:extLst>
                <a:ext uri="{FF2B5EF4-FFF2-40B4-BE49-F238E27FC236}">
                  <a16:creationId xmlns:a16="http://schemas.microsoft.com/office/drawing/2014/main" id="{74C35C36-F0E4-D501-E297-B9D7DA351F64}"/>
                </a:ext>
              </a:extLst>
            </p:cNvPr>
            <p:cNvSpPr txBox="1"/>
            <p:nvPr/>
          </p:nvSpPr>
          <p:spPr>
            <a:xfrm>
              <a:off x="567106" y="1988295"/>
              <a:ext cx="728133" cy="369332"/>
            </a:xfrm>
            <a:prstGeom prst="rect">
              <a:avLst/>
            </a:prstGeom>
            <a:noFill/>
          </p:spPr>
          <p:txBody>
            <a:bodyPr wrap="square" rtlCol="0">
              <a:spAutoFit/>
            </a:bodyPr>
            <a:lstStyle/>
            <a:p>
              <a:r>
                <a:rPr lang="zh-CN" altLang="en-US" dirty="0">
                  <a:solidFill>
                    <a:schemeClr val="bg1"/>
                  </a:solidFill>
                  <a:latin typeface="+mj-ea"/>
                  <a:ea typeface="+mj-ea"/>
                </a:rPr>
                <a:t>标题</a:t>
              </a:r>
            </a:p>
          </p:txBody>
        </p:sp>
        <p:sp>
          <p:nvSpPr>
            <p:cNvPr id="45" name="文本框 44">
              <a:extLst>
                <a:ext uri="{FF2B5EF4-FFF2-40B4-BE49-F238E27FC236}">
                  <a16:creationId xmlns:a16="http://schemas.microsoft.com/office/drawing/2014/main" id="{BB5E9411-9C9B-0FC4-54C9-E829436F0279}"/>
                </a:ext>
              </a:extLst>
            </p:cNvPr>
            <p:cNvSpPr txBox="1"/>
            <p:nvPr/>
          </p:nvSpPr>
          <p:spPr>
            <a:xfrm>
              <a:off x="567106" y="1403520"/>
              <a:ext cx="2837892" cy="584775"/>
            </a:xfrm>
            <a:prstGeom prst="rect">
              <a:avLst/>
            </a:prstGeom>
            <a:noFill/>
          </p:spPr>
          <p:txBody>
            <a:bodyPr wrap="square" rtlCol="0">
              <a:spAutoFit/>
            </a:bodyPr>
            <a:lstStyle/>
            <a:p>
              <a:r>
                <a:rPr lang="zh-CN" altLang="en-US" sz="1600" dirty="0">
                  <a:solidFill>
                    <a:schemeClr val="bg1"/>
                  </a:solidFill>
                  <a:latin typeface="+mn-ea"/>
                </a:rPr>
                <a:t>这里是内容这里是内容这里是内容这里是内容这里是内容</a:t>
              </a:r>
            </a:p>
          </p:txBody>
        </p:sp>
      </p:grpSp>
      <p:grpSp>
        <p:nvGrpSpPr>
          <p:cNvPr id="46" name="组合 45">
            <a:extLst>
              <a:ext uri="{FF2B5EF4-FFF2-40B4-BE49-F238E27FC236}">
                <a16:creationId xmlns:a16="http://schemas.microsoft.com/office/drawing/2014/main" id="{0F737ADE-5242-16BF-6A0D-4A1D5130B6DC}"/>
              </a:ext>
            </a:extLst>
          </p:cNvPr>
          <p:cNvGrpSpPr/>
          <p:nvPr/>
        </p:nvGrpSpPr>
        <p:grpSpPr>
          <a:xfrm>
            <a:off x="8958999" y="1988295"/>
            <a:ext cx="2837892" cy="982457"/>
            <a:chOff x="567106" y="1988295"/>
            <a:chExt cx="2837892" cy="982457"/>
          </a:xfrm>
        </p:grpSpPr>
        <p:sp>
          <p:nvSpPr>
            <p:cNvPr id="47" name="文本框 46">
              <a:extLst>
                <a:ext uri="{FF2B5EF4-FFF2-40B4-BE49-F238E27FC236}">
                  <a16:creationId xmlns:a16="http://schemas.microsoft.com/office/drawing/2014/main" id="{CB52AD5D-6183-B92F-B863-362062FFCE5B}"/>
                </a:ext>
              </a:extLst>
            </p:cNvPr>
            <p:cNvSpPr txBox="1"/>
            <p:nvPr/>
          </p:nvSpPr>
          <p:spPr>
            <a:xfrm>
              <a:off x="2599458" y="1988295"/>
              <a:ext cx="728133" cy="369332"/>
            </a:xfrm>
            <a:prstGeom prst="rect">
              <a:avLst/>
            </a:prstGeom>
            <a:noFill/>
          </p:spPr>
          <p:txBody>
            <a:bodyPr wrap="square" rtlCol="0">
              <a:spAutoFit/>
            </a:bodyPr>
            <a:lstStyle/>
            <a:p>
              <a:pPr algn="r"/>
              <a:r>
                <a:rPr lang="zh-CN" altLang="en-US" dirty="0">
                  <a:solidFill>
                    <a:schemeClr val="bg1"/>
                  </a:solidFill>
                  <a:latin typeface="+mj-ea"/>
                  <a:ea typeface="+mj-ea"/>
                </a:rPr>
                <a:t>标题</a:t>
              </a:r>
            </a:p>
          </p:txBody>
        </p:sp>
        <p:sp>
          <p:nvSpPr>
            <p:cNvPr id="48" name="文本框 47">
              <a:extLst>
                <a:ext uri="{FF2B5EF4-FFF2-40B4-BE49-F238E27FC236}">
                  <a16:creationId xmlns:a16="http://schemas.microsoft.com/office/drawing/2014/main" id="{701C5DC6-4B38-35BA-84A4-0D840BE8D445}"/>
                </a:ext>
              </a:extLst>
            </p:cNvPr>
            <p:cNvSpPr txBox="1"/>
            <p:nvPr/>
          </p:nvSpPr>
          <p:spPr>
            <a:xfrm>
              <a:off x="567106" y="2385977"/>
              <a:ext cx="2837892" cy="584775"/>
            </a:xfrm>
            <a:prstGeom prst="rect">
              <a:avLst/>
            </a:prstGeom>
            <a:noFill/>
          </p:spPr>
          <p:txBody>
            <a:bodyPr wrap="square" rtlCol="0">
              <a:spAutoFit/>
            </a:bodyPr>
            <a:lstStyle/>
            <a:p>
              <a:pPr algn="r"/>
              <a:r>
                <a:rPr lang="zh-CN" altLang="en-US" sz="1600" dirty="0">
                  <a:solidFill>
                    <a:schemeClr val="bg1"/>
                  </a:solidFill>
                  <a:latin typeface="+mn-ea"/>
                </a:rPr>
                <a:t>这里是内容这里是内容这里是内容这里是内容这里是内容</a:t>
              </a:r>
            </a:p>
          </p:txBody>
        </p:sp>
      </p:grpSp>
      <p:grpSp>
        <p:nvGrpSpPr>
          <p:cNvPr id="49" name="组合 48">
            <a:extLst>
              <a:ext uri="{FF2B5EF4-FFF2-40B4-BE49-F238E27FC236}">
                <a16:creationId xmlns:a16="http://schemas.microsoft.com/office/drawing/2014/main" id="{D97CF7E5-A1EE-2D88-A6D8-92FDBE458396}"/>
              </a:ext>
            </a:extLst>
          </p:cNvPr>
          <p:cNvGrpSpPr/>
          <p:nvPr/>
        </p:nvGrpSpPr>
        <p:grpSpPr>
          <a:xfrm>
            <a:off x="8933743" y="5217684"/>
            <a:ext cx="2888404" cy="954107"/>
            <a:chOff x="567106" y="1403520"/>
            <a:chExt cx="2888404" cy="954107"/>
          </a:xfrm>
        </p:grpSpPr>
        <p:sp>
          <p:nvSpPr>
            <p:cNvPr id="50" name="文本框 49">
              <a:extLst>
                <a:ext uri="{FF2B5EF4-FFF2-40B4-BE49-F238E27FC236}">
                  <a16:creationId xmlns:a16="http://schemas.microsoft.com/office/drawing/2014/main" id="{A8CA107F-13C0-E0F0-9B73-9A3E110FABAE}"/>
                </a:ext>
              </a:extLst>
            </p:cNvPr>
            <p:cNvSpPr txBox="1"/>
            <p:nvPr/>
          </p:nvSpPr>
          <p:spPr>
            <a:xfrm>
              <a:off x="2727377" y="1988295"/>
              <a:ext cx="728133" cy="369332"/>
            </a:xfrm>
            <a:prstGeom prst="rect">
              <a:avLst/>
            </a:prstGeom>
            <a:noFill/>
          </p:spPr>
          <p:txBody>
            <a:bodyPr wrap="square" rtlCol="0">
              <a:spAutoFit/>
            </a:bodyPr>
            <a:lstStyle/>
            <a:p>
              <a:r>
                <a:rPr lang="zh-CN" altLang="en-US" dirty="0">
                  <a:solidFill>
                    <a:schemeClr val="bg1"/>
                  </a:solidFill>
                  <a:latin typeface="+mj-ea"/>
                  <a:ea typeface="+mj-ea"/>
                </a:rPr>
                <a:t>标题</a:t>
              </a:r>
            </a:p>
          </p:txBody>
        </p:sp>
        <p:sp>
          <p:nvSpPr>
            <p:cNvPr id="51" name="文本框 50">
              <a:extLst>
                <a:ext uri="{FF2B5EF4-FFF2-40B4-BE49-F238E27FC236}">
                  <a16:creationId xmlns:a16="http://schemas.microsoft.com/office/drawing/2014/main" id="{6658CF5D-7337-666F-7ACC-DC14530064A9}"/>
                </a:ext>
              </a:extLst>
            </p:cNvPr>
            <p:cNvSpPr txBox="1"/>
            <p:nvPr/>
          </p:nvSpPr>
          <p:spPr>
            <a:xfrm>
              <a:off x="567106" y="1403520"/>
              <a:ext cx="2837892" cy="584775"/>
            </a:xfrm>
            <a:prstGeom prst="rect">
              <a:avLst/>
            </a:prstGeom>
            <a:noFill/>
          </p:spPr>
          <p:txBody>
            <a:bodyPr wrap="square" rtlCol="0">
              <a:spAutoFit/>
            </a:bodyPr>
            <a:lstStyle/>
            <a:p>
              <a:pPr algn="r"/>
              <a:r>
                <a:rPr lang="zh-CN" altLang="en-US" sz="1600" dirty="0">
                  <a:solidFill>
                    <a:schemeClr val="bg1"/>
                  </a:solidFill>
                  <a:latin typeface="+mn-ea"/>
                </a:rPr>
                <a:t>这里是内容这里是内容这里是内容这里是内容这里是内容</a:t>
              </a:r>
            </a:p>
          </p:txBody>
        </p:sp>
      </p:grpSp>
    </p:spTree>
    <p:extLst>
      <p:ext uri="{BB962C8B-B14F-4D97-AF65-F5344CB8AC3E}">
        <p14:creationId xmlns:p14="http://schemas.microsoft.com/office/powerpoint/2010/main" val="33773554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6" name="矩形 25">
            <a:extLst>
              <a:ext uri="{FF2B5EF4-FFF2-40B4-BE49-F238E27FC236}">
                <a16:creationId xmlns:a16="http://schemas.microsoft.com/office/drawing/2014/main" id="{DB7A871A-7888-0832-51B8-48EA808992C9}"/>
              </a:ext>
            </a:extLst>
          </p:cNvPr>
          <p:cNvSpPr/>
          <p:nvPr/>
        </p:nvSpPr>
        <p:spPr>
          <a:xfrm>
            <a:off x="0" y="0"/>
            <a:ext cx="12192000" cy="6858000"/>
          </a:xfrm>
          <a:prstGeom prst="rect">
            <a:avLst/>
          </a:prstGeom>
          <a:blipFill dpi="0" rotWithShape="1">
            <a:blip r:embed="rId3">
              <a:alphaModFix amt="33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6C61748C-371C-0E2F-A55E-1A577009CFD1}"/>
              </a:ext>
            </a:extLst>
          </p:cNvPr>
          <p:cNvSpPr txBox="1"/>
          <p:nvPr/>
        </p:nvSpPr>
        <p:spPr>
          <a:xfrm>
            <a:off x="-383781" y="-1416879"/>
            <a:ext cx="7061199" cy="10064294"/>
          </a:xfrm>
          <a:prstGeom prst="rect">
            <a:avLst/>
          </a:prstGeom>
          <a:noFill/>
        </p:spPr>
        <p:txBody>
          <a:bodyPr wrap="square" rtlCol="0">
            <a:spAutoFit/>
          </a:bodyPr>
          <a:lstStyle/>
          <a:p>
            <a:r>
              <a:rPr lang="en-US" altLang="zh-CN" sz="64800" spc="-300" dirty="0">
                <a:gradFill>
                  <a:gsLst>
                    <a:gs pos="0">
                      <a:schemeClr val="accent6"/>
                    </a:gs>
                    <a:gs pos="100000">
                      <a:schemeClr val="accent1"/>
                    </a:gs>
                  </a:gsLst>
                  <a:lin ang="5400000" scaled="1"/>
                </a:gradFill>
                <a:latin typeface="Bahnschrift Condensed" panose="020B0502040204020203" pitchFamily="34" charset="0"/>
              </a:rPr>
              <a:t>03</a:t>
            </a:r>
            <a:endParaRPr lang="zh-CN" altLang="en-US" sz="64800" spc="-300" dirty="0">
              <a:gradFill>
                <a:gsLst>
                  <a:gs pos="0">
                    <a:schemeClr val="accent6"/>
                  </a:gs>
                  <a:gs pos="100000">
                    <a:schemeClr val="accent1"/>
                  </a:gs>
                </a:gsLst>
                <a:lin ang="5400000" scaled="1"/>
              </a:gradFill>
              <a:latin typeface="Bahnschrift Condensed" panose="020B0502040204020203" pitchFamily="34" charset="0"/>
            </a:endParaRPr>
          </a:p>
        </p:txBody>
      </p:sp>
      <p:sp>
        <p:nvSpPr>
          <p:cNvPr id="14" name="文本框 13">
            <a:extLst>
              <a:ext uri="{FF2B5EF4-FFF2-40B4-BE49-F238E27FC236}">
                <a16:creationId xmlns:a16="http://schemas.microsoft.com/office/drawing/2014/main" id="{991C986E-D6BA-A50B-59EC-DC9A434CDD9D}"/>
              </a:ext>
            </a:extLst>
          </p:cNvPr>
          <p:cNvSpPr txBox="1"/>
          <p:nvPr/>
        </p:nvSpPr>
        <p:spPr>
          <a:xfrm>
            <a:off x="6096000" y="2573867"/>
            <a:ext cx="4529666" cy="1200329"/>
          </a:xfrm>
          <a:prstGeom prst="rect">
            <a:avLst/>
          </a:prstGeom>
          <a:noFill/>
        </p:spPr>
        <p:txBody>
          <a:bodyPr wrap="square" rtlCol="0">
            <a:spAutoFit/>
          </a:bodyPr>
          <a:lstStyle/>
          <a:p>
            <a:r>
              <a:rPr lang="zh-CN" altLang="en-US" sz="7200" dirty="0">
                <a:gradFill>
                  <a:gsLst>
                    <a:gs pos="0">
                      <a:schemeClr val="accent6"/>
                    </a:gs>
                    <a:gs pos="100000">
                      <a:schemeClr val="accent1"/>
                    </a:gs>
                  </a:gsLst>
                  <a:lin ang="5400000" scaled="1"/>
                </a:gradFill>
              </a:rPr>
              <a:t>标题</a:t>
            </a:r>
          </a:p>
        </p:txBody>
      </p:sp>
      <p:cxnSp>
        <p:nvCxnSpPr>
          <p:cNvPr id="16" name="直接连接符 15">
            <a:extLst>
              <a:ext uri="{FF2B5EF4-FFF2-40B4-BE49-F238E27FC236}">
                <a16:creationId xmlns:a16="http://schemas.microsoft.com/office/drawing/2014/main" id="{3A35DA0F-920E-CCB0-2426-7CC9C39AE10D}"/>
              </a:ext>
            </a:extLst>
          </p:cNvPr>
          <p:cNvCxnSpPr>
            <a:cxnSpLocks/>
          </p:cNvCxnSpPr>
          <p:nvPr/>
        </p:nvCxnSpPr>
        <p:spPr>
          <a:xfrm>
            <a:off x="6223000" y="3774196"/>
            <a:ext cx="6121400" cy="0"/>
          </a:xfrm>
          <a:prstGeom prst="line">
            <a:avLst/>
          </a:prstGeom>
          <a:ln w="9525">
            <a:gradFill>
              <a:gsLst>
                <a:gs pos="0">
                  <a:schemeClr val="accent6"/>
                </a:gs>
                <a:gs pos="100000">
                  <a:srgbClr val="265BF2"/>
                </a:gs>
              </a:gsLst>
              <a:lin ang="5400000" scaled="1"/>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38992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FFA42DB3-CF95-27E5-C3BF-20EBA1092998}"/>
              </a:ext>
            </a:extLst>
          </p:cNvPr>
          <p:cNvSpPr/>
          <p:nvPr/>
        </p:nvSpPr>
        <p:spPr>
          <a:xfrm>
            <a:off x="0" y="0"/>
            <a:ext cx="12192000" cy="6858001"/>
          </a:xfrm>
          <a:prstGeom prst="rect">
            <a:avLst/>
          </a:prstGeom>
          <a:solidFill>
            <a:schemeClr val="tx1">
              <a:alpha val="37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a:extLst>
              <a:ext uri="{FF2B5EF4-FFF2-40B4-BE49-F238E27FC236}">
                <a16:creationId xmlns:a16="http://schemas.microsoft.com/office/drawing/2014/main" id="{7E566C71-3E02-79A9-F565-042B20656E83}"/>
              </a:ext>
            </a:extLst>
          </p:cNvPr>
          <p:cNvSpPr/>
          <p:nvPr/>
        </p:nvSpPr>
        <p:spPr>
          <a:xfrm>
            <a:off x="0" y="0"/>
            <a:ext cx="12192000" cy="6858000"/>
          </a:xfrm>
          <a:prstGeom prst="rect">
            <a:avLst/>
          </a:prstGeom>
          <a:gradFill>
            <a:gsLst>
              <a:gs pos="0">
                <a:schemeClr val="accent3">
                  <a:lumMod val="75000"/>
                  <a:alpha val="49000"/>
                </a:schemeClr>
              </a:gs>
              <a:gs pos="8000">
                <a:srgbClr val="1E3F35">
                  <a:alpha val="37000"/>
                </a:srgbClr>
              </a:gs>
              <a:gs pos="86000">
                <a:schemeClr val="tx1">
                  <a:alpha val="65000"/>
                </a:schemeClr>
              </a:gs>
              <a:gs pos="100000">
                <a:schemeClr val="accent6">
                  <a:alpha val="14000"/>
                </a:schemeClr>
              </a:gs>
            </a:gsLst>
            <a:lin ang="2700000" scaled="0"/>
          </a:gradFill>
          <a:ln w="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a:extLst>
              <a:ext uri="{FF2B5EF4-FFF2-40B4-BE49-F238E27FC236}">
                <a16:creationId xmlns:a16="http://schemas.microsoft.com/office/drawing/2014/main" id="{8ACB7C0D-82BD-8D38-36D6-79DA6662F26E}"/>
              </a:ext>
            </a:extLst>
          </p:cNvPr>
          <p:cNvGrpSpPr/>
          <p:nvPr/>
        </p:nvGrpSpPr>
        <p:grpSpPr>
          <a:xfrm>
            <a:off x="1030288" y="971550"/>
            <a:ext cx="10131425" cy="406400"/>
            <a:chOff x="1778000" y="984250"/>
            <a:chExt cx="7042150" cy="406400"/>
          </a:xfrm>
        </p:grpSpPr>
        <p:cxnSp>
          <p:nvCxnSpPr>
            <p:cNvPr id="29" name="直接连接符 28">
              <a:extLst>
                <a:ext uri="{FF2B5EF4-FFF2-40B4-BE49-F238E27FC236}">
                  <a16:creationId xmlns:a16="http://schemas.microsoft.com/office/drawing/2014/main" id="{99EAC3F0-BE12-65E3-04B0-7449BC247D05}"/>
                </a:ext>
              </a:extLst>
            </p:cNvPr>
            <p:cNvCxnSpPr/>
            <p:nvPr/>
          </p:nvCxnSpPr>
          <p:spPr>
            <a:xfrm>
              <a:off x="4768850" y="1390650"/>
              <a:ext cx="1060450" cy="0"/>
            </a:xfrm>
            <a:prstGeom prst="line">
              <a:avLst/>
            </a:prstGeom>
            <a:ln w="12700">
              <a:gradFill>
                <a:gsLst>
                  <a:gs pos="0">
                    <a:schemeClr val="accent6"/>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30" name="组合 29">
              <a:extLst>
                <a:ext uri="{FF2B5EF4-FFF2-40B4-BE49-F238E27FC236}">
                  <a16:creationId xmlns:a16="http://schemas.microsoft.com/office/drawing/2014/main" id="{48AAEB3F-27CE-DE2C-ED22-C991CB4C7F65}"/>
                </a:ext>
              </a:extLst>
            </p:cNvPr>
            <p:cNvGrpSpPr/>
            <p:nvPr/>
          </p:nvGrpSpPr>
          <p:grpSpPr>
            <a:xfrm>
              <a:off x="1778000" y="984250"/>
              <a:ext cx="2990850" cy="406400"/>
              <a:chOff x="1778000" y="984250"/>
              <a:chExt cx="2990850" cy="406400"/>
            </a:xfrm>
          </p:grpSpPr>
          <p:cxnSp>
            <p:nvCxnSpPr>
              <p:cNvPr id="36" name="直接连接符 35">
                <a:extLst>
                  <a:ext uri="{FF2B5EF4-FFF2-40B4-BE49-F238E27FC236}">
                    <a16:creationId xmlns:a16="http://schemas.microsoft.com/office/drawing/2014/main" id="{869D06F3-22EC-D735-C2BD-CD4554B4BB9E}"/>
                  </a:ext>
                </a:extLst>
              </p:cNvPr>
              <p:cNvCxnSpPr/>
              <p:nvPr/>
            </p:nvCxnSpPr>
            <p:spPr>
              <a:xfrm>
                <a:off x="1778000" y="984250"/>
                <a:ext cx="2584450" cy="0"/>
              </a:xfrm>
              <a:prstGeom prst="line">
                <a:avLst/>
              </a:prstGeom>
              <a:ln w="12700">
                <a:gradFill>
                  <a:gsLst>
                    <a:gs pos="0">
                      <a:schemeClr val="accent6"/>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3F465A34-9F79-2B6E-F846-ABAA3962653B}"/>
                  </a:ext>
                </a:extLst>
              </p:cNvPr>
              <p:cNvCxnSpPr>
                <a:cxnSpLocks/>
              </p:cNvCxnSpPr>
              <p:nvPr/>
            </p:nvCxnSpPr>
            <p:spPr>
              <a:xfrm>
                <a:off x="4362450" y="984250"/>
                <a:ext cx="406400" cy="406400"/>
              </a:xfrm>
              <a:prstGeom prst="line">
                <a:avLst/>
              </a:prstGeom>
              <a:ln w="12700">
                <a:gradFill>
                  <a:gsLst>
                    <a:gs pos="0">
                      <a:schemeClr val="accent6"/>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33" name="组合 32">
              <a:extLst>
                <a:ext uri="{FF2B5EF4-FFF2-40B4-BE49-F238E27FC236}">
                  <a16:creationId xmlns:a16="http://schemas.microsoft.com/office/drawing/2014/main" id="{4E3544A1-A898-3377-8275-6D8C234E6D88}"/>
                </a:ext>
              </a:extLst>
            </p:cNvPr>
            <p:cNvGrpSpPr/>
            <p:nvPr/>
          </p:nvGrpSpPr>
          <p:grpSpPr>
            <a:xfrm>
              <a:off x="5829300" y="984250"/>
              <a:ext cx="2990850" cy="406400"/>
              <a:chOff x="5607050" y="984250"/>
              <a:chExt cx="2990850" cy="406400"/>
            </a:xfrm>
          </p:grpSpPr>
          <p:cxnSp>
            <p:nvCxnSpPr>
              <p:cNvPr id="34" name="直接连接符 33">
                <a:extLst>
                  <a:ext uri="{FF2B5EF4-FFF2-40B4-BE49-F238E27FC236}">
                    <a16:creationId xmlns:a16="http://schemas.microsoft.com/office/drawing/2014/main" id="{4F76EF55-1202-BC4A-5DED-45DA89B38FE9}"/>
                  </a:ext>
                </a:extLst>
              </p:cNvPr>
              <p:cNvCxnSpPr/>
              <p:nvPr/>
            </p:nvCxnSpPr>
            <p:spPr>
              <a:xfrm>
                <a:off x="6013450" y="984250"/>
                <a:ext cx="2584450" cy="0"/>
              </a:xfrm>
              <a:prstGeom prst="line">
                <a:avLst/>
              </a:prstGeom>
              <a:ln w="12700">
                <a:gradFill>
                  <a:gsLst>
                    <a:gs pos="0">
                      <a:schemeClr val="accent6"/>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6401D84F-8C68-695A-A2E0-692C47D58FFB}"/>
                  </a:ext>
                </a:extLst>
              </p:cNvPr>
              <p:cNvCxnSpPr>
                <a:cxnSpLocks/>
              </p:cNvCxnSpPr>
              <p:nvPr/>
            </p:nvCxnSpPr>
            <p:spPr>
              <a:xfrm flipH="1">
                <a:off x="5607050" y="984250"/>
                <a:ext cx="406400" cy="406400"/>
              </a:xfrm>
              <a:prstGeom prst="line">
                <a:avLst/>
              </a:prstGeom>
              <a:ln w="12700">
                <a:gradFill>
                  <a:gsLst>
                    <a:gs pos="0">
                      <a:schemeClr val="accent6"/>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grpSp>
      </p:grpSp>
      <p:sp>
        <p:nvSpPr>
          <p:cNvPr id="42" name="文本框 41">
            <a:extLst>
              <a:ext uri="{FF2B5EF4-FFF2-40B4-BE49-F238E27FC236}">
                <a16:creationId xmlns:a16="http://schemas.microsoft.com/office/drawing/2014/main" id="{EA9AF578-4B4D-C0DA-EFFD-66E0CC53C5DF}"/>
              </a:ext>
            </a:extLst>
          </p:cNvPr>
          <p:cNvSpPr txBox="1"/>
          <p:nvPr/>
        </p:nvSpPr>
        <p:spPr>
          <a:xfrm>
            <a:off x="5557136" y="793175"/>
            <a:ext cx="1077728" cy="584775"/>
          </a:xfrm>
          <a:prstGeom prst="rect">
            <a:avLst/>
          </a:prstGeom>
          <a:noFill/>
        </p:spPr>
        <p:txBody>
          <a:bodyPr wrap="square" rtlCol="0">
            <a:spAutoFit/>
          </a:bodyPr>
          <a:lstStyle/>
          <a:p>
            <a:r>
              <a:rPr lang="zh-CN" altLang="en-US" sz="3200" dirty="0">
                <a:solidFill>
                  <a:schemeClr val="accent6"/>
                </a:solidFill>
                <a:latin typeface="+mj-ea"/>
                <a:ea typeface="+mj-ea"/>
              </a:rPr>
              <a:t>做法</a:t>
            </a:r>
          </a:p>
        </p:txBody>
      </p:sp>
      <p:sp>
        <p:nvSpPr>
          <p:cNvPr id="2" name="矩形: 圆角 1">
            <a:extLst>
              <a:ext uri="{FF2B5EF4-FFF2-40B4-BE49-F238E27FC236}">
                <a16:creationId xmlns:a16="http://schemas.microsoft.com/office/drawing/2014/main" id="{4DBFE3DB-5672-8BF5-4D07-AA155BEFBE6A}"/>
              </a:ext>
            </a:extLst>
          </p:cNvPr>
          <p:cNvSpPr/>
          <p:nvPr/>
        </p:nvSpPr>
        <p:spPr>
          <a:xfrm>
            <a:off x="1429904" y="1935602"/>
            <a:ext cx="4724244" cy="1885004"/>
          </a:xfrm>
          <a:prstGeom prst="roundRect">
            <a:avLst>
              <a:gd name="adj" fmla="val 5028"/>
            </a:avLst>
          </a:prstGeom>
          <a:gradFill flip="none" rotWithShape="1">
            <a:gsLst>
              <a:gs pos="100000">
                <a:schemeClr val="accent1">
                  <a:alpha val="37000"/>
                </a:schemeClr>
              </a:gs>
              <a:gs pos="0">
                <a:schemeClr val="accent6">
                  <a:alpha val="77000"/>
                </a:schemeClr>
              </a:gs>
            </a:gsLst>
            <a:lin ang="2700000" scaled="1"/>
            <a:tileRect/>
          </a:gradFill>
          <a:ln>
            <a:solidFill>
              <a:schemeClr val="accent6"/>
            </a:solidFill>
          </a:ln>
          <a:effectLst>
            <a:outerShdw blurRad="381000" dist="355600" dir="5400000" algn="ctr" rotWithShape="0">
              <a:schemeClr val="accent1">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Medium"/>
              <a:cs typeface="+mn-cs"/>
            </a:endParaRPr>
          </a:p>
        </p:txBody>
      </p:sp>
      <p:sp>
        <p:nvSpPr>
          <p:cNvPr id="3" name="矩形: 圆角 2">
            <a:extLst>
              <a:ext uri="{FF2B5EF4-FFF2-40B4-BE49-F238E27FC236}">
                <a16:creationId xmlns:a16="http://schemas.microsoft.com/office/drawing/2014/main" id="{337951F8-14FF-61C7-53A5-79CAFD1858CE}"/>
              </a:ext>
            </a:extLst>
          </p:cNvPr>
          <p:cNvSpPr/>
          <p:nvPr/>
        </p:nvSpPr>
        <p:spPr>
          <a:xfrm>
            <a:off x="1432227" y="3923111"/>
            <a:ext cx="4724244" cy="1885004"/>
          </a:xfrm>
          <a:prstGeom prst="roundRect">
            <a:avLst>
              <a:gd name="adj" fmla="val 4449"/>
            </a:avLst>
          </a:prstGeom>
          <a:gradFill flip="none" rotWithShape="1">
            <a:gsLst>
              <a:gs pos="100000">
                <a:schemeClr val="accent1">
                  <a:alpha val="37000"/>
                </a:schemeClr>
              </a:gs>
              <a:gs pos="0">
                <a:schemeClr val="accent6">
                  <a:alpha val="77000"/>
                </a:schemeClr>
              </a:gs>
            </a:gsLst>
            <a:lin ang="2700000" scaled="1"/>
            <a:tileRect/>
          </a:gradFill>
          <a:ln>
            <a:solidFill>
              <a:schemeClr val="accent6"/>
            </a:solidFill>
          </a:ln>
          <a:effectLst>
            <a:outerShdw blurRad="381000" dist="355600" dir="5400000" algn="ctr" rotWithShape="0">
              <a:schemeClr val="accent1">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阿里巴巴普惠体 R"/>
            </a:endParaRPr>
          </a:p>
        </p:txBody>
      </p:sp>
      <p:sp>
        <p:nvSpPr>
          <p:cNvPr id="4" name="矩形: 圆角 3">
            <a:extLst>
              <a:ext uri="{FF2B5EF4-FFF2-40B4-BE49-F238E27FC236}">
                <a16:creationId xmlns:a16="http://schemas.microsoft.com/office/drawing/2014/main" id="{9C8D31D3-314C-4AE9-D073-ACBE4B947491}"/>
              </a:ext>
            </a:extLst>
          </p:cNvPr>
          <p:cNvSpPr/>
          <p:nvPr/>
        </p:nvSpPr>
        <p:spPr>
          <a:xfrm>
            <a:off x="6350255" y="1943101"/>
            <a:ext cx="4671682" cy="1885002"/>
          </a:xfrm>
          <a:prstGeom prst="roundRect">
            <a:avLst>
              <a:gd name="adj" fmla="val 3869"/>
            </a:avLst>
          </a:prstGeom>
          <a:gradFill flip="none" rotWithShape="1">
            <a:gsLst>
              <a:gs pos="0">
                <a:schemeClr val="accent1">
                  <a:alpha val="37000"/>
                </a:schemeClr>
              </a:gs>
              <a:gs pos="100000">
                <a:schemeClr val="accent6">
                  <a:alpha val="77000"/>
                </a:schemeClr>
              </a:gs>
            </a:gsLst>
            <a:lin ang="2700000" scaled="1"/>
            <a:tileRect/>
          </a:gradFill>
          <a:ln>
            <a:solidFill>
              <a:schemeClr val="accent6"/>
            </a:solidFill>
          </a:ln>
          <a:effectLst>
            <a:outerShdw blurRad="381000" dist="355600" dir="5400000" algn="ctr" rotWithShape="0">
              <a:schemeClr val="accent1">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阿里巴巴普惠体 R"/>
            </a:endParaRPr>
          </a:p>
        </p:txBody>
      </p:sp>
      <p:sp>
        <p:nvSpPr>
          <p:cNvPr id="6" name="矩形: 圆角 5">
            <a:extLst>
              <a:ext uri="{FF2B5EF4-FFF2-40B4-BE49-F238E27FC236}">
                <a16:creationId xmlns:a16="http://schemas.microsoft.com/office/drawing/2014/main" id="{2AC06870-1641-B67B-E0C5-00EE0114D9B4}"/>
              </a:ext>
            </a:extLst>
          </p:cNvPr>
          <p:cNvSpPr/>
          <p:nvPr/>
        </p:nvSpPr>
        <p:spPr>
          <a:xfrm>
            <a:off x="6381769" y="3923113"/>
            <a:ext cx="4671682" cy="1885002"/>
          </a:xfrm>
          <a:prstGeom prst="roundRect">
            <a:avLst>
              <a:gd name="adj" fmla="val 4449"/>
            </a:avLst>
          </a:prstGeom>
          <a:gradFill flip="none" rotWithShape="1">
            <a:gsLst>
              <a:gs pos="0">
                <a:schemeClr val="accent1">
                  <a:alpha val="37000"/>
                </a:schemeClr>
              </a:gs>
              <a:gs pos="100000">
                <a:schemeClr val="accent6">
                  <a:alpha val="77000"/>
                </a:schemeClr>
              </a:gs>
            </a:gsLst>
            <a:lin ang="2700000" scaled="1"/>
            <a:tileRect/>
          </a:gradFill>
          <a:ln>
            <a:solidFill>
              <a:schemeClr val="accent6"/>
            </a:solidFill>
          </a:ln>
          <a:effectLst>
            <a:outerShdw blurRad="381000" dist="355600" dir="5400000" algn="ctr" rotWithShape="0">
              <a:schemeClr val="accent1">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阿里巴巴普惠体 R"/>
            </a:endParaRPr>
          </a:p>
        </p:txBody>
      </p:sp>
      <p:sp>
        <p:nvSpPr>
          <p:cNvPr id="9" name="椭圆 8">
            <a:extLst>
              <a:ext uri="{FF2B5EF4-FFF2-40B4-BE49-F238E27FC236}">
                <a16:creationId xmlns:a16="http://schemas.microsoft.com/office/drawing/2014/main" id="{104C2CA5-9224-C4AD-7F1C-54ECF37B6744}"/>
              </a:ext>
            </a:extLst>
          </p:cNvPr>
          <p:cNvSpPr/>
          <p:nvPr/>
        </p:nvSpPr>
        <p:spPr>
          <a:xfrm>
            <a:off x="4928654" y="2750173"/>
            <a:ext cx="2321946" cy="2321946"/>
          </a:xfrm>
          <a:prstGeom prst="ellipse">
            <a:avLst/>
          </a:prstGeom>
          <a:gradFill>
            <a:gsLst>
              <a:gs pos="100000">
                <a:schemeClr val="accent1"/>
              </a:gs>
              <a:gs pos="0">
                <a:schemeClr val="accent6"/>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a:ea typeface="阿里巴巴普惠体 Medium"/>
              <a:cs typeface="+mn-cs"/>
            </a:endParaRPr>
          </a:p>
        </p:txBody>
      </p:sp>
      <p:sp>
        <p:nvSpPr>
          <p:cNvPr id="50" name="文本框 49">
            <a:extLst>
              <a:ext uri="{FF2B5EF4-FFF2-40B4-BE49-F238E27FC236}">
                <a16:creationId xmlns:a16="http://schemas.microsoft.com/office/drawing/2014/main" id="{751E6C57-70DE-5B7F-BB1B-C27C808C91D2}"/>
              </a:ext>
            </a:extLst>
          </p:cNvPr>
          <p:cNvSpPr txBox="1"/>
          <p:nvPr/>
        </p:nvSpPr>
        <p:spPr>
          <a:xfrm>
            <a:off x="5472924" y="3557203"/>
            <a:ext cx="1269757" cy="707886"/>
          </a:xfrm>
          <a:prstGeom prst="rect">
            <a:avLst/>
          </a:prstGeom>
          <a:noFill/>
        </p:spPr>
        <p:txBody>
          <a:bodyPr wrap="square" rtlCol="0">
            <a:spAutoFit/>
          </a:bodyPr>
          <a:lstStyle/>
          <a:p>
            <a:r>
              <a:rPr lang="zh-CN" altLang="en-US" sz="4000" dirty="0">
                <a:solidFill>
                  <a:schemeClr val="bg1"/>
                </a:solidFill>
                <a:latin typeface="+mj-lt"/>
                <a:ea typeface="+mj-ea"/>
              </a:rPr>
              <a:t>标题</a:t>
            </a:r>
            <a:endParaRPr lang="zh-CN" altLang="en-US" sz="4000" dirty="0">
              <a:solidFill>
                <a:schemeClr val="bg1"/>
              </a:solidFill>
              <a:latin typeface="+mj-ea"/>
              <a:ea typeface="+mj-ea"/>
            </a:endParaRPr>
          </a:p>
        </p:txBody>
      </p:sp>
      <p:grpSp>
        <p:nvGrpSpPr>
          <p:cNvPr id="16" name="组合 15">
            <a:extLst>
              <a:ext uri="{FF2B5EF4-FFF2-40B4-BE49-F238E27FC236}">
                <a16:creationId xmlns:a16="http://schemas.microsoft.com/office/drawing/2014/main" id="{0D503F1D-5AE0-05DA-5312-694CBC0BE65F}"/>
              </a:ext>
            </a:extLst>
          </p:cNvPr>
          <p:cNvGrpSpPr/>
          <p:nvPr/>
        </p:nvGrpSpPr>
        <p:grpSpPr>
          <a:xfrm>
            <a:off x="1661381" y="2203566"/>
            <a:ext cx="2886680" cy="1719545"/>
            <a:chOff x="1008349" y="2192322"/>
            <a:chExt cx="2886680" cy="1719545"/>
          </a:xfrm>
        </p:grpSpPr>
        <p:sp>
          <p:nvSpPr>
            <p:cNvPr id="11" name="文本框 10">
              <a:extLst>
                <a:ext uri="{FF2B5EF4-FFF2-40B4-BE49-F238E27FC236}">
                  <a16:creationId xmlns:a16="http://schemas.microsoft.com/office/drawing/2014/main" id="{9E0FAC74-5CFD-BDD4-C735-5946513C3C10}"/>
                </a:ext>
              </a:extLst>
            </p:cNvPr>
            <p:cNvSpPr txBox="1"/>
            <p:nvPr>
              <p:custDataLst>
                <p:tags r:id="rId7"/>
              </p:custDataLst>
            </p:nvPr>
          </p:nvSpPr>
          <p:spPr>
            <a:xfrm>
              <a:off x="1008349" y="2778326"/>
              <a:ext cx="2886680" cy="1133541"/>
            </a:xfrm>
            <a:prstGeom prst="rect">
              <a:avLst/>
            </a:prstGeom>
            <a:noFill/>
            <a:effectLst/>
          </p:spPr>
          <p:txBody>
            <a:bodyPr wrap="square" lIns="55778" tIns="27889" rIns="55778" bIns="27889" rtlCol="0">
              <a:spAutoFit/>
            </a:bodyPr>
            <a:lstStyle/>
            <a:p>
              <a:pPr>
                <a:defRPr/>
              </a:pPr>
              <a:r>
                <a:rPr lang="zh-CN" altLang="en-US" sz="1400" dirty="0">
                  <a:solidFill>
                    <a:schemeClr val="bg1"/>
                  </a:solidFill>
                  <a:latin typeface="+mn-ea"/>
                </a:rPr>
                <a:t>请输入您的内容请输入您的内容</a:t>
              </a:r>
              <a:endParaRPr kumimoji="0" lang="zh-CN" altLang="en-US" sz="1400" b="0" i="0" u="none" strike="noStrike" kern="1200" cap="none" spc="0" normalizeH="0" baseline="0" noProof="0" dirty="0">
                <a:ln>
                  <a:noFill/>
                </a:ln>
                <a:solidFill>
                  <a:schemeClr val="bg1"/>
                </a:solidFill>
                <a:effectLst/>
                <a:uLnTx/>
                <a:uFillTx/>
                <a:latin typeface="+mn-ea"/>
                <a:cs typeface="+mn-cs"/>
              </a:endParaRPr>
            </a:p>
            <a:p>
              <a:pPr>
                <a:defRPr/>
              </a:pPr>
              <a:r>
                <a:rPr lang="zh-CN" altLang="en-US" sz="1400" dirty="0">
                  <a:solidFill>
                    <a:schemeClr val="bg1"/>
                  </a:solidFill>
                  <a:latin typeface="+mn-ea"/>
                </a:rPr>
                <a:t>请输入您的内容请输入您的内容</a:t>
              </a:r>
              <a:endParaRPr kumimoji="0" lang="zh-CN" altLang="en-US" sz="1400" b="0" i="0" u="none" strike="noStrike" kern="1200" cap="none" spc="0" normalizeH="0" baseline="0" noProof="0" dirty="0">
                <a:ln>
                  <a:noFill/>
                </a:ln>
                <a:solidFill>
                  <a:schemeClr val="bg1"/>
                </a:solidFill>
                <a:effectLst/>
                <a:uLnTx/>
                <a:uFillTx/>
                <a:latin typeface="+mn-ea"/>
                <a:cs typeface="+mn-cs"/>
              </a:endParaRPr>
            </a:p>
            <a:p>
              <a:pPr>
                <a:defRPr/>
              </a:pPr>
              <a:r>
                <a:rPr lang="zh-CN" altLang="en-US" sz="1400" dirty="0">
                  <a:solidFill>
                    <a:schemeClr val="bg1"/>
                  </a:solidFill>
                  <a:latin typeface="+mn-ea"/>
                </a:rPr>
                <a:t>请输入您的内容</a:t>
              </a:r>
              <a:endParaRPr kumimoji="0" lang="zh-CN" altLang="en-US" sz="1400" b="0" i="0" u="none" strike="noStrike" kern="1200" cap="none" spc="0" normalizeH="0" baseline="0" noProof="0" dirty="0">
                <a:ln>
                  <a:noFill/>
                </a:ln>
                <a:solidFill>
                  <a:schemeClr val="bg1"/>
                </a:solidFill>
                <a:effectLst/>
                <a:uLnTx/>
                <a:uFillTx/>
                <a:latin typeface="+mn-ea"/>
                <a:cs typeface="+mn-cs"/>
              </a:endParaRPr>
            </a:p>
            <a:p>
              <a:pPr>
                <a:defRPr/>
              </a:pPr>
              <a:endParaRPr kumimoji="0" lang="zh-CN" altLang="en-US" sz="1400" b="0" i="0" u="none" strike="noStrike" kern="1200" cap="none" spc="0" normalizeH="0" baseline="0" noProof="0" dirty="0">
                <a:ln>
                  <a:noFill/>
                </a:ln>
                <a:solidFill>
                  <a:schemeClr val="bg1"/>
                </a:solidFill>
                <a:effectLst/>
                <a:uLnTx/>
                <a:uFillTx/>
                <a:latin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chemeClr val="bg1"/>
                </a:solidFill>
                <a:effectLst/>
                <a:uLnTx/>
                <a:uFillTx/>
                <a:latin typeface="+mn-ea"/>
                <a:cs typeface="+mn-cs"/>
              </a:endParaRPr>
            </a:p>
          </p:txBody>
        </p:sp>
        <p:grpSp>
          <p:nvGrpSpPr>
            <p:cNvPr id="13" name="组合 12">
              <a:extLst>
                <a:ext uri="{FF2B5EF4-FFF2-40B4-BE49-F238E27FC236}">
                  <a16:creationId xmlns:a16="http://schemas.microsoft.com/office/drawing/2014/main" id="{09332C9A-D0DC-2B41-F93D-1D6C991C6F6A}"/>
                </a:ext>
              </a:extLst>
            </p:cNvPr>
            <p:cNvGrpSpPr/>
            <p:nvPr/>
          </p:nvGrpSpPr>
          <p:grpSpPr>
            <a:xfrm>
              <a:off x="1030288" y="2192322"/>
              <a:ext cx="2317629" cy="430542"/>
              <a:chOff x="1030288" y="2192323"/>
              <a:chExt cx="2317629" cy="430542"/>
            </a:xfrm>
          </p:grpSpPr>
          <p:sp>
            <p:nvSpPr>
              <p:cNvPr id="12" name="文本框 11">
                <a:extLst>
                  <a:ext uri="{FF2B5EF4-FFF2-40B4-BE49-F238E27FC236}">
                    <a16:creationId xmlns:a16="http://schemas.microsoft.com/office/drawing/2014/main" id="{17C9876E-4775-36C8-92B7-769F9F5CDDFE}"/>
                  </a:ext>
                </a:extLst>
              </p:cNvPr>
              <p:cNvSpPr txBox="1"/>
              <p:nvPr>
                <p:custDataLst>
                  <p:tags r:id="rId8"/>
                </p:custDataLst>
              </p:nvPr>
            </p:nvSpPr>
            <p:spPr>
              <a:xfrm>
                <a:off x="1037368" y="2192323"/>
                <a:ext cx="791431" cy="425655"/>
              </a:xfrm>
              <a:prstGeom prst="rect">
                <a:avLst/>
              </a:prstGeom>
              <a:noFill/>
              <a:effectLst/>
            </p:spPr>
            <p:txBody>
              <a:bodyPr wrap="square" lIns="55778" tIns="27889" rIns="55778" bIns="27889"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chemeClr val="bg1"/>
                    </a:solidFill>
                    <a:latin typeface="+mj-ea"/>
                    <a:ea typeface="+mj-ea"/>
                  </a:rPr>
                  <a:t>标题</a:t>
                </a:r>
                <a:endParaRPr kumimoji="0" lang="en-US" altLang="zh-CN" sz="2400" b="0" i="0" u="none" strike="noStrike" kern="1200" cap="none" spc="0" normalizeH="0" baseline="0" noProof="0" dirty="0">
                  <a:ln>
                    <a:noFill/>
                  </a:ln>
                  <a:solidFill>
                    <a:schemeClr val="bg1"/>
                  </a:solidFill>
                  <a:effectLst/>
                  <a:uLnTx/>
                  <a:uFillTx/>
                  <a:latin typeface="+mj-ea"/>
                  <a:ea typeface="+mj-ea"/>
                  <a:cs typeface="+mn-cs"/>
                </a:endParaRPr>
              </a:p>
            </p:txBody>
          </p:sp>
          <p:cxnSp>
            <p:nvCxnSpPr>
              <p:cNvPr id="52" name="直接连接符 51">
                <a:extLst>
                  <a:ext uri="{FF2B5EF4-FFF2-40B4-BE49-F238E27FC236}">
                    <a16:creationId xmlns:a16="http://schemas.microsoft.com/office/drawing/2014/main" id="{1B0930A3-3610-9BB0-8024-D8CCDC996CAE}"/>
                  </a:ext>
                </a:extLst>
              </p:cNvPr>
              <p:cNvCxnSpPr>
                <a:cxnSpLocks/>
              </p:cNvCxnSpPr>
              <p:nvPr/>
            </p:nvCxnSpPr>
            <p:spPr>
              <a:xfrm>
                <a:off x="1030288" y="2622864"/>
                <a:ext cx="2317629"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23" name="组合 22">
            <a:extLst>
              <a:ext uri="{FF2B5EF4-FFF2-40B4-BE49-F238E27FC236}">
                <a16:creationId xmlns:a16="http://schemas.microsoft.com/office/drawing/2014/main" id="{61B074A6-83EA-CC2B-775E-37CAB23AEEBE}"/>
              </a:ext>
            </a:extLst>
          </p:cNvPr>
          <p:cNvGrpSpPr/>
          <p:nvPr/>
        </p:nvGrpSpPr>
        <p:grpSpPr>
          <a:xfrm>
            <a:off x="7549658" y="2203566"/>
            <a:ext cx="3484916" cy="1293575"/>
            <a:chOff x="7669716" y="2198648"/>
            <a:chExt cx="3484916" cy="1293575"/>
          </a:xfrm>
        </p:grpSpPr>
        <p:sp>
          <p:nvSpPr>
            <p:cNvPr id="31" name="文本框 30">
              <a:extLst>
                <a:ext uri="{FF2B5EF4-FFF2-40B4-BE49-F238E27FC236}">
                  <a16:creationId xmlns:a16="http://schemas.microsoft.com/office/drawing/2014/main" id="{85EBF919-D72F-E3C3-88D5-A4366B6F9C92}"/>
                </a:ext>
              </a:extLst>
            </p:cNvPr>
            <p:cNvSpPr txBox="1"/>
            <p:nvPr>
              <p:custDataLst>
                <p:tags r:id="rId5"/>
              </p:custDataLst>
            </p:nvPr>
          </p:nvSpPr>
          <p:spPr>
            <a:xfrm>
              <a:off x="7669716" y="2789570"/>
              <a:ext cx="3265788" cy="702653"/>
            </a:xfrm>
            <a:prstGeom prst="rect">
              <a:avLst/>
            </a:prstGeom>
            <a:noFill/>
            <a:effectLst/>
          </p:spPr>
          <p:txBody>
            <a:bodyPr wrap="square" lIns="55778" tIns="27889" rIns="55778" bIns="27889" rtlCol="0">
              <a:spAutoFit/>
            </a:bodyPr>
            <a:lstStyle/>
            <a:p>
              <a:pPr algn="r">
                <a:defRPr/>
              </a:pPr>
              <a:r>
                <a:rPr lang="zh-CN" altLang="en-US" sz="1400" dirty="0">
                  <a:solidFill>
                    <a:schemeClr val="bg1"/>
                  </a:solidFill>
                  <a:latin typeface="+mn-ea"/>
                </a:rPr>
                <a:t>请输入您的内容请输入您的内容</a:t>
              </a:r>
              <a:endParaRPr kumimoji="0" lang="zh-CN" altLang="en-US" sz="1400" b="0" i="0" u="none" strike="noStrike" kern="1200" cap="none" spc="0" normalizeH="0" baseline="0" noProof="0" dirty="0">
                <a:ln>
                  <a:noFill/>
                </a:ln>
                <a:solidFill>
                  <a:schemeClr val="bg1"/>
                </a:solidFill>
                <a:effectLst/>
                <a:uLnTx/>
                <a:uFillTx/>
                <a:latin typeface="+mn-ea"/>
                <a:cs typeface="+mn-cs"/>
              </a:endParaRPr>
            </a:p>
            <a:p>
              <a:pPr algn="r">
                <a:defRPr/>
              </a:pPr>
              <a:r>
                <a:rPr lang="zh-CN" altLang="en-US" sz="1400" dirty="0">
                  <a:solidFill>
                    <a:schemeClr val="bg1"/>
                  </a:solidFill>
                  <a:latin typeface="+mn-ea"/>
                </a:rPr>
                <a:t>请输入您的内容请输入您的内容</a:t>
              </a:r>
              <a:endParaRPr kumimoji="0" lang="zh-CN" altLang="en-US" sz="1400" b="0" i="0" u="none" strike="noStrike" kern="1200" cap="none" spc="0" normalizeH="0" baseline="0" noProof="0" dirty="0">
                <a:ln>
                  <a:noFill/>
                </a:ln>
                <a:solidFill>
                  <a:schemeClr val="bg1"/>
                </a:solidFill>
                <a:effectLst/>
                <a:uLnTx/>
                <a:uFillTx/>
                <a:latin typeface="+mn-ea"/>
                <a:cs typeface="+mn-cs"/>
              </a:endParaRPr>
            </a:p>
            <a:p>
              <a:pPr algn="r">
                <a:defRPr/>
              </a:pPr>
              <a:r>
                <a:rPr lang="zh-CN" altLang="en-US" sz="1400" dirty="0">
                  <a:solidFill>
                    <a:schemeClr val="bg1"/>
                  </a:solidFill>
                  <a:latin typeface="+mn-ea"/>
                </a:rPr>
                <a:t>请输入您的内容</a:t>
              </a:r>
              <a:endParaRPr kumimoji="0" lang="zh-CN" altLang="en-US" sz="1400" b="0" i="0" u="none" strike="noStrike" kern="1200" cap="none" spc="0" normalizeH="0" baseline="0" noProof="0" dirty="0">
                <a:ln>
                  <a:noFill/>
                </a:ln>
                <a:solidFill>
                  <a:schemeClr val="bg1"/>
                </a:solidFill>
                <a:effectLst/>
                <a:uLnTx/>
                <a:uFillTx/>
                <a:latin typeface="+mn-ea"/>
                <a:cs typeface="+mn-cs"/>
              </a:endParaRPr>
            </a:p>
          </p:txBody>
        </p:sp>
        <p:grpSp>
          <p:nvGrpSpPr>
            <p:cNvPr id="14" name="组合 13">
              <a:extLst>
                <a:ext uri="{FF2B5EF4-FFF2-40B4-BE49-F238E27FC236}">
                  <a16:creationId xmlns:a16="http://schemas.microsoft.com/office/drawing/2014/main" id="{C30D7241-AC32-0640-D7CB-0F8DA3D6A96B}"/>
                </a:ext>
              </a:extLst>
            </p:cNvPr>
            <p:cNvGrpSpPr/>
            <p:nvPr/>
          </p:nvGrpSpPr>
          <p:grpSpPr>
            <a:xfrm>
              <a:off x="8612517" y="2198648"/>
              <a:ext cx="2542115" cy="425655"/>
              <a:chOff x="8612517" y="2198648"/>
              <a:chExt cx="2542115" cy="425655"/>
            </a:xfrm>
          </p:grpSpPr>
          <p:sp>
            <p:nvSpPr>
              <p:cNvPr id="32" name="文本框 31">
                <a:extLst>
                  <a:ext uri="{FF2B5EF4-FFF2-40B4-BE49-F238E27FC236}">
                    <a16:creationId xmlns:a16="http://schemas.microsoft.com/office/drawing/2014/main" id="{D48FB94B-61CC-F52C-D779-5E4C8D49BCF8}"/>
                  </a:ext>
                </a:extLst>
              </p:cNvPr>
              <p:cNvSpPr txBox="1"/>
              <p:nvPr>
                <p:custDataLst>
                  <p:tags r:id="rId6"/>
                </p:custDataLst>
              </p:nvPr>
            </p:nvSpPr>
            <p:spPr>
              <a:xfrm>
                <a:off x="10217638" y="2198648"/>
                <a:ext cx="936994" cy="425655"/>
              </a:xfrm>
              <a:prstGeom prst="rect">
                <a:avLst/>
              </a:prstGeom>
              <a:noFill/>
              <a:effectLst/>
            </p:spPr>
            <p:txBody>
              <a:bodyPr wrap="square" lIns="55778" tIns="27889" rIns="55778" bIns="27889" rtlCol="0">
                <a:spAutoFit/>
              </a:bodyPr>
              <a:lstStyle>
                <a:defPPr>
                  <a:defRPr lang="zh-CN"/>
                </a:defPPr>
                <a:lvl1pPr marR="0" lvl="0" indent="0" fontAlgn="auto">
                  <a:lnSpc>
                    <a:spcPct val="100000"/>
                  </a:lnSpc>
                  <a:spcBef>
                    <a:spcPts val="0"/>
                  </a:spcBef>
                  <a:spcAft>
                    <a:spcPts val="0"/>
                  </a:spcAft>
                  <a:buClrTx/>
                  <a:buSzTx/>
                  <a:buFontTx/>
                  <a:buNone/>
                  <a:tabLst/>
                  <a:defRPr sz="2400">
                    <a:solidFill>
                      <a:schemeClr val="bg1"/>
                    </a:solidFill>
                    <a:latin typeface="+mj-ea"/>
                    <a:ea typeface="+mj-ea"/>
                  </a:defRPr>
                </a:lvl1pPr>
              </a:lstStyle>
              <a:p>
                <a:r>
                  <a:rPr lang="zh-CN" altLang="en-US" dirty="0"/>
                  <a:t>标题</a:t>
                </a:r>
              </a:p>
            </p:txBody>
          </p:sp>
          <p:cxnSp>
            <p:nvCxnSpPr>
              <p:cNvPr id="56" name="直接连接符 55">
                <a:extLst>
                  <a:ext uri="{FF2B5EF4-FFF2-40B4-BE49-F238E27FC236}">
                    <a16:creationId xmlns:a16="http://schemas.microsoft.com/office/drawing/2014/main" id="{97F77B4A-4C3D-DBC6-56DD-C110E8AF7BEA}"/>
                  </a:ext>
                </a:extLst>
              </p:cNvPr>
              <p:cNvCxnSpPr>
                <a:cxnSpLocks/>
              </p:cNvCxnSpPr>
              <p:nvPr/>
            </p:nvCxnSpPr>
            <p:spPr>
              <a:xfrm>
                <a:off x="8612517" y="2622864"/>
                <a:ext cx="2317629"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18" name="组合 17">
            <a:extLst>
              <a:ext uri="{FF2B5EF4-FFF2-40B4-BE49-F238E27FC236}">
                <a16:creationId xmlns:a16="http://schemas.microsoft.com/office/drawing/2014/main" id="{77FE9CD9-736B-1F85-D7B8-D5AA275C6A4F}"/>
              </a:ext>
            </a:extLst>
          </p:cNvPr>
          <p:cNvGrpSpPr/>
          <p:nvPr/>
        </p:nvGrpSpPr>
        <p:grpSpPr>
          <a:xfrm>
            <a:off x="1661381" y="4212346"/>
            <a:ext cx="2886680" cy="1719545"/>
            <a:chOff x="1008349" y="2192322"/>
            <a:chExt cx="2886680" cy="1719545"/>
          </a:xfrm>
        </p:grpSpPr>
        <p:sp>
          <p:nvSpPr>
            <p:cNvPr id="19" name="文本框 18">
              <a:extLst>
                <a:ext uri="{FF2B5EF4-FFF2-40B4-BE49-F238E27FC236}">
                  <a16:creationId xmlns:a16="http://schemas.microsoft.com/office/drawing/2014/main" id="{6AA758AF-EA39-838B-8E2B-4CE202417E2C}"/>
                </a:ext>
              </a:extLst>
            </p:cNvPr>
            <p:cNvSpPr txBox="1"/>
            <p:nvPr>
              <p:custDataLst>
                <p:tags r:id="rId3"/>
              </p:custDataLst>
            </p:nvPr>
          </p:nvSpPr>
          <p:spPr>
            <a:xfrm>
              <a:off x="1008349" y="2778326"/>
              <a:ext cx="2886680" cy="1133541"/>
            </a:xfrm>
            <a:prstGeom prst="rect">
              <a:avLst/>
            </a:prstGeom>
            <a:noFill/>
            <a:effectLst/>
          </p:spPr>
          <p:txBody>
            <a:bodyPr wrap="square" lIns="55778" tIns="27889" rIns="55778" bIns="27889" rtlCol="0">
              <a:spAutoFit/>
            </a:bodyPr>
            <a:lstStyle/>
            <a:p>
              <a:pPr>
                <a:defRPr/>
              </a:pPr>
              <a:r>
                <a:rPr lang="zh-CN" altLang="en-US" sz="1400" dirty="0">
                  <a:solidFill>
                    <a:schemeClr val="bg1"/>
                  </a:solidFill>
                  <a:latin typeface="+mn-ea"/>
                </a:rPr>
                <a:t>请输入您的内容请输入您的内容</a:t>
              </a:r>
              <a:endParaRPr kumimoji="0" lang="zh-CN" altLang="en-US" sz="1400" b="0" i="0" u="none" strike="noStrike" kern="1200" cap="none" spc="0" normalizeH="0" baseline="0" noProof="0" dirty="0">
                <a:ln>
                  <a:noFill/>
                </a:ln>
                <a:solidFill>
                  <a:schemeClr val="bg1"/>
                </a:solidFill>
                <a:effectLst/>
                <a:uLnTx/>
                <a:uFillTx/>
                <a:latin typeface="+mn-ea"/>
                <a:cs typeface="+mn-cs"/>
              </a:endParaRPr>
            </a:p>
            <a:p>
              <a:pPr>
                <a:defRPr/>
              </a:pPr>
              <a:r>
                <a:rPr lang="zh-CN" altLang="en-US" sz="1400" dirty="0">
                  <a:solidFill>
                    <a:schemeClr val="bg1"/>
                  </a:solidFill>
                  <a:latin typeface="+mn-ea"/>
                </a:rPr>
                <a:t>请输入您的内容请输入您的内容</a:t>
              </a:r>
              <a:endParaRPr kumimoji="0" lang="zh-CN" altLang="en-US" sz="1400" b="0" i="0" u="none" strike="noStrike" kern="1200" cap="none" spc="0" normalizeH="0" baseline="0" noProof="0" dirty="0">
                <a:ln>
                  <a:noFill/>
                </a:ln>
                <a:solidFill>
                  <a:schemeClr val="bg1"/>
                </a:solidFill>
                <a:effectLst/>
                <a:uLnTx/>
                <a:uFillTx/>
                <a:latin typeface="+mn-ea"/>
                <a:cs typeface="+mn-cs"/>
              </a:endParaRPr>
            </a:p>
            <a:p>
              <a:pPr>
                <a:defRPr/>
              </a:pPr>
              <a:r>
                <a:rPr lang="zh-CN" altLang="en-US" sz="1400" dirty="0">
                  <a:solidFill>
                    <a:schemeClr val="bg1"/>
                  </a:solidFill>
                  <a:latin typeface="+mn-ea"/>
                </a:rPr>
                <a:t>请输入您的内容</a:t>
              </a:r>
              <a:endParaRPr kumimoji="0" lang="zh-CN" altLang="en-US" sz="1400" b="0" i="0" u="none" strike="noStrike" kern="1200" cap="none" spc="0" normalizeH="0" baseline="0" noProof="0" dirty="0">
                <a:ln>
                  <a:noFill/>
                </a:ln>
                <a:solidFill>
                  <a:schemeClr val="bg1"/>
                </a:solidFill>
                <a:effectLst/>
                <a:uLnTx/>
                <a:uFillTx/>
                <a:latin typeface="+mn-ea"/>
                <a:cs typeface="+mn-cs"/>
              </a:endParaRPr>
            </a:p>
            <a:p>
              <a:pPr>
                <a:defRPr/>
              </a:pPr>
              <a:endParaRPr kumimoji="0" lang="zh-CN" altLang="en-US" sz="1400" b="0" i="0" u="none" strike="noStrike" kern="1200" cap="none" spc="0" normalizeH="0" baseline="0" noProof="0" dirty="0">
                <a:ln>
                  <a:noFill/>
                </a:ln>
                <a:solidFill>
                  <a:schemeClr val="bg1"/>
                </a:solidFill>
                <a:effectLst/>
                <a:uLnTx/>
                <a:uFillTx/>
                <a:latin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chemeClr val="bg1"/>
                </a:solidFill>
                <a:effectLst/>
                <a:uLnTx/>
                <a:uFillTx/>
                <a:latin typeface="+mn-ea"/>
                <a:cs typeface="+mn-cs"/>
              </a:endParaRPr>
            </a:p>
          </p:txBody>
        </p:sp>
        <p:grpSp>
          <p:nvGrpSpPr>
            <p:cNvPr id="20" name="组合 19">
              <a:extLst>
                <a:ext uri="{FF2B5EF4-FFF2-40B4-BE49-F238E27FC236}">
                  <a16:creationId xmlns:a16="http://schemas.microsoft.com/office/drawing/2014/main" id="{C7D161E7-937F-B1BC-6076-37B77B24B9B3}"/>
                </a:ext>
              </a:extLst>
            </p:cNvPr>
            <p:cNvGrpSpPr/>
            <p:nvPr/>
          </p:nvGrpSpPr>
          <p:grpSpPr>
            <a:xfrm>
              <a:off x="1030288" y="2192322"/>
              <a:ext cx="2317629" cy="430542"/>
              <a:chOff x="1030288" y="2192323"/>
              <a:chExt cx="2317629" cy="430542"/>
            </a:xfrm>
          </p:grpSpPr>
          <p:sp>
            <p:nvSpPr>
              <p:cNvPr id="21" name="文本框 20">
                <a:extLst>
                  <a:ext uri="{FF2B5EF4-FFF2-40B4-BE49-F238E27FC236}">
                    <a16:creationId xmlns:a16="http://schemas.microsoft.com/office/drawing/2014/main" id="{ED467C5D-4718-34E2-16F1-BF3CEE98BE64}"/>
                  </a:ext>
                </a:extLst>
              </p:cNvPr>
              <p:cNvSpPr txBox="1"/>
              <p:nvPr>
                <p:custDataLst>
                  <p:tags r:id="rId4"/>
                </p:custDataLst>
              </p:nvPr>
            </p:nvSpPr>
            <p:spPr>
              <a:xfrm>
                <a:off x="1037368" y="2192323"/>
                <a:ext cx="791431" cy="425655"/>
              </a:xfrm>
              <a:prstGeom prst="rect">
                <a:avLst/>
              </a:prstGeom>
              <a:noFill/>
              <a:effectLst/>
            </p:spPr>
            <p:txBody>
              <a:bodyPr wrap="square" lIns="55778" tIns="27889" rIns="55778" bIns="27889"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chemeClr val="bg1"/>
                    </a:solidFill>
                    <a:latin typeface="+mj-ea"/>
                    <a:ea typeface="+mj-ea"/>
                  </a:rPr>
                  <a:t>标题</a:t>
                </a:r>
                <a:endParaRPr kumimoji="0" lang="en-US" altLang="zh-CN" sz="2400" b="0" i="0" u="none" strike="noStrike" kern="1200" cap="none" spc="0" normalizeH="0" baseline="0" noProof="0" dirty="0">
                  <a:ln>
                    <a:noFill/>
                  </a:ln>
                  <a:solidFill>
                    <a:schemeClr val="bg1"/>
                  </a:solidFill>
                  <a:effectLst/>
                  <a:uLnTx/>
                  <a:uFillTx/>
                  <a:latin typeface="+mj-ea"/>
                  <a:ea typeface="+mj-ea"/>
                  <a:cs typeface="+mn-cs"/>
                </a:endParaRPr>
              </a:p>
            </p:txBody>
          </p:sp>
          <p:cxnSp>
            <p:nvCxnSpPr>
              <p:cNvPr id="22" name="直接连接符 21">
                <a:extLst>
                  <a:ext uri="{FF2B5EF4-FFF2-40B4-BE49-F238E27FC236}">
                    <a16:creationId xmlns:a16="http://schemas.microsoft.com/office/drawing/2014/main" id="{A761BFC1-3F39-50B0-44D1-CAE2AD8F690F}"/>
                  </a:ext>
                </a:extLst>
              </p:cNvPr>
              <p:cNvCxnSpPr>
                <a:cxnSpLocks/>
              </p:cNvCxnSpPr>
              <p:nvPr/>
            </p:nvCxnSpPr>
            <p:spPr>
              <a:xfrm>
                <a:off x="1030288" y="2622864"/>
                <a:ext cx="2317629"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25" name="组合 24">
            <a:extLst>
              <a:ext uri="{FF2B5EF4-FFF2-40B4-BE49-F238E27FC236}">
                <a16:creationId xmlns:a16="http://schemas.microsoft.com/office/drawing/2014/main" id="{7E7599F5-812C-F28E-33EE-C51B10461A50}"/>
              </a:ext>
            </a:extLst>
          </p:cNvPr>
          <p:cNvGrpSpPr/>
          <p:nvPr/>
        </p:nvGrpSpPr>
        <p:grpSpPr>
          <a:xfrm>
            <a:off x="7549658" y="4218825"/>
            <a:ext cx="3484916" cy="1293575"/>
            <a:chOff x="7669716" y="2198648"/>
            <a:chExt cx="3484916" cy="1293575"/>
          </a:xfrm>
        </p:grpSpPr>
        <p:sp>
          <p:nvSpPr>
            <p:cNvPr id="26" name="文本框 25">
              <a:extLst>
                <a:ext uri="{FF2B5EF4-FFF2-40B4-BE49-F238E27FC236}">
                  <a16:creationId xmlns:a16="http://schemas.microsoft.com/office/drawing/2014/main" id="{98896039-C9D1-4C23-3954-7E1CC6CBF632}"/>
                </a:ext>
              </a:extLst>
            </p:cNvPr>
            <p:cNvSpPr txBox="1"/>
            <p:nvPr>
              <p:custDataLst>
                <p:tags r:id="rId1"/>
              </p:custDataLst>
            </p:nvPr>
          </p:nvSpPr>
          <p:spPr>
            <a:xfrm>
              <a:off x="7669716" y="2789570"/>
              <a:ext cx="3265788" cy="702653"/>
            </a:xfrm>
            <a:prstGeom prst="rect">
              <a:avLst/>
            </a:prstGeom>
            <a:noFill/>
            <a:effectLst/>
          </p:spPr>
          <p:txBody>
            <a:bodyPr wrap="square" lIns="55778" tIns="27889" rIns="55778" bIns="27889" rtlCol="0">
              <a:spAutoFit/>
            </a:bodyPr>
            <a:lstStyle/>
            <a:p>
              <a:pPr algn="r">
                <a:defRPr/>
              </a:pPr>
              <a:r>
                <a:rPr lang="zh-CN" altLang="en-US" sz="1400" dirty="0">
                  <a:solidFill>
                    <a:schemeClr val="bg1"/>
                  </a:solidFill>
                  <a:latin typeface="+mn-ea"/>
                </a:rPr>
                <a:t>请输入您的内容请输入您的内容</a:t>
              </a:r>
              <a:endParaRPr kumimoji="0" lang="zh-CN" altLang="en-US" sz="1400" b="0" i="0" u="none" strike="noStrike" kern="1200" cap="none" spc="0" normalizeH="0" baseline="0" noProof="0" dirty="0">
                <a:ln>
                  <a:noFill/>
                </a:ln>
                <a:solidFill>
                  <a:schemeClr val="bg1"/>
                </a:solidFill>
                <a:effectLst/>
                <a:uLnTx/>
                <a:uFillTx/>
                <a:latin typeface="+mn-ea"/>
                <a:cs typeface="+mn-cs"/>
              </a:endParaRPr>
            </a:p>
            <a:p>
              <a:pPr algn="r">
                <a:defRPr/>
              </a:pPr>
              <a:r>
                <a:rPr lang="zh-CN" altLang="en-US" sz="1400" dirty="0">
                  <a:solidFill>
                    <a:schemeClr val="bg1"/>
                  </a:solidFill>
                  <a:latin typeface="+mn-ea"/>
                </a:rPr>
                <a:t>请输入您的内容请输入您的内容</a:t>
              </a:r>
              <a:endParaRPr kumimoji="0" lang="zh-CN" altLang="en-US" sz="1400" b="0" i="0" u="none" strike="noStrike" kern="1200" cap="none" spc="0" normalizeH="0" baseline="0" noProof="0" dirty="0">
                <a:ln>
                  <a:noFill/>
                </a:ln>
                <a:solidFill>
                  <a:schemeClr val="bg1"/>
                </a:solidFill>
                <a:effectLst/>
                <a:uLnTx/>
                <a:uFillTx/>
                <a:latin typeface="+mn-ea"/>
                <a:cs typeface="+mn-cs"/>
              </a:endParaRPr>
            </a:p>
            <a:p>
              <a:pPr algn="r">
                <a:defRPr/>
              </a:pPr>
              <a:r>
                <a:rPr lang="zh-CN" altLang="en-US" sz="1400" dirty="0">
                  <a:solidFill>
                    <a:schemeClr val="bg1"/>
                  </a:solidFill>
                  <a:latin typeface="+mn-ea"/>
                </a:rPr>
                <a:t>请输入您的内容</a:t>
              </a:r>
              <a:endParaRPr kumimoji="0" lang="zh-CN" altLang="en-US" sz="1400" b="0" i="0" u="none" strike="noStrike" kern="1200" cap="none" spc="0" normalizeH="0" baseline="0" noProof="0" dirty="0">
                <a:ln>
                  <a:noFill/>
                </a:ln>
                <a:solidFill>
                  <a:schemeClr val="bg1"/>
                </a:solidFill>
                <a:effectLst/>
                <a:uLnTx/>
                <a:uFillTx/>
                <a:latin typeface="+mn-ea"/>
                <a:cs typeface="+mn-cs"/>
              </a:endParaRPr>
            </a:p>
          </p:txBody>
        </p:sp>
        <p:grpSp>
          <p:nvGrpSpPr>
            <p:cNvPr id="27" name="组合 26">
              <a:extLst>
                <a:ext uri="{FF2B5EF4-FFF2-40B4-BE49-F238E27FC236}">
                  <a16:creationId xmlns:a16="http://schemas.microsoft.com/office/drawing/2014/main" id="{9FBD4B68-7428-3F67-C7ED-A02C94FAE3B4}"/>
                </a:ext>
              </a:extLst>
            </p:cNvPr>
            <p:cNvGrpSpPr/>
            <p:nvPr/>
          </p:nvGrpSpPr>
          <p:grpSpPr>
            <a:xfrm>
              <a:off x="8612517" y="2198648"/>
              <a:ext cx="2542115" cy="425655"/>
              <a:chOff x="8612517" y="2198648"/>
              <a:chExt cx="2542115" cy="425655"/>
            </a:xfrm>
          </p:grpSpPr>
          <p:sp>
            <p:nvSpPr>
              <p:cNvPr id="41" name="文本框 40">
                <a:extLst>
                  <a:ext uri="{FF2B5EF4-FFF2-40B4-BE49-F238E27FC236}">
                    <a16:creationId xmlns:a16="http://schemas.microsoft.com/office/drawing/2014/main" id="{DAA76665-0E0A-7278-EEE1-2CD792CB7F2C}"/>
                  </a:ext>
                </a:extLst>
              </p:cNvPr>
              <p:cNvSpPr txBox="1"/>
              <p:nvPr>
                <p:custDataLst>
                  <p:tags r:id="rId2"/>
                </p:custDataLst>
              </p:nvPr>
            </p:nvSpPr>
            <p:spPr>
              <a:xfrm>
                <a:off x="10217638" y="2198648"/>
                <a:ext cx="936994" cy="425655"/>
              </a:xfrm>
              <a:prstGeom prst="rect">
                <a:avLst/>
              </a:prstGeom>
              <a:noFill/>
              <a:effectLst/>
            </p:spPr>
            <p:txBody>
              <a:bodyPr wrap="square" lIns="55778" tIns="27889" rIns="55778" bIns="27889" rtlCol="0">
                <a:spAutoFit/>
              </a:bodyPr>
              <a:lstStyle>
                <a:defPPr>
                  <a:defRPr lang="zh-CN"/>
                </a:defPPr>
                <a:lvl1pPr marR="0" lvl="0" indent="0" fontAlgn="auto">
                  <a:lnSpc>
                    <a:spcPct val="100000"/>
                  </a:lnSpc>
                  <a:spcBef>
                    <a:spcPts val="0"/>
                  </a:spcBef>
                  <a:spcAft>
                    <a:spcPts val="0"/>
                  </a:spcAft>
                  <a:buClrTx/>
                  <a:buSzTx/>
                  <a:buFontTx/>
                  <a:buNone/>
                  <a:tabLst/>
                  <a:defRPr sz="2400">
                    <a:solidFill>
                      <a:schemeClr val="bg1"/>
                    </a:solidFill>
                    <a:latin typeface="+mj-ea"/>
                    <a:ea typeface="+mj-ea"/>
                  </a:defRPr>
                </a:lvl1pPr>
              </a:lstStyle>
              <a:p>
                <a:r>
                  <a:rPr lang="zh-CN" altLang="en-US" dirty="0"/>
                  <a:t>标题</a:t>
                </a:r>
              </a:p>
            </p:txBody>
          </p:sp>
          <p:cxnSp>
            <p:nvCxnSpPr>
              <p:cNvPr id="43" name="直接连接符 42">
                <a:extLst>
                  <a:ext uri="{FF2B5EF4-FFF2-40B4-BE49-F238E27FC236}">
                    <a16:creationId xmlns:a16="http://schemas.microsoft.com/office/drawing/2014/main" id="{919C0747-7FD2-1DE6-DE5C-95AC9CAB41A3}"/>
                  </a:ext>
                </a:extLst>
              </p:cNvPr>
              <p:cNvCxnSpPr>
                <a:cxnSpLocks/>
              </p:cNvCxnSpPr>
              <p:nvPr/>
            </p:nvCxnSpPr>
            <p:spPr>
              <a:xfrm>
                <a:off x="8612517" y="2622864"/>
                <a:ext cx="2317629"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4102005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83CAC9F1-AAC7-8D6F-8940-35EABFA1D97D}"/>
              </a:ext>
            </a:extLst>
          </p:cNvPr>
          <p:cNvSpPr/>
          <p:nvPr/>
        </p:nvSpPr>
        <p:spPr>
          <a:xfrm>
            <a:off x="0" y="0"/>
            <a:ext cx="12192000" cy="6858000"/>
          </a:xfrm>
          <a:prstGeom prst="rect">
            <a:avLst/>
          </a:prstGeom>
          <a:solidFill>
            <a:schemeClr val="tx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矩形 31">
            <a:extLst>
              <a:ext uri="{FF2B5EF4-FFF2-40B4-BE49-F238E27FC236}">
                <a16:creationId xmlns:a16="http://schemas.microsoft.com/office/drawing/2014/main" id="{DD954E38-895A-8D97-58DE-D1D16F334F37}"/>
              </a:ext>
            </a:extLst>
          </p:cNvPr>
          <p:cNvSpPr/>
          <p:nvPr/>
        </p:nvSpPr>
        <p:spPr>
          <a:xfrm>
            <a:off x="0" y="0"/>
            <a:ext cx="12192000" cy="6858000"/>
          </a:xfrm>
          <a:prstGeom prst="rect">
            <a:avLst/>
          </a:prstGeom>
          <a:gradFill>
            <a:gsLst>
              <a:gs pos="0">
                <a:schemeClr val="accent3">
                  <a:lumMod val="75000"/>
                  <a:alpha val="49000"/>
                </a:schemeClr>
              </a:gs>
              <a:gs pos="8000">
                <a:srgbClr val="1E3F35">
                  <a:alpha val="37000"/>
                </a:srgbClr>
              </a:gs>
              <a:gs pos="86000">
                <a:schemeClr val="tx1">
                  <a:alpha val="65000"/>
                </a:schemeClr>
              </a:gs>
              <a:gs pos="100000">
                <a:schemeClr val="accent6">
                  <a:alpha val="14000"/>
                </a:schemeClr>
              </a:gs>
            </a:gsLst>
            <a:lin ang="2700000" scaled="0"/>
          </a:gradFill>
          <a:ln w="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a:extLst>
              <a:ext uri="{FF2B5EF4-FFF2-40B4-BE49-F238E27FC236}">
                <a16:creationId xmlns:a16="http://schemas.microsoft.com/office/drawing/2014/main" id="{314F077B-B2B7-B9FA-8CA0-DA12E1D63882}"/>
              </a:ext>
            </a:extLst>
          </p:cNvPr>
          <p:cNvGrpSpPr/>
          <p:nvPr/>
        </p:nvGrpSpPr>
        <p:grpSpPr>
          <a:xfrm>
            <a:off x="1030288" y="971550"/>
            <a:ext cx="10131425" cy="406400"/>
            <a:chOff x="1778000" y="984250"/>
            <a:chExt cx="7042150" cy="406400"/>
          </a:xfrm>
        </p:grpSpPr>
        <p:cxnSp>
          <p:nvCxnSpPr>
            <p:cNvPr id="16" name="直接连接符 15">
              <a:extLst>
                <a:ext uri="{FF2B5EF4-FFF2-40B4-BE49-F238E27FC236}">
                  <a16:creationId xmlns:a16="http://schemas.microsoft.com/office/drawing/2014/main" id="{659F3199-124C-0D17-CB34-FA357BEA2592}"/>
                </a:ext>
              </a:extLst>
            </p:cNvPr>
            <p:cNvCxnSpPr/>
            <p:nvPr/>
          </p:nvCxnSpPr>
          <p:spPr>
            <a:xfrm>
              <a:off x="4768850" y="1390650"/>
              <a:ext cx="1060450" cy="0"/>
            </a:xfrm>
            <a:prstGeom prst="line">
              <a:avLst/>
            </a:prstGeom>
            <a:ln w="12700">
              <a:gradFill>
                <a:gsLst>
                  <a:gs pos="0">
                    <a:schemeClr val="accent1"/>
                  </a:gs>
                  <a:gs pos="100000">
                    <a:schemeClr val="accent6"/>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22" name="组合 21">
              <a:extLst>
                <a:ext uri="{FF2B5EF4-FFF2-40B4-BE49-F238E27FC236}">
                  <a16:creationId xmlns:a16="http://schemas.microsoft.com/office/drawing/2014/main" id="{0F6C8B34-1E1A-F448-3112-9B64F894A2E8}"/>
                </a:ext>
              </a:extLst>
            </p:cNvPr>
            <p:cNvGrpSpPr/>
            <p:nvPr/>
          </p:nvGrpSpPr>
          <p:grpSpPr>
            <a:xfrm>
              <a:off x="1778000" y="984250"/>
              <a:ext cx="2990850" cy="406400"/>
              <a:chOff x="1778000" y="984250"/>
              <a:chExt cx="2990850" cy="406400"/>
            </a:xfrm>
          </p:grpSpPr>
          <p:cxnSp>
            <p:nvCxnSpPr>
              <p:cNvPr id="13" name="直接连接符 12">
                <a:extLst>
                  <a:ext uri="{FF2B5EF4-FFF2-40B4-BE49-F238E27FC236}">
                    <a16:creationId xmlns:a16="http://schemas.microsoft.com/office/drawing/2014/main" id="{3BC115BC-4F62-4365-DE58-6F4BD540A774}"/>
                  </a:ext>
                </a:extLst>
              </p:cNvPr>
              <p:cNvCxnSpPr/>
              <p:nvPr/>
            </p:nvCxnSpPr>
            <p:spPr>
              <a:xfrm>
                <a:off x="1778000" y="984250"/>
                <a:ext cx="2584450" cy="0"/>
              </a:xfrm>
              <a:prstGeom prst="line">
                <a:avLst/>
              </a:prstGeom>
              <a:ln w="12700">
                <a:gradFill>
                  <a:gsLst>
                    <a:gs pos="0">
                      <a:schemeClr val="accent1"/>
                    </a:gs>
                    <a:gs pos="100000">
                      <a:schemeClr val="accent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1C21C75C-AB6B-69CC-03E5-C43192F50E0B}"/>
                  </a:ext>
                </a:extLst>
              </p:cNvPr>
              <p:cNvCxnSpPr>
                <a:cxnSpLocks/>
              </p:cNvCxnSpPr>
              <p:nvPr/>
            </p:nvCxnSpPr>
            <p:spPr>
              <a:xfrm>
                <a:off x="4362450" y="984250"/>
                <a:ext cx="406400" cy="406400"/>
              </a:xfrm>
              <a:prstGeom prst="line">
                <a:avLst/>
              </a:prstGeom>
              <a:ln w="12700">
                <a:gradFill>
                  <a:gsLst>
                    <a:gs pos="0">
                      <a:schemeClr val="accent1"/>
                    </a:gs>
                    <a:gs pos="100000">
                      <a:schemeClr val="accent6"/>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23" name="组合 22">
              <a:extLst>
                <a:ext uri="{FF2B5EF4-FFF2-40B4-BE49-F238E27FC236}">
                  <a16:creationId xmlns:a16="http://schemas.microsoft.com/office/drawing/2014/main" id="{6985FB76-7BD3-D5A9-1397-ECDA169AD4EC}"/>
                </a:ext>
              </a:extLst>
            </p:cNvPr>
            <p:cNvGrpSpPr/>
            <p:nvPr/>
          </p:nvGrpSpPr>
          <p:grpSpPr>
            <a:xfrm>
              <a:off x="5829300" y="984250"/>
              <a:ext cx="2990850" cy="406400"/>
              <a:chOff x="5607050" y="984250"/>
              <a:chExt cx="2990850" cy="406400"/>
            </a:xfrm>
          </p:grpSpPr>
          <p:cxnSp>
            <p:nvCxnSpPr>
              <p:cNvPr id="14" name="直接连接符 13">
                <a:extLst>
                  <a:ext uri="{FF2B5EF4-FFF2-40B4-BE49-F238E27FC236}">
                    <a16:creationId xmlns:a16="http://schemas.microsoft.com/office/drawing/2014/main" id="{E0E0A7E6-5582-C7B5-610E-D077A38D1191}"/>
                  </a:ext>
                </a:extLst>
              </p:cNvPr>
              <p:cNvCxnSpPr/>
              <p:nvPr/>
            </p:nvCxnSpPr>
            <p:spPr>
              <a:xfrm>
                <a:off x="6013450" y="984250"/>
                <a:ext cx="2584450" cy="0"/>
              </a:xfrm>
              <a:prstGeom prst="line">
                <a:avLst/>
              </a:prstGeom>
              <a:ln w="12700">
                <a:gradFill>
                  <a:gsLst>
                    <a:gs pos="0">
                      <a:schemeClr val="accent1"/>
                    </a:gs>
                    <a:gs pos="100000">
                      <a:schemeClr val="accent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0B9DCA3E-C257-3ACD-1A04-7F6433E814C3}"/>
                  </a:ext>
                </a:extLst>
              </p:cNvPr>
              <p:cNvCxnSpPr>
                <a:cxnSpLocks/>
              </p:cNvCxnSpPr>
              <p:nvPr/>
            </p:nvCxnSpPr>
            <p:spPr>
              <a:xfrm flipH="1">
                <a:off x="5607050" y="984250"/>
                <a:ext cx="406400" cy="406400"/>
              </a:xfrm>
              <a:prstGeom prst="line">
                <a:avLst/>
              </a:prstGeom>
              <a:ln w="12700">
                <a:gradFill>
                  <a:gsLst>
                    <a:gs pos="0">
                      <a:schemeClr val="accent1"/>
                    </a:gs>
                    <a:gs pos="100000">
                      <a:schemeClr val="accent6"/>
                    </a:gs>
                  </a:gsLst>
                  <a:lin ang="5400000" scaled="1"/>
                </a:gradFill>
              </a:ln>
            </p:spPr>
            <p:style>
              <a:lnRef idx="1">
                <a:schemeClr val="accent1"/>
              </a:lnRef>
              <a:fillRef idx="0">
                <a:schemeClr val="accent1"/>
              </a:fillRef>
              <a:effectRef idx="0">
                <a:schemeClr val="accent1"/>
              </a:effectRef>
              <a:fontRef idx="minor">
                <a:schemeClr val="tx1"/>
              </a:fontRef>
            </p:style>
          </p:cxnSp>
        </p:grpSp>
      </p:grpSp>
      <p:sp>
        <p:nvSpPr>
          <p:cNvPr id="25" name="文本框 24">
            <a:extLst>
              <a:ext uri="{FF2B5EF4-FFF2-40B4-BE49-F238E27FC236}">
                <a16:creationId xmlns:a16="http://schemas.microsoft.com/office/drawing/2014/main" id="{E84758E4-4CF3-1759-8E3C-1ADF3BD5B54D}"/>
              </a:ext>
            </a:extLst>
          </p:cNvPr>
          <p:cNvSpPr txBox="1"/>
          <p:nvPr/>
        </p:nvSpPr>
        <p:spPr>
          <a:xfrm>
            <a:off x="5049270" y="793175"/>
            <a:ext cx="2093461" cy="584775"/>
          </a:xfrm>
          <a:prstGeom prst="rect">
            <a:avLst/>
          </a:prstGeom>
          <a:noFill/>
        </p:spPr>
        <p:txBody>
          <a:bodyPr wrap="square" rtlCol="0">
            <a:spAutoFit/>
          </a:bodyPr>
          <a:lstStyle/>
          <a:p>
            <a:pPr algn="ctr"/>
            <a:r>
              <a:rPr lang="zh-CN" altLang="en-US" sz="3200" dirty="0">
                <a:solidFill>
                  <a:schemeClr val="accent6"/>
                </a:solidFill>
                <a:latin typeface="+mj-ea"/>
                <a:ea typeface="+mj-ea"/>
              </a:rPr>
              <a:t>标题</a:t>
            </a:r>
          </a:p>
        </p:txBody>
      </p:sp>
      <p:grpSp>
        <p:nvGrpSpPr>
          <p:cNvPr id="3" name="组合 2">
            <a:extLst>
              <a:ext uri="{FF2B5EF4-FFF2-40B4-BE49-F238E27FC236}">
                <a16:creationId xmlns:a16="http://schemas.microsoft.com/office/drawing/2014/main" id="{1168E50F-57A2-DD0E-6DBE-9CEBA1BBBA63}"/>
              </a:ext>
            </a:extLst>
          </p:cNvPr>
          <p:cNvGrpSpPr/>
          <p:nvPr/>
        </p:nvGrpSpPr>
        <p:grpSpPr>
          <a:xfrm>
            <a:off x="755872" y="2040262"/>
            <a:ext cx="3615760" cy="3749027"/>
            <a:chOff x="490911" y="2684457"/>
            <a:chExt cx="3615760" cy="3749027"/>
          </a:xfrm>
        </p:grpSpPr>
        <p:sp>
          <p:nvSpPr>
            <p:cNvPr id="6" name="椭圆 5">
              <a:extLst>
                <a:ext uri="{FF2B5EF4-FFF2-40B4-BE49-F238E27FC236}">
                  <a16:creationId xmlns:a16="http://schemas.microsoft.com/office/drawing/2014/main" id="{79522159-DAB0-63D9-5498-452A186E7B4D}"/>
                </a:ext>
              </a:extLst>
            </p:cNvPr>
            <p:cNvSpPr/>
            <p:nvPr/>
          </p:nvSpPr>
          <p:spPr>
            <a:xfrm>
              <a:off x="947139" y="3157500"/>
              <a:ext cx="2703304" cy="2802941"/>
            </a:xfrm>
            <a:prstGeom prst="ellipse">
              <a:avLst/>
            </a:prstGeom>
            <a:gradFill flip="none" rotWithShape="1">
              <a:gsLst>
                <a:gs pos="61000">
                  <a:schemeClr val="tx1"/>
                </a:gs>
                <a:gs pos="100000">
                  <a:schemeClr val="accent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ADFC6E9C-8D81-35C7-BFEB-AEC9D271386D}"/>
                </a:ext>
              </a:extLst>
            </p:cNvPr>
            <p:cNvSpPr/>
            <p:nvPr/>
          </p:nvSpPr>
          <p:spPr>
            <a:xfrm>
              <a:off x="490911" y="2684457"/>
              <a:ext cx="3615760" cy="3749027"/>
            </a:xfrm>
            <a:prstGeom prst="ellipse">
              <a:avLst/>
            </a:prstGeom>
            <a:gradFill flip="none" rotWithShape="1">
              <a:gsLst>
                <a:gs pos="60000">
                  <a:srgbClr val="000521">
                    <a:alpha val="0"/>
                  </a:srgbClr>
                </a:gs>
                <a:gs pos="87000">
                  <a:schemeClr val="accent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15772637-BB30-BB8A-FF8C-9D8886F989F9}"/>
                </a:ext>
              </a:extLst>
            </p:cNvPr>
            <p:cNvSpPr/>
            <p:nvPr/>
          </p:nvSpPr>
          <p:spPr>
            <a:xfrm>
              <a:off x="947139" y="3157500"/>
              <a:ext cx="2703304" cy="2802941"/>
            </a:xfrm>
            <a:prstGeom prst="ellipse">
              <a:avLst/>
            </a:prstGeom>
            <a:gradFill flip="none" rotWithShape="1">
              <a:gsLst>
                <a:gs pos="0">
                  <a:schemeClr val="accent3">
                    <a:lumMod val="75000"/>
                  </a:schemeClr>
                </a:gs>
                <a:gs pos="59000">
                  <a:schemeClr val="tx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椭圆 9">
              <a:extLst>
                <a:ext uri="{FF2B5EF4-FFF2-40B4-BE49-F238E27FC236}">
                  <a16:creationId xmlns:a16="http://schemas.microsoft.com/office/drawing/2014/main" id="{9947C805-23EF-B033-2E20-C95F65B4D0A9}"/>
                </a:ext>
              </a:extLst>
            </p:cNvPr>
            <p:cNvSpPr/>
            <p:nvPr/>
          </p:nvSpPr>
          <p:spPr>
            <a:xfrm>
              <a:off x="947139" y="3157500"/>
              <a:ext cx="2703304" cy="2802941"/>
            </a:xfrm>
            <a:prstGeom prst="ellipse">
              <a:avLst/>
            </a:prstGeom>
            <a:gradFill flip="none" rotWithShape="1">
              <a:gsLst>
                <a:gs pos="32000">
                  <a:schemeClr val="tx1">
                    <a:alpha val="0"/>
                  </a:schemeClr>
                </a:gs>
                <a:gs pos="80000">
                  <a:schemeClr val="accent6">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a:extLst>
              <a:ext uri="{FF2B5EF4-FFF2-40B4-BE49-F238E27FC236}">
                <a16:creationId xmlns:a16="http://schemas.microsoft.com/office/drawing/2014/main" id="{F498F407-D936-B5A7-C974-3CB8A6B5E795}"/>
              </a:ext>
            </a:extLst>
          </p:cNvPr>
          <p:cNvSpPr txBox="1"/>
          <p:nvPr/>
        </p:nvSpPr>
        <p:spPr>
          <a:xfrm>
            <a:off x="1928231" y="3467043"/>
            <a:ext cx="1271041" cy="707886"/>
          </a:xfrm>
          <a:prstGeom prst="rect">
            <a:avLst/>
          </a:prstGeom>
          <a:noFill/>
        </p:spPr>
        <p:txBody>
          <a:bodyPr wrap="square" rtlCol="0">
            <a:spAutoFit/>
          </a:bodyPr>
          <a:lstStyle/>
          <a:p>
            <a:r>
              <a:rPr lang="zh-CN" altLang="en-US" sz="4000" dirty="0">
                <a:solidFill>
                  <a:schemeClr val="bg1"/>
                </a:solidFill>
                <a:latin typeface="+mj-ea"/>
                <a:ea typeface="+mj-ea"/>
              </a:rPr>
              <a:t>标题</a:t>
            </a:r>
          </a:p>
        </p:txBody>
      </p:sp>
      <p:sp>
        <p:nvSpPr>
          <p:cNvPr id="17" name="椭圆 16">
            <a:extLst>
              <a:ext uri="{FF2B5EF4-FFF2-40B4-BE49-F238E27FC236}">
                <a16:creationId xmlns:a16="http://schemas.microsoft.com/office/drawing/2014/main" id="{C5AE2212-3C8F-B27A-5640-A602B61AE1EA}"/>
              </a:ext>
            </a:extLst>
          </p:cNvPr>
          <p:cNvSpPr/>
          <p:nvPr/>
        </p:nvSpPr>
        <p:spPr>
          <a:xfrm>
            <a:off x="-307715" y="937473"/>
            <a:ext cx="5742932" cy="5954603"/>
          </a:xfrm>
          <a:prstGeom prst="ellipse">
            <a:avLst/>
          </a:prstGeom>
          <a:noFill/>
          <a:ln>
            <a:solidFill>
              <a:schemeClr val="accent1">
                <a:shade val="15000"/>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88AC47A8-58F5-D99F-A693-D1603F55DDD2}"/>
              </a:ext>
            </a:extLst>
          </p:cNvPr>
          <p:cNvSpPr/>
          <p:nvPr/>
        </p:nvSpPr>
        <p:spPr>
          <a:xfrm>
            <a:off x="4575748" y="1962725"/>
            <a:ext cx="852684" cy="884112"/>
          </a:xfrm>
          <a:prstGeom prst="ellipse">
            <a:avLst/>
          </a:prstGeom>
          <a:gradFill flip="none" rotWithShape="1">
            <a:gsLst>
              <a:gs pos="32000">
                <a:schemeClr val="tx1">
                  <a:alpha val="0"/>
                </a:schemeClr>
              </a:gs>
              <a:gs pos="80000">
                <a:schemeClr val="accent6">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椭圆 14">
            <a:extLst>
              <a:ext uri="{FF2B5EF4-FFF2-40B4-BE49-F238E27FC236}">
                <a16:creationId xmlns:a16="http://schemas.microsoft.com/office/drawing/2014/main" id="{B520E5A4-6C45-7E8D-B660-6842B23988A3}"/>
              </a:ext>
            </a:extLst>
          </p:cNvPr>
          <p:cNvSpPr/>
          <p:nvPr/>
        </p:nvSpPr>
        <p:spPr>
          <a:xfrm>
            <a:off x="5008875" y="3439398"/>
            <a:ext cx="852684" cy="884112"/>
          </a:xfrm>
          <a:prstGeom prst="ellipse">
            <a:avLst/>
          </a:prstGeom>
          <a:gradFill flip="none" rotWithShape="1">
            <a:gsLst>
              <a:gs pos="32000">
                <a:schemeClr val="tx1">
                  <a:alpha val="0"/>
                </a:schemeClr>
              </a:gs>
              <a:gs pos="80000">
                <a:schemeClr val="accent6">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B8ADA65B-B009-B4C2-6DD9-B6027EABDCBB}"/>
              </a:ext>
            </a:extLst>
          </p:cNvPr>
          <p:cNvSpPr/>
          <p:nvPr/>
        </p:nvSpPr>
        <p:spPr>
          <a:xfrm>
            <a:off x="4641625" y="4874190"/>
            <a:ext cx="852684" cy="884112"/>
          </a:xfrm>
          <a:prstGeom prst="ellipse">
            <a:avLst/>
          </a:prstGeom>
          <a:gradFill flip="none" rotWithShape="1">
            <a:gsLst>
              <a:gs pos="32000">
                <a:schemeClr val="tx1">
                  <a:alpha val="0"/>
                </a:schemeClr>
              </a:gs>
              <a:gs pos="80000">
                <a:schemeClr val="accent6">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id="{836029E4-F862-AD75-5840-19804772EA72}"/>
              </a:ext>
            </a:extLst>
          </p:cNvPr>
          <p:cNvSpPr txBox="1"/>
          <p:nvPr/>
        </p:nvSpPr>
        <p:spPr>
          <a:xfrm>
            <a:off x="4692794" y="2224007"/>
            <a:ext cx="745815" cy="369332"/>
          </a:xfrm>
          <a:prstGeom prst="rect">
            <a:avLst/>
          </a:prstGeom>
          <a:noFill/>
        </p:spPr>
        <p:txBody>
          <a:bodyPr wrap="square" rtlCol="0">
            <a:spAutoFit/>
          </a:bodyPr>
          <a:lstStyle/>
          <a:p>
            <a:r>
              <a:rPr lang="zh-CN" altLang="en-US" dirty="0">
                <a:solidFill>
                  <a:schemeClr val="bg1"/>
                </a:solidFill>
              </a:rPr>
              <a:t>标题</a:t>
            </a:r>
          </a:p>
        </p:txBody>
      </p:sp>
      <p:sp>
        <p:nvSpPr>
          <p:cNvPr id="20" name="文本框 19">
            <a:extLst>
              <a:ext uri="{FF2B5EF4-FFF2-40B4-BE49-F238E27FC236}">
                <a16:creationId xmlns:a16="http://schemas.microsoft.com/office/drawing/2014/main" id="{59C5CA67-1730-52FC-21A9-6244060D4A89}"/>
              </a:ext>
            </a:extLst>
          </p:cNvPr>
          <p:cNvSpPr txBox="1"/>
          <p:nvPr/>
        </p:nvSpPr>
        <p:spPr>
          <a:xfrm>
            <a:off x="5124160" y="3730108"/>
            <a:ext cx="745815" cy="369332"/>
          </a:xfrm>
          <a:prstGeom prst="rect">
            <a:avLst/>
          </a:prstGeom>
          <a:noFill/>
        </p:spPr>
        <p:txBody>
          <a:bodyPr wrap="square" rtlCol="0">
            <a:spAutoFit/>
          </a:bodyPr>
          <a:lstStyle/>
          <a:p>
            <a:r>
              <a:rPr lang="zh-CN" altLang="en-US" dirty="0">
                <a:solidFill>
                  <a:schemeClr val="bg1"/>
                </a:solidFill>
              </a:rPr>
              <a:t>标题</a:t>
            </a:r>
          </a:p>
        </p:txBody>
      </p:sp>
      <p:sp>
        <p:nvSpPr>
          <p:cNvPr id="26" name="文本框 25">
            <a:extLst>
              <a:ext uri="{FF2B5EF4-FFF2-40B4-BE49-F238E27FC236}">
                <a16:creationId xmlns:a16="http://schemas.microsoft.com/office/drawing/2014/main" id="{4251EDCE-14BA-7625-3877-0FAC5E947958}"/>
              </a:ext>
            </a:extLst>
          </p:cNvPr>
          <p:cNvSpPr txBox="1"/>
          <p:nvPr/>
        </p:nvSpPr>
        <p:spPr>
          <a:xfrm>
            <a:off x="4751252" y="5154062"/>
            <a:ext cx="745815" cy="369332"/>
          </a:xfrm>
          <a:prstGeom prst="rect">
            <a:avLst/>
          </a:prstGeom>
          <a:noFill/>
        </p:spPr>
        <p:txBody>
          <a:bodyPr wrap="square" rtlCol="0">
            <a:spAutoFit/>
          </a:bodyPr>
          <a:lstStyle/>
          <a:p>
            <a:r>
              <a:rPr lang="zh-CN" altLang="en-US" dirty="0">
                <a:solidFill>
                  <a:schemeClr val="bg1"/>
                </a:solidFill>
              </a:rPr>
              <a:t>标题</a:t>
            </a:r>
          </a:p>
        </p:txBody>
      </p:sp>
      <p:sp>
        <p:nvSpPr>
          <p:cNvPr id="27" name="文本框 26">
            <a:extLst>
              <a:ext uri="{FF2B5EF4-FFF2-40B4-BE49-F238E27FC236}">
                <a16:creationId xmlns:a16="http://schemas.microsoft.com/office/drawing/2014/main" id="{EBBBA6DB-44C4-3D7A-12BC-C76869752F98}"/>
              </a:ext>
            </a:extLst>
          </p:cNvPr>
          <p:cNvSpPr txBox="1"/>
          <p:nvPr/>
        </p:nvSpPr>
        <p:spPr>
          <a:xfrm>
            <a:off x="5639333" y="2052506"/>
            <a:ext cx="4051300" cy="666529"/>
          </a:xfrm>
          <a:prstGeom prst="rect">
            <a:avLst/>
          </a:prstGeom>
          <a:noFill/>
        </p:spPr>
        <p:txBody>
          <a:bodyPr wrap="square" rtlCol="0">
            <a:spAutoFit/>
          </a:bodyPr>
          <a:lstStyle/>
          <a:p>
            <a:pPr>
              <a:lnSpc>
                <a:spcPct val="120000"/>
              </a:lnSpc>
            </a:pPr>
            <a:r>
              <a:rPr lang="zh-CN" altLang="en-US" sz="1600" dirty="0">
                <a:solidFill>
                  <a:schemeClr val="bg1"/>
                </a:solidFill>
              </a:rPr>
              <a:t>请输入内容请输入内容请输入内容请输入内容请输入内容请输入内容</a:t>
            </a:r>
          </a:p>
        </p:txBody>
      </p:sp>
      <p:sp>
        <p:nvSpPr>
          <p:cNvPr id="28" name="文本框 27">
            <a:extLst>
              <a:ext uri="{FF2B5EF4-FFF2-40B4-BE49-F238E27FC236}">
                <a16:creationId xmlns:a16="http://schemas.microsoft.com/office/drawing/2014/main" id="{77D469B4-8ED1-282A-E06D-229288605394}"/>
              </a:ext>
            </a:extLst>
          </p:cNvPr>
          <p:cNvSpPr txBox="1"/>
          <p:nvPr/>
        </p:nvSpPr>
        <p:spPr>
          <a:xfrm>
            <a:off x="6151348" y="3548189"/>
            <a:ext cx="4051300" cy="666529"/>
          </a:xfrm>
          <a:prstGeom prst="rect">
            <a:avLst/>
          </a:prstGeom>
          <a:noFill/>
        </p:spPr>
        <p:txBody>
          <a:bodyPr wrap="square" rtlCol="0">
            <a:spAutoFit/>
          </a:bodyPr>
          <a:lstStyle/>
          <a:p>
            <a:pPr>
              <a:lnSpc>
                <a:spcPct val="120000"/>
              </a:lnSpc>
            </a:pPr>
            <a:r>
              <a:rPr lang="zh-CN" altLang="en-US" sz="1600" dirty="0">
                <a:solidFill>
                  <a:schemeClr val="bg1"/>
                </a:solidFill>
              </a:rPr>
              <a:t>请输入内容请输入内容请输入内容请输入内容请输入内容请输入内容</a:t>
            </a:r>
          </a:p>
        </p:txBody>
      </p:sp>
      <p:sp>
        <p:nvSpPr>
          <p:cNvPr id="29" name="文本框 28">
            <a:extLst>
              <a:ext uri="{FF2B5EF4-FFF2-40B4-BE49-F238E27FC236}">
                <a16:creationId xmlns:a16="http://schemas.microsoft.com/office/drawing/2014/main" id="{C060C948-7430-BE6A-6EC5-5783601FA568}"/>
              </a:ext>
            </a:extLst>
          </p:cNvPr>
          <p:cNvSpPr txBox="1"/>
          <p:nvPr/>
        </p:nvSpPr>
        <p:spPr>
          <a:xfrm>
            <a:off x="5802024" y="4978621"/>
            <a:ext cx="4051300" cy="666529"/>
          </a:xfrm>
          <a:prstGeom prst="rect">
            <a:avLst/>
          </a:prstGeom>
          <a:noFill/>
        </p:spPr>
        <p:txBody>
          <a:bodyPr wrap="square" rtlCol="0">
            <a:spAutoFit/>
          </a:bodyPr>
          <a:lstStyle/>
          <a:p>
            <a:pPr>
              <a:lnSpc>
                <a:spcPct val="120000"/>
              </a:lnSpc>
            </a:pPr>
            <a:r>
              <a:rPr lang="zh-CN" altLang="en-US" sz="1600" dirty="0">
                <a:solidFill>
                  <a:schemeClr val="bg1"/>
                </a:solidFill>
              </a:rPr>
              <a:t>请输入内容请输入内容请输入内容请输入内容请输入内容请输入内容</a:t>
            </a:r>
          </a:p>
        </p:txBody>
      </p:sp>
    </p:spTree>
    <p:extLst>
      <p:ext uri="{BB962C8B-B14F-4D97-AF65-F5344CB8AC3E}">
        <p14:creationId xmlns:p14="http://schemas.microsoft.com/office/powerpoint/2010/main" val="32563116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六边形 7">
            <a:extLst>
              <a:ext uri="{FF2B5EF4-FFF2-40B4-BE49-F238E27FC236}">
                <a16:creationId xmlns:a16="http://schemas.microsoft.com/office/drawing/2014/main" id="{7C7A8C52-47EF-8992-F3EF-06234215DF10}"/>
              </a:ext>
            </a:extLst>
          </p:cNvPr>
          <p:cNvSpPr/>
          <p:nvPr/>
        </p:nvSpPr>
        <p:spPr>
          <a:xfrm rot="5400000">
            <a:off x="-525058" y="-541067"/>
            <a:ext cx="13435576" cy="11582400"/>
          </a:xfrm>
          <a:prstGeom prst="hexagon">
            <a:avLst/>
          </a:prstGeom>
          <a:gradFill>
            <a:gsLst>
              <a:gs pos="0">
                <a:schemeClr val="accent3">
                  <a:alpha val="18000"/>
                </a:schemeClr>
              </a:gs>
              <a:gs pos="100000">
                <a:srgbClr val="265BF2">
                  <a:alpha val="14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3682DA6A-BE6B-DCFB-59AC-7354E0DC00B3}"/>
              </a:ext>
            </a:extLst>
          </p:cNvPr>
          <p:cNvSpPr/>
          <p:nvPr/>
        </p:nvSpPr>
        <p:spPr>
          <a:xfrm>
            <a:off x="-6417" y="-12616"/>
            <a:ext cx="12192000" cy="6858000"/>
          </a:xfrm>
          <a:prstGeom prst="rect">
            <a:avLst/>
          </a:prstGeom>
          <a:gradFill>
            <a:gsLst>
              <a:gs pos="0">
                <a:schemeClr val="accent3">
                  <a:lumMod val="75000"/>
                  <a:alpha val="70000"/>
                </a:schemeClr>
              </a:gs>
              <a:gs pos="25000">
                <a:srgbClr val="1E3F35"/>
              </a:gs>
              <a:gs pos="77000">
                <a:schemeClr val="tx1"/>
              </a:gs>
              <a:gs pos="100000">
                <a:schemeClr val="accent6">
                  <a:alpha val="68000"/>
                </a:schemeClr>
              </a:gs>
            </a:gsLst>
            <a:lin ang="2700000" scaled="0"/>
          </a:gradFill>
          <a:ln w="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83CAC9F1-AAC7-8D6F-8940-35EABFA1D97D}"/>
              </a:ext>
            </a:extLst>
          </p:cNvPr>
          <p:cNvSpPr/>
          <p:nvPr/>
        </p:nvSpPr>
        <p:spPr>
          <a:xfrm>
            <a:off x="0" y="0"/>
            <a:ext cx="12192000" cy="6858000"/>
          </a:xfrm>
          <a:prstGeom prst="rect">
            <a:avLst/>
          </a:prstGeom>
          <a:solidFill>
            <a:schemeClr val="tx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六边形 5">
            <a:extLst>
              <a:ext uri="{FF2B5EF4-FFF2-40B4-BE49-F238E27FC236}">
                <a16:creationId xmlns:a16="http://schemas.microsoft.com/office/drawing/2014/main" id="{50297E4D-40FC-77C7-BDE2-DB1FBF71C5D9}"/>
              </a:ext>
            </a:extLst>
          </p:cNvPr>
          <p:cNvSpPr/>
          <p:nvPr/>
        </p:nvSpPr>
        <p:spPr>
          <a:xfrm rot="5400000">
            <a:off x="3178541" y="2010274"/>
            <a:ext cx="5834910" cy="5030096"/>
          </a:xfrm>
          <a:prstGeom prst="hexagon">
            <a:avLst/>
          </a:prstGeom>
          <a:gradFill>
            <a:gsLst>
              <a:gs pos="0">
                <a:schemeClr val="accent2">
                  <a:alpha val="21000"/>
                </a:schemeClr>
              </a:gs>
              <a:gs pos="100000">
                <a:schemeClr val="accent6">
                  <a:alpha val="23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六边形 6">
            <a:extLst>
              <a:ext uri="{FF2B5EF4-FFF2-40B4-BE49-F238E27FC236}">
                <a16:creationId xmlns:a16="http://schemas.microsoft.com/office/drawing/2014/main" id="{C0C36DA1-175B-ACB7-499E-5280A08A91F4}"/>
              </a:ext>
            </a:extLst>
          </p:cNvPr>
          <p:cNvSpPr/>
          <p:nvPr/>
        </p:nvSpPr>
        <p:spPr>
          <a:xfrm rot="5400000">
            <a:off x="1182624" y="1091984"/>
            <a:ext cx="9826744" cy="8471336"/>
          </a:xfrm>
          <a:prstGeom prst="hexagon">
            <a:avLst/>
          </a:prstGeom>
          <a:gradFill>
            <a:gsLst>
              <a:gs pos="0">
                <a:schemeClr val="accent3">
                  <a:alpha val="9000"/>
                </a:schemeClr>
              </a:gs>
              <a:gs pos="90000">
                <a:schemeClr val="accent6">
                  <a:alpha val="1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4" name="组合 23">
            <a:extLst>
              <a:ext uri="{FF2B5EF4-FFF2-40B4-BE49-F238E27FC236}">
                <a16:creationId xmlns:a16="http://schemas.microsoft.com/office/drawing/2014/main" id="{314F077B-B2B7-B9FA-8CA0-DA12E1D63882}"/>
              </a:ext>
            </a:extLst>
          </p:cNvPr>
          <p:cNvGrpSpPr/>
          <p:nvPr/>
        </p:nvGrpSpPr>
        <p:grpSpPr>
          <a:xfrm>
            <a:off x="1030288" y="971550"/>
            <a:ext cx="10131425" cy="406400"/>
            <a:chOff x="1778000" y="984250"/>
            <a:chExt cx="7042150" cy="406400"/>
          </a:xfrm>
        </p:grpSpPr>
        <p:cxnSp>
          <p:nvCxnSpPr>
            <p:cNvPr id="16" name="直接连接符 15">
              <a:extLst>
                <a:ext uri="{FF2B5EF4-FFF2-40B4-BE49-F238E27FC236}">
                  <a16:creationId xmlns:a16="http://schemas.microsoft.com/office/drawing/2014/main" id="{659F3199-124C-0D17-CB34-FA357BEA2592}"/>
                </a:ext>
              </a:extLst>
            </p:cNvPr>
            <p:cNvCxnSpPr/>
            <p:nvPr/>
          </p:nvCxnSpPr>
          <p:spPr>
            <a:xfrm>
              <a:off x="4768850" y="1390650"/>
              <a:ext cx="1060450" cy="0"/>
            </a:xfrm>
            <a:prstGeom prst="line">
              <a:avLst/>
            </a:prstGeom>
            <a:ln w="12700">
              <a:gradFill>
                <a:gsLst>
                  <a:gs pos="0">
                    <a:schemeClr val="accent1"/>
                  </a:gs>
                  <a:gs pos="100000">
                    <a:schemeClr val="accent6"/>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22" name="组合 21">
              <a:extLst>
                <a:ext uri="{FF2B5EF4-FFF2-40B4-BE49-F238E27FC236}">
                  <a16:creationId xmlns:a16="http://schemas.microsoft.com/office/drawing/2014/main" id="{0F6C8B34-1E1A-F448-3112-9B64F894A2E8}"/>
                </a:ext>
              </a:extLst>
            </p:cNvPr>
            <p:cNvGrpSpPr/>
            <p:nvPr/>
          </p:nvGrpSpPr>
          <p:grpSpPr>
            <a:xfrm>
              <a:off x="1778000" y="984250"/>
              <a:ext cx="2990850" cy="406400"/>
              <a:chOff x="1778000" y="984250"/>
              <a:chExt cx="2990850" cy="406400"/>
            </a:xfrm>
          </p:grpSpPr>
          <p:cxnSp>
            <p:nvCxnSpPr>
              <p:cNvPr id="13" name="直接连接符 12">
                <a:extLst>
                  <a:ext uri="{FF2B5EF4-FFF2-40B4-BE49-F238E27FC236}">
                    <a16:creationId xmlns:a16="http://schemas.microsoft.com/office/drawing/2014/main" id="{3BC115BC-4F62-4365-DE58-6F4BD540A774}"/>
                  </a:ext>
                </a:extLst>
              </p:cNvPr>
              <p:cNvCxnSpPr/>
              <p:nvPr/>
            </p:nvCxnSpPr>
            <p:spPr>
              <a:xfrm>
                <a:off x="1778000" y="984250"/>
                <a:ext cx="2584450" cy="0"/>
              </a:xfrm>
              <a:prstGeom prst="line">
                <a:avLst/>
              </a:prstGeom>
              <a:ln w="12700">
                <a:gradFill>
                  <a:gsLst>
                    <a:gs pos="0">
                      <a:schemeClr val="accent1"/>
                    </a:gs>
                    <a:gs pos="100000">
                      <a:schemeClr val="accent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1C21C75C-AB6B-69CC-03E5-C43192F50E0B}"/>
                  </a:ext>
                </a:extLst>
              </p:cNvPr>
              <p:cNvCxnSpPr>
                <a:cxnSpLocks/>
              </p:cNvCxnSpPr>
              <p:nvPr/>
            </p:nvCxnSpPr>
            <p:spPr>
              <a:xfrm>
                <a:off x="4362450" y="984250"/>
                <a:ext cx="406400" cy="406400"/>
              </a:xfrm>
              <a:prstGeom prst="line">
                <a:avLst/>
              </a:prstGeom>
              <a:ln w="12700">
                <a:gradFill>
                  <a:gsLst>
                    <a:gs pos="0">
                      <a:schemeClr val="accent1"/>
                    </a:gs>
                    <a:gs pos="100000">
                      <a:schemeClr val="accent6"/>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23" name="组合 22">
              <a:extLst>
                <a:ext uri="{FF2B5EF4-FFF2-40B4-BE49-F238E27FC236}">
                  <a16:creationId xmlns:a16="http://schemas.microsoft.com/office/drawing/2014/main" id="{6985FB76-7BD3-D5A9-1397-ECDA169AD4EC}"/>
                </a:ext>
              </a:extLst>
            </p:cNvPr>
            <p:cNvGrpSpPr/>
            <p:nvPr/>
          </p:nvGrpSpPr>
          <p:grpSpPr>
            <a:xfrm>
              <a:off x="5829300" y="984250"/>
              <a:ext cx="2990850" cy="406400"/>
              <a:chOff x="5607050" y="984250"/>
              <a:chExt cx="2990850" cy="406400"/>
            </a:xfrm>
          </p:grpSpPr>
          <p:cxnSp>
            <p:nvCxnSpPr>
              <p:cNvPr id="14" name="直接连接符 13">
                <a:extLst>
                  <a:ext uri="{FF2B5EF4-FFF2-40B4-BE49-F238E27FC236}">
                    <a16:creationId xmlns:a16="http://schemas.microsoft.com/office/drawing/2014/main" id="{E0E0A7E6-5582-C7B5-610E-D077A38D1191}"/>
                  </a:ext>
                </a:extLst>
              </p:cNvPr>
              <p:cNvCxnSpPr/>
              <p:nvPr/>
            </p:nvCxnSpPr>
            <p:spPr>
              <a:xfrm>
                <a:off x="6013450" y="984250"/>
                <a:ext cx="2584450" cy="0"/>
              </a:xfrm>
              <a:prstGeom prst="line">
                <a:avLst/>
              </a:prstGeom>
              <a:ln w="12700">
                <a:gradFill>
                  <a:gsLst>
                    <a:gs pos="0">
                      <a:schemeClr val="accent1"/>
                    </a:gs>
                    <a:gs pos="100000">
                      <a:schemeClr val="accent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0B9DCA3E-C257-3ACD-1A04-7F6433E814C3}"/>
                  </a:ext>
                </a:extLst>
              </p:cNvPr>
              <p:cNvCxnSpPr>
                <a:cxnSpLocks/>
              </p:cNvCxnSpPr>
              <p:nvPr/>
            </p:nvCxnSpPr>
            <p:spPr>
              <a:xfrm flipH="1">
                <a:off x="5607050" y="984250"/>
                <a:ext cx="406400" cy="406400"/>
              </a:xfrm>
              <a:prstGeom prst="line">
                <a:avLst/>
              </a:prstGeom>
              <a:ln w="12700">
                <a:gradFill>
                  <a:gsLst>
                    <a:gs pos="0">
                      <a:schemeClr val="accent1"/>
                    </a:gs>
                    <a:gs pos="100000">
                      <a:schemeClr val="accent6"/>
                    </a:gs>
                  </a:gsLst>
                  <a:lin ang="5400000" scaled="1"/>
                </a:gradFill>
              </a:ln>
            </p:spPr>
            <p:style>
              <a:lnRef idx="1">
                <a:schemeClr val="accent1"/>
              </a:lnRef>
              <a:fillRef idx="0">
                <a:schemeClr val="accent1"/>
              </a:fillRef>
              <a:effectRef idx="0">
                <a:schemeClr val="accent1"/>
              </a:effectRef>
              <a:fontRef idx="minor">
                <a:schemeClr val="tx1"/>
              </a:fontRef>
            </p:style>
          </p:cxnSp>
        </p:grpSp>
      </p:grpSp>
      <p:sp>
        <p:nvSpPr>
          <p:cNvPr id="25" name="文本框 24">
            <a:extLst>
              <a:ext uri="{FF2B5EF4-FFF2-40B4-BE49-F238E27FC236}">
                <a16:creationId xmlns:a16="http://schemas.microsoft.com/office/drawing/2014/main" id="{E84758E4-4CF3-1759-8E3C-1ADF3BD5B54D}"/>
              </a:ext>
            </a:extLst>
          </p:cNvPr>
          <p:cNvSpPr txBox="1"/>
          <p:nvPr/>
        </p:nvSpPr>
        <p:spPr>
          <a:xfrm>
            <a:off x="5049270" y="793175"/>
            <a:ext cx="2093461" cy="584775"/>
          </a:xfrm>
          <a:prstGeom prst="rect">
            <a:avLst/>
          </a:prstGeom>
          <a:noFill/>
        </p:spPr>
        <p:txBody>
          <a:bodyPr wrap="square" rtlCol="0">
            <a:spAutoFit/>
          </a:bodyPr>
          <a:lstStyle/>
          <a:p>
            <a:pPr algn="ctr"/>
            <a:r>
              <a:rPr lang="zh-CN" altLang="en-US" sz="3200" dirty="0">
                <a:solidFill>
                  <a:schemeClr val="accent6"/>
                </a:solidFill>
                <a:latin typeface="+mj-ea"/>
                <a:ea typeface="+mj-ea"/>
              </a:rPr>
              <a:t>标题</a:t>
            </a:r>
          </a:p>
        </p:txBody>
      </p:sp>
      <p:sp>
        <p:nvSpPr>
          <p:cNvPr id="3" name="六边形 2">
            <a:extLst>
              <a:ext uri="{FF2B5EF4-FFF2-40B4-BE49-F238E27FC236}">
                <a16:creationId xmlns:a16="http://schemas.microsoft.com/office/drawing/2014/main" id="{845C32D3-DC03-4D21-7DC4-887CD9626C0E}"/>
              </a:ext>
            </a:extLst>
          </p:cNvPr>
          <p:cNvSpPr/>
          <p:nvPr/>
        </p:nvSpPr>
        <p:spPr>
          <a:xfrm rot="5400000">
            <a:off x="5413550" y="3017220"/>
            <a:ext cx="1364895" cy="1176634"/>
          </a:xfrm>
          <a:prstGeom prst="hexagon">
            <a:avLst/>
          </a:prstGeom>
          <a:gradFill>
            <a:gsLst>
              <a:gs pos="0">
                <a:schemeClr val="accent6">
                  <a:alpha val="21000"/>
                </a:schemeClr>
              </a:gs>
              <a:gs pos="100000">
                <a:srgbClr val="265BF2">
                  <a:alpha val="16000"/>
                </a:srgbClr>
              </a:gs>
            </a:gsLst>
            <a:lin ang="5400000" scaled="1"/>
          </a:gradFill>
          <a:ln>
            <a:gradFill>
              <a:gsLst>
                <a:gs pos="0">
                  <a:schemeClr val="accent3"/>
                </a:gs>
                <a:gs pos="100000">
                  <a:schemeClr val="accent6"/>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六边形 3">
            <a:extLst>
              <a:ext uri="{FF2B5EF4-FFF2-40B4-BE49-F238E27FC236}">
                <a16:creationId xmlns:a16="http://schemas.microsoft.com/office/drawing/2014/main" id="{D50CE5E0-247B-F211-01A4-649AA2AFFAE6}"/>
              </a:ext>
            </a:extLst>
          </p:cNvPr>
          <p:cNvSpPr/>
          <p:nvPr/>
        </p:nvSpPr>
        <p:spPr>
          <a:xfrm rot="5400000">
            <a:off x="4728499" y="4243916"/>
            <a:ext cx="1364895" cy="1176634"/>
          </a:xfrm>
          <a:prstGeom prst="hexagon">
            <a:avLst/>
          </a:prstGeom>
          <a:gradFill>
            <a:gsLst>
              <a:gs pos="0">
                <a:schemeClr val="accent6">
                  <a:alpha val="21000"/>
                </a:schemeClr>
              </a:gs>
              <a:gs pos="100000">
                <a:srgbClr val="265BF2">
                  <a:alpha val="16000"/>
                </a:srgbClr>
              </a:gs>
            </a:gsLst>
            <a:lin ang="5400000" scaled="1"/>
          </a:gradFill>
          <a:ln>
            <a:gradFill>
              <a:gsLst>
                <a:gs pos="0">
                  <a:schemeClr val="accent3"/>
                </a:gs>
                <a:gs pos="100000">
                  <a:schemeClr val="accent6"/>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六边形 4">
            <a:extLst>
              <a:ext uri="{FF2B5EF4-FFF2-40B4-BE49-F238E27FC236}">
                <a16:creationId xmlns:a16="http://schemas.microsoft.com/office/drawing/2014/main" id="{CFCC2587-745B-767B-01A3-BE1EE0E23D21}"/>
              </a:ext>
            </a:extLst>
          </p:cNvPr>
          <p:cNvSpPr/>
          <p:nvPr/>
        </p:nvSpPr>
        <p:spPr>
          <a:xfrm rot="5400000">
            <a:off x="6098600" y="4243916"/>
            <a:ext cx="1364895" cy="1176634"/>
          </a:xfrm>
          <a:prstGeom prst="hexagon">
            <a:avLst/>
          </a:prstGeom>
          <a:gradFill>
            <a:gsLst>
              <a:gs pos="0">
                <a:schemeClr val="accent6">
                  <a:alpha val="21000"/>
                </a:schemeClr>
              </a:gs>
              <a:gs pos="100000">
                <a:srgbClr val="265BF2">
                  <a:alpha val="16000"/>
                </a:srgbClr>
              </a:gs>
            </a:gsLst>
            <a:lin ang="5400000" scaled="1"/>
          </a:gradFill>
          <a:ln>
            <a:gradFill>
              <a:gsLst>
                <a:gs pos="0">
                  <a:schemeClr val="accent3"/>
                </a:gs>
                <a:gs pos="100000">
                  <a:schemeClr val="accent6"/>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4F7839FF-0707-C378-99AD-0D69F352FE27}"/>
              </a:ext>
            </a:extLst>
          </p:cNvPr>
          <p:cNvSpPr txBox="1"/>
          <p:nvPr/>
        </p:nvSpPr>
        <p:spPr>
          <a:xfrm>
            <a:off x="5658497" y="3343927"/>
            <a:ext cx="994715" cy="523220"/>
          </a:xfrm>
          <a:prstGeom prst="rect">
            <a:avLst/>
          </a:prstGeom>
          <a:noFill/>
        </p:spPr>
        <p:txBody>
          <a:bodyPr wrap="square" rtlCol="0">
            <a:spAutoFit/>
          </a:bodyPr>
          <a:lstStyle/>
          <a:p>
            <a:r>
              <a:rPr lang="zh-CN" altLang="en-US" sz="2800" dirty="0">
                <a:gradFill>
                  <a:gsLst>
                    <a:gs pos="0">
                      <a:schemeClr val="accent3"/>
                    </a:gs>
                    <a:gs pos="100000">
                      <a:schemeClr val="accent6"/>
                    </a:gs>
                  </a:gsLst>
                  <a:lin ang="5400000" scaled="1"/>
                </a:gradFill>
                <a:latin typeface="+mj-ea"/>
                <a:ea typeface="+mj-ea"/>
              </a:rPr>
              <a:t>标题</a:t>
            </a:r>
          </a:p>
        </p:txBody>
      </p:sp>
      <p:sp>
        <p:nvSpPr>
          <p:cNvPr id="11" name="文本框 10">
            <a:extLst>
              <a:ext uri="{FF2B5EF4-FFF2-40B4-BE49-F238E27FC236}">
                <a16:creationId xmlns:a16="http://schemas.microsoft.com/office/drawing/2014/main" id="{A036DC43-B9DF-524F-C549-BB215B9F62E2}"/>
              </a:ext>
            </a:extLst>
          </p:cNvPr>
          <p:cNvSpPr txBox="1"/>
          <p:nvPr/>
        </p:nvSpPr>
        <p:spPr>
          <a:xfrm>
            <a:off x="4913588" y="4570623"/>
            <a:ext cx="994715" cy="523220"/>
          </a:xfrm>
          <a:prstGeom prst="rect">
            <a:avLst/>
          </a:prstGeom>
          <a:noFill/>
        </p:spPr>
        <p:txBody>
          <a:bodyPr wrap="square" rtlCol="0">
            <a:spAutoFit/>
          </a:bodyPr>
          <a:lstStyle/>
          <a:p>
            <a:r>
              <a:rPr lang="zh-CN" altLang="en-US" sz="2800" dirty="0">
                <a:gradFill>
                  <a:gsLst>
                    <a:gs pos="0">
                      <a:schemeClr val="accent3"/>
                    </a:gs>
                    <a:gs pos="100000">
                      <a:schemeClr val="accent6"/>
                    </a:gs>
                  </a:gsLst>
                  <a:lin ang="5400000" scaled="1"/>
                </a:gradFill>
                <a:latin typeface="+mj-ea"/>
                <a:ea typeface="+mj-ea"/>
              </a:rPr>
              <a:t>标题</a:t>
            </a:r>
          </a:p>
        </p:txBody>
      </p:sp>
      <p:sp>
        <p:nvSpPr>
          <p:cNvPr id="12" name="文本框 11">
            <a:extLst>
              <a:ext uri="{FF2B5EF4-FFF2-40B4-BE49-F238E27FC236}">
                <a16:creationId xmlns:a16="http://schemas.microsoft.com/office/drawing/2014/main" id="{91EDBC8A-20D2-2509-B8A6-D8902F1CD172}"/>
              </a:ext>
            </a:extLst>
          </p:cNvPr>
          <p:cNvSpPr txBox="1"/>
          <p:nvPr/>
        </p:nvSpPr>
        <p:spPr>
          <a:xfrm>
            <a:off x="6361468" y="4570623"/>
            <a:ext cx="994715" cy="523220"/>
          </a:xfrm>
          <a:prstGeom prst="rect">
            <a:avLst/>
          </a:prstGeom>
          <a:noFill/>
        </p:spPr>
        <p:txBody>
          <a:bodyPr wrap="square" rtlCol="0">
            <a:spAutoFit/>
          </a:bodyPr>
          <a:lstStyle/>
          <a:p>
            <a:r>
              <a:rPr lang="zh-CN" altLang="en-US" sz="2800" dirty="0">
                <a:gradFill>
                  <a:gsLst>
                    <a:gs pos="0">
                      <a:schemeClr val="accent3"/>
                    </a:gs>
                    <a:gs pos="100000">
                      <a:schemeClr val="accent6"/>
                    </a:gs>
                  </a:gsLst>
                  <a:lin ang="5400000" scaled="1"/>
                </a:gradFill>
                <a:latin typeface="+mj-ea"/>
                <a:ea typeface="+mj-ea"/>
              </a:rPr>
              <a:t>标题</a:t>
            </a:r>
          </a:p>
        </p:txBody>
      </p:sp>
      <p:sp>
        <p:nvSpPr>
          <p:cNvPr id="15" name="文本框 14">
            <a:extLst>
              <a:ext uri="{FF2B5EF4-FFF2-40B4-BE49-F238E27FC236}">
                <a16:creationId xmlns:a16="http://schemas.microsoft.com/office/drawing/2014/main" id="{A554AE83-42EB-AB3C-9F2F-78382CA8E22C}"/>
              </a:ext>
            </a:extLst>
          </p:cNvPr>
          <p:cNvSpPr txBox="1"/>
          <p:nvPr/>
        </p:nvSpPr>
        <p:spPr>
          <a:xfrm>
            <a:off x="5422937" y="2359040"/>
            <a:ext cx="1635051" cy="400110"/>
          </a:xfrm>
          <a:prstGeom prst="rect">
            <a:avLst/>
          </a:prstGeom>
          <a:noFill/>
        </p:spPr>
        <p:txBody>
          <a:bodyPr wrap="square" rtlCol="0">
            <a:spAutoFit/>
          </a:bodyPr>
          <a:lstStyle/>
          <a:p>
            <a:r>
              <a:rPr lang="zh-CN" altLang="en-US" sz="2000" dirty="0">
                <a:solidFill>
                  <a:schemeClr val="bg1"/>
                </a:solidFill>
              </a:rPr>
              <a:t>请输入内容</a:t>
            </a:r>
          </a:p>
        </p:txBody>
      </p:sp>
      <p:sp>
        <p:nvSpPr>
          <p:cNvPr id="17" name="文本框 16">
            <a:extLst>
              <a:ext uri="{FF2B5EF4-FFF2-40B4-BE49-F238E27FC236}">
                <a16:creationId xmlns:a16="http://schemas.microsoft.com/office/drawing/2014/main" id="{17FC88BF-7C3B-B7B7-5B79-F9C8903C0C82}"/>
              </a:ext>
            </a:extLst>
          </p:cNvPr>
          <p:cNvSpPr txBox="1"/>
          <p:nvPr/>
        </p:nvSpPr>
        <p:spPr>
          <a:xfrm>
            <a:off x="7442466" y="4632178"/>
            <a:ext cx="1648525" cy="400110"/>
          </a:xfrm>
          <a:prstGeom prst="rect">
            <a:avLst/>
          </a:prstGeom>
          <a:noFill/>
        </p:spPr>
        <p:txBody>
          <a:bodyPr wrap="square" rtlCol="0">
            <a:spAutoFit/>
          </a:bodyPr>
          <a:lstStyle/>
          <a:p>
            <a:r>
              <a:rPr lang="zh-CN" altLang="en-US" sz="2000" dirty="0">
                <a:solidFill>
                  <a:schemeClr val="bg1"/>
                </a:solidFill>
              </a:rPr>
              <a:t>请输入内容</a:t>
            </a:r>
          </a:p>
        </p:txBody>
      </p:sp>
      <p:sp>
        <p:nvSpPr>
          <p:cNvPr id="19" name="文本框 18">
            <a:extLst>
              <a:ext uri="{FF2B5EF4-FFF2-40B4-BE49-F238E27FC236}">
                <a16:creationId xmlns:a16="http://schemas.microsoft.com/office/drawing/2014/main" id="{8AFABB47-4FD3-6AFF-C59D-37EAB67B4740}"/>
              </a:ext>
            </a:extLst>
          </p:cNvPr>
          <p:cNvSpPr txBox="1"/>
          <p:nvPr/>
        </p:nvSpPr>
        <p:spPr>
          <a:xfrm>
            <a:off x="3101001" y="4632178"/>
            <a:ext cx="1647493" cy="400110"/>
          </a:xfrm>
          <a:prstGeom prst="rect">
            <a:avLst/>
          </a:prstGeom>
          <a:noFill/>
        </p:spPr>
        <p:txBody>
          <a:bodyPr wrap="square" rtlCol="0">
            <a:spAutoFit/>
          </a:bodyPr>
          <a:lstStyle/>
          <a:p>
            <a:r>
              <a:rPr lang="zh-CN" altLang="en-US" sz="2000" dirty="0">
                <a:solidFill>
                  <a:schemeClr val="bg1"/>
                </a:solidFill>
              </a:rPr>
              <a:t>请输入内容</a:t>
            </a:r>
          </a:p>
        </p:txBody>
      </p:sp>
    </p:spTree>
    <p:extLst>
      <p:ext uri="{BB962C8B-B14F-4D97-AF65-F5344CB8AC3E}">
        <p14:creationId xmlns:p14="http://schemas.microsoft.com/office/powerpoint/2010/main" val="2761658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85EA49C1-9657-C1EE-A3DF-8AD51BB45AD2}"/>
              </a:ext>
            </a:extLst>
          </p:cNvPr>
          <p:cNvSpPr/>
          <p:nvPr/>
        </p:nvSpPr>
        <p:spPr>
          <a:xfrm>
            <a:off x="0" y="0"/>
            <a:ext cx="12192000" cy="6858000"/>
          </a:xfrm>
          <a:prstGeom prst="rect">
            <a:avLst/>
          </a:prstGeom>
          <a:gradFill>
            <a:gsLst>
              <a:gs pos="0">
                <a:schemeClr val="accent3">
                  <a:lumMod val="75000"/>
                  <a:alpha val="49000"/>
                </a:schemeClr>
              </a:gs>
              <a:gs pos="8000">
                <a:srgbClr val="1E3F35">
                  <a:alpha val="37000"/>
                </a:srgbClr>
              </a:gs>
              <a:gs pos="86000">
                <a:schemeClr val="tx1">
                  <a:alpha val="65000"/>
                </a:schemeClr>
              </a:gs>
              <a:gs pos="100000">
                <a:schemeClr val="accent6">
                  <a:alpha val="14000"/>
                </a:schemeClr>
              </a:gs>
            </a:gsLst>
            <a:lin ang="2700000" scaled="0"/>
          </a:gradFill>
          <a:ln w="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E5DEFCF0-6F45-4D07-9ACA-86A35D4E0CC2}"/>
              </a:ext>
            </a:extLst>
          </p:cNvPr>
          <p:cNvSpPr txBox="1"/>
          <p:nvPr/>
        </p:nvSpPr>
        <p:spPr>
          <a:xfrm>
            <a:off x="1879600" y="2197634"/>
            <a:ext cx="8534400" cy="2215991"/>
          </a:xfrm>
          <a:prstGeom prst="rect">
            <a:avLst/>
          </a:prstGeom>
          <a:noFill/>
          <a:effectLst>
            <a:reflection blurRad="6350" stA="50000" endA="275" endPos="40000" dist="101600" dir="5400000" sy="-100000" algn="bl" rotWithShape="0"/>
          </a:effectLst>
        </p:spPr>
        <p:txBody>
          <a:bodyPr wrap="square" rtlCol="0">
            <a:spAutoFit/>
          </a:bodyPr>
          <a:lstStyle/>
          <a:p>
            <a:r>
              <a:rPr lang="en-US" altLang="zh-CN" sz="13800" dirty="0">
                <a:gradFill>
                  <a:gsLst>
                    <a:gs pos="0">
                      <a:schemeClr val="accent6"/>
                    </a:gs>
                    <a:gs pos="100000">
                      <a:schemeClr val="accent1"/>
                    </a:gs>
                  </a:gsLst>
                  <a:lin ang="5400000" scaled="1"/>
                </a:gradFill>
                <a:effectLst>
                  <a:reflection blurRad="50800" stA="55000" endA="300" endPos="26000" dist="12700" dir="5400000" sy="-100000" algn="bl" rotWithShape="0"/>
                </a:effectLst>
                <a:latin typeface="+mj-lt"/>
              </a:rPr>
              <a:t>THANKS</a:t>
            </a:r>
            <a:endParaRPr lang="zh-CN" altLang="en-US" sz="13800" dirty="0">
              <a:gradFill>
                <a:gsLst>
                  <a:gs pos="0">
                    <a:schemeClr val="accent6"/>
                  </a:gs>
                  <a:gs pos="100000">
                    <a:schemeClr val="accent1"/>
                  </a:gs>
                </a:gsLst>
                <a:lin ang="5400000" scaled="1"/>
              </a:gradFill>
              <a:effectLst>
                <a:reflection blurRad="50800" stA="55000" endA="300" endPos="26000" dist="12700" dir="5400000" sy="-100000" algn="bl" rotWithShape="0"/>
              </a:effectLst>
              <a:latin typeface="+mj-lt"/>
            </a:endParaRPr>
          </a:p>
        </p:txBody>
      </p:sp>
    </p:spTree>
    <p:extLst>
      <p:ext uri="{BB962C8B-B14F-4D97-AF65-F5344CB8AC3E}">
        <p14:creationId xmlns:p14="http://schemas.microsoft.com/office/powerpoint/2010/main" val="13642709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en-US" altLang="zh-CN" sz="2800" dirty="0">
                <a:gradFill>
                  <a:gsLst>
                    <a:gs pos="0">
                      <a:schemeClr val="bg1"/>
                    </a:gs>
                    <a:gs pos="100000">
                      <a:srgbClr val="00FFFF"/>
                    </a:gs>
                  </a:gsLst>
                  <a:lin ang="2700000" scaled="1"/>
                </a:gradFill>
                <a:latin typeface="+mj-ea"/>
                <a:ea typeface="+mj-ea"/>
              </a:rPr>
              <a:t>Ming</a:t>
            </a:r>
            <a:endParaRPr lang="zh-CN" altLang="en-US" sz="2800" dirty="0">
              <a:gradFill>
                <a:gsLst>
                  <a:gs pos="0">
                    <a:schemeClr val="bg1"/>
                  </a:gs>
                  <a:gs pos="100000">
                    <a:srgbClr val="00FFFF"/>
                  </a:gs>
                </a:gsLst>
                <a:lin ang="2700000" scaled="1"/>
              </a:gradFill>
              <a:latin typeface="+mj-ea"/>
              <a:ea typeface="+mj-ea"/>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自由设计师</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err="1">
                <a:solidFill>
                  <a:srgbClr val="00FFFF"/>
                </a:solidFill>
                <a:latin typeface="+mj-ea"/>
                <a:ea typeface="+mj-ea"/>
              </a:rPr>
              <a:t>YouNingppt</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pic>
        <p:nvPicPr>
          <p:cNvPr id="3" name="图片 2">
            <a:extLst>
              <a:ext uri="{FF2B5EF4-FFF2-40B4-BE49-F238E27FC236}">
                <a16:creationId xmlns:a16="http://schemas.microsoft.com/office/drawing/2014/main" id="{BCEAA93E-9350-9D34-D071-26F4EA7A92F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009222" y="698634"/>
            <a:ext cx="1821600" cy="1821600"/>
          </a:xfrm>
          <a:prstGeom prst="rect">
            <a:avLst/>
          </a:prstGeom>
          <a:noFill/>
          <a:ln w="38100" cap="sq">
            <a:gradFill>
              <a:gsLst>
                <a:gs pos="0">
                  <a:srgbClr val="00FFFF"/>
                </a:gs>
                <a:gs pos="100000">
                  <a:srgbClr val="00FFFF"/>
                </a:gs>
              </a:gsLst>
              <a:lin ang="5400000" scaled="1"/>
            </a:gradFill>
            <a:miter lim="800000"/>
          </a:ln>
        </p:spPr>
      </p:pic>
    </p:spTree>
    <p:extLst>
      <p:ext uri="{BB962C8B-B14F-4D97-AF65-F5344CB8AC3E}">
        <p14:creationId xmlns:p14="http://schemas.microsoft.com/office/powerpoint/2010/main" val="40759322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008200" y="2185628"/>
            <a:ext cx="2175596" cy="584775"/>
          </a:xfrm>
          <a:prstGeom prst="rect">
            <a:avLst/>
          </a:prstGeom>
        </p:spPr>
        <p:txBody>
          <a:bodyPr wrap="none">
            <a:spAutoFit/>
          </a:bodyPr>
          <a:lstStyle/>
          <a:p>
            <a:pPr algn="ctr"/>
            <a:r>
              <a:rPr lang="en-US" altLang="zh-CN" sz="3200" dirty="0">
                <a:solidFill>
                  <a:schemeClr val="tx1">
                    <a:lumMod val="95000"/>
                    <a:lumOff val="5000"/>
                  </a:schemeClr>
                </a:solidFill>
                <a:latin typeface="OPPOSans H"/>
                <a:ea typeface="OPPOSans H"/>
              </a:rPr>
              <a:t>Ming</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a:fillRect t="-1000" b="-1000"/>
          </a:stretch>
        </a:blipFill>
        <a:effectLst/>
      </p:bgPr>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1D3941CA-1D63-3B8E-E2C0-E337A176D3E0}"/>
              </a:ext>
            </a:extLst>
          </p:cNvPr>
          <p:cNvSpPr/>
          <p:nvPr/>
        </p:nvSpPr>
        <p:spPr>
          <a:xfrm>
            <a:off x="0" y="0"/>
            <a:ext cx="12192000" cy="6858000"/>
          </a:xfrm>
          <a:prstGeom prst="rect">
            <a:avLst/>
          </a:prstGeom>
          <a:gradFill>
            <a:gsLst>
              <a:gs pos="0">
                <a:schemeClr val="tx1">
                  <a:alpha val="86000"/>
                </a:schemeClr>
              </a:gs>
              <a:gs pos="100000">
                <a:schemeClr val="tx1">
                  <a:alpha val="20000"/>
                </a:schemeClr>
              </a:gs>
            </a:gsLst>
            <a:lin ang="5400000" scaled="1"/>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a:extLst>
              <a:ext uri="{FF2B5EF4-FFF2-40B4-BE49-F238E27FC236}">
                <a16:creationId xmlns:a16="http://schemas.microsoft.com/office/drawing/2014/main" id="{F937774F-EF5D-4D43-6D2A-114DDEDB4771}"/>
              </a:ext>
            </a:extLst>
          </p:cNvPr>
          <p:cNvSpPr/>
          <p:nvPr/>
        </p:nvSpPr>
        <p:spPr>
          <a:xfrm>
            <a:off x="0" y="0"/>
            <a:ext cx="12192000" cy="6858000"/>
          </a:xfrm>
          <a:prstGeom prst="rect">
            <a:avLst/>
          </a:prstGeom>
          <a:gradFill>
            <a:gsLst>
              <a:gs pos="0">
                <a:schemeClr val="accent3">
                  <a:lumMod val="75000"/>
                  <a:alpha val="49000"/>
                </a:schemeClr>
              </a:gs>
              <a:gs pos="8000">
                <a:srgbClr val="1E3F35">
                  <a:alpha val="37000"/>
                </a:srgbClr>
              </a:gs>
              <a:gs pos="86000">
                <a:schemeClr val="tx1">
                  <a:alpha val="65000"/>
                </a:schemeClr>
              </a:gs>
              <a:gs pos="100000">
                <a:schemeClr val="accent6">
                  <a:alpha val="14000"/>
                </a:schemeClr>
              </a:gs>
            </a:gsLst>
            <a:lin ang="2700000" scaled="0"/>
          </a:gradFill>
          <a:ln w="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293655E0-6A2F-AC7A-559B-A0F16A73C90C}"/>
              </a:ext>
            </a:extLst>
          </p:cNvPr>
          <p:cNvSpPr txBox="1"/>
          <p:nvPr/>
        </p:nvSpPr>
        <p:spPr>
          <a:xfrm>
            <a:off x="1629103" y="1956401"/>
            <a:ext cx="2039008" cy="2646878"/>
          </a:xfrm>
          <a:prstGeom prst="rect">
            <a:avLst/>
          </a:prstGeom>
          <a:noFill/>
        </p:spPr>
        <p:txBody>
          <a:bodyPr wrap="square" rtlCol="0">
            <a:spAutoFit/>
          </a:bodyPr>
          <a:lstStyle/>
          <a:p>
            <a:r>
              <a:rPr lang="en-US" altLang="zh-CN" sz="16600" dirty="0">
                <a:gradFill>
                  <a:gsLst>
                    <a:gs pos="0">
                      <a:schemeClr val="accent1"/>
                    </a:gs>
                    <a:gs pos="100000">
                      <a:schemeClr val="accent6">
                        <a:lumMod val="75000"/>
                      </a:schemeClr>
                    </a:gs>
                  </a:gsLst>
                  <a:lin ang="5400000" scaled="1"/>
                </a:gradFill>
              </a:rPr>
              <a:t>c</a:t>
            </a:r>
            <a:endParaRPr lang="zh-CN" altLang="en-US" sz="16600" dirty="0">
              <a:gradFill>
                <a:gsLst>
                  <a:gs pos="0">
                    <a:schemeClr val="accent1"/>
                  </a:gs>
                  <a:gs pos="100000">
                    <a:schemeClr val="accent6">
                      <a:lumMod val="75000"/>
                    </a:schemeClr>
                  </a:gs>
                </a:gsLst>
                <a:lin ang="5400000" scaled="1"/>
              </a:gradFill>
            </a:endParaRPr>
          </a:p>
        </p:txBody>
      </p:sp>
      <p:sp>
        <p:nvSpPr>
          <p:cNvPr id="3" name="文本框 2">
            <a:extLst>
              <a:ext uri="{FF2B5EF4-FFF2-40B4-BE49-F238E27FC236}">
                <a16:creationId xmlns:a16="http://schemas.microsoft.com/office/drawing/2014/main" id="{39E29F40-DC73-EB22-DF25-E0EEFF5303BF}"/>
              </a:ext>
            </a:extLst>
          </p:cNvPr>
          <p:cNvSpPr txBox="1"/>
          <p:nvPr/>
        </p:nvSpPr>
        <p:spPr>
          <a:xfrm>
            <a:off x="2763951" y="3771388"/>
            <a:ext cx="2278188" cy="430887"/>
          </a:xfrm>
          <a:prstGeom prst="rect">
            <a:avLst/>
          </a:prstGeom>
          <a:noFill/>
        </p:spPr>
        <p:txBody>
          <a:bodyPr wrap="square" rtlCol="0">
            <a:spAutoFit/>
          </a:bodyPr>
          <a:lstStyle/>
          <a:p>
            <a:r>
              <a:rPr lang="en-US" altLang="zh-CN" sz="2200" dirty="0">
                <a:gradFill>
                  <a:gsLst>
                    <a:gs pos="0">
                      <a:schemeClr val="accent1"/>
                    </a:gs>
                    <a:gs pos="100000">
                      <a:schemeClr val="accent6"/>
                    </a:gs>
                  </a:gsLst>
                  <a:lin ang="5400000" scaled="1"/>
                </a:gradFill>
                <a:latin typeface="+mj-lt"/>
              </a:rPr>
              <a:t>ONCENTS</a:t>
            </a:r>
            <a:endParaRPr lang="zh-CN" altLang="en-US" sz="2200" dirty="0">
              <a:gradFill>
                <a:gsLst>
                  <a:gs pos="0">
                    <a:schemeClr val="accent1"/>
                  </a:gs>
                  <a:gs pos="100000">
                    <a:schemeClr val="accent6"/>
                  </a:gs>
                </a:gsLst>
                <a:lin ang="5400000" scaled="1"/>
              </a:gradFill>
              <a:latin typeface="+mj-lt"/>
            </a:endParaRPr>
          </a:p>
        </p:txBody>
      </p:sp>
      <p:sp>
        <p:nvSpPr>
          <p:cNvPr id="5" name="文本框 4">
            <a:extLst>
              <a:ext uri="{FF2B5EF4-FFF2-40B4-BE49-F238E27FC236}">
                <a16:creationId xmlns:a16="http://schemas.microsoft.com/office/drawing/2014/main" id="{2A3EF0AB-E525-C651-85DC-AEDF98140DC3}"/>
              </a:ext>
            </a:extLst>
          </p:cNvPr>
          <p:cNvSpPr txBox="1"/>
          <p:nvPr/>
        </p:nvSpPr>
        <p:spPr>
          <a:xfrm>
            <a:off x="2648607" y="2828835"/>
            <a:ext cx="2711669" cy="1107996"/>
          </a:xfrm>
          <a:prstGeom prst="rect">
            <a:avLst/>
          </a:prstGeom>
          <a:noFill/>
        </p:spPr>
        <p:txBody>
          <a:bodyPr wrap="square">
            <a:spAutoFit/>
          </a:bodyPr>
          <a:lstStyle/>
          <a:p>
            <a:r>
              <a:rPr lang="zh-CN" altLang="en-US" sz="6600" dirty="0">
                <a:gradFill>
                  <a:gsLst>
                    <a:gs pos="0">
                      <a:schemeClr val="accent6"/>
                    </a:gs>
                    <a:gs pos="100000">
                      <a:schemeClr val="accent1"/>
                    </a:gs>
                  </a:gsLst>
                  <a:lin ang="5400000" scaled="1"/>
                </a:gradFill>
                <a:latin typeface="+mj-ea"/>
                <a:ea typeface="+mj-ea"/>
              </a:rPr>
              <a:t>目录</a:t>
            </a:r>
          </a:p>
        </p:txBody>
      </p:sp>
      <p:sp>
        <p:nvSpPr>
          <p:cNvPr id="6" name="矩形 5">
            <a:extLst>
              <a:ext uri="{FF2B5EF4-FFF2-40B4-BE49-F238E27FC236}">
                <a16:creationId xmlns:a16="http://schemas.microsoft.com/office/drawing/2014/main" id="{291825A0-10A4-0F12-A4A2-42F6CCBC55EA}"/>
              </a:ext>
            </a:extLst>
          </p:cNvPr>
          <p:cNvSpPr/>
          <p:nvPr/>
        </p:nvSpPr>
        <p:spPr>
          <a:xfrm>
            <a:off x="1502982" y="2344062"/>
            <a:ext cx="3321268" cy="2415906"/>
          </a:xfrm>
          <a:prstGeom prst="rect">
            <a:avLst/>
          </a:prstGeom>
          <a:noFill/>
          <a:ln w="15875">
            <a:gradFill>
              <a:gsLst>
                <a:gs pos="0">
                  <a:schemeClr val="accent6">
                    <a:lumMod val="75000"/>
                  </a:schemeClr>
                </a:gs>
                <a:gs pos="100000">
                  <a:schemeClr val="accent1">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1" name="任意多边形: 形状 20">
            <a:extLst>
              <a:ext uri="{FF2B5EF4-FFF2-40B4-BE49-F238E27FC236}">
                <a16:creationId xmlns:a16="http://schemas.microsoft.com/office/drawing/2014/main" id="{CBA4D02A-0DFE-30A9-E6C0-BC9D0FFF7F15}"/>
              </a:ext>
            </a:extLst>
          </p:cNvPr>
          <p:cNvSpPr/>
          <p:nvPr/>
        </p:nvSpPr>
        <p:spPr>
          <a:xfrm>
            <a:off x="1502982" y="4357801"/>
            <a:ext cx="427567" cy="402167"/>
          </a:xfrm>
          <a:custGeom>
            <a:avLst/>
            <a:gdLst>
              <a:gd name="connsiteX0" fmla="*/ 0 w 427567"/>
              <a:gd name="connsiteY0" fmla="*/ 0 h 402167"/>
              <a:gd name="connsiteX1" fmla="*/ 0 w 427567"/>
              <a:gd name="connsiteY1" fmla="*/ 402167 h 402167"/>
              <a:gd name="connsiteX2" fmla="*/ 427567 w 427567"/>
              <a:gd name="connsiteY2" fmla="*/ 402167 h 402167"/>
            </a:gdLst>
            <a:ahLst/>
            <a:cxnLst>
              <a:cxn ang="0">
                <a:pos x="connsiteX0" y="connsiteY0"/>
              </a:cxn>
              <a:cxn ang="0">
                <a:pos x="connsiteX1" y="connsiteY1"/>
              </a:cxn>
              <a:cxn ang="0">
                <a:pos x="connsiteX2" y="connsiteY2"/>
              </a:cxn>
            </a:cxnLst>
            <a:rect l="l" t="t" r="r" b="b"/>
            <a:pathLst>
              <a:path w="427567" h="402167">
                <a:moveTo>
                  <a:pt x="0" y="0"/>
                </a:moveTo>
                <a:lnTo>
                  <a:pt x="0" y="402167"/>
                </a:lnTo>
                <a:lnTo>
                  <a:pt x="427567" y="402167"/>
                </a:lnTo>
              </a:path>
            </a:pathLst>
          </a:custGeom>
          <a:no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1">
            <a:extLst>
              <a:ext uri="{FF2B5EF4-FFF2-40B4-BE49-F238E27FC236}">
                <a16:creationId xmlns:a16="http://schemas.microsoft.com/office/drawing/2014/main" id="{D98014A4-B640-7290-5B3E-51DB79DAA40C}"/>
              </a:ext>
            </a:extLst>
          </p:cNvPr>
          <p:cNvSpPr/>
          <p:nvPr/>
        </p:nvSpPr>
        <p:spPr>
          <a:xfrm flipH="1" flipV="1">
            <a:off x="4396683" y="2344062"/>
            <a:ext cx="427567" cy="402167"/>
          </a:xfrm>
          <a:custGeom>
            <a:avLst/>
            <a:gdLst>
              <a:gd name="connsiteX0" fmla="*/ 0 w 427567"/>
              <a:gd name="connsiteY0" fmla="*/ 0 h 402167"/>
              <a:gd name="connsiteX1" fmla="*/ 0 w 427567"/>
              <a:gd name="connsiteY1" fmla="*/ 402167 h 402167"/>
              <a:gd name="connsiteX2" fmla="*/ 427567 w 427567"/>
              <a:gd name="connsiteY2" fmla="*/ 402167 h 402167"/>
            </a:gdLst>
            <a:ahLst/>
            <a:cxnLst>
              <a:cxn ang="0">
                <a:pos x="connsiteX0" y="connsiteY0"/>
              </a:cxn>
              <a:cxn ang="0">
                <a:pos x="connsiteX1" y="connsiteY1"/>
              </a:cxn>
              <a:cxn ang="0">
                <a:pos x="connsiteX2" y="connsiteY2"/>
              </a:cxn>
            </a:cxnLst>
            <a:rect l="l" t="t" r="r" b="b"/>
            <a:pathLst>
              <a:path w="427567" h="402167">
                <a:moveTo>
                  <a:pt x="0" y="0"/>
                </a:moveTo>
                <a:lnTo>
                  <a:pt x="0" y="402167"/>
                </a:lnTo>
                <a:lnTo>
                  <a:pt x="427567" y="402167"/>
                </a:lnTo>
              </a:path>
            </a:pathLst>
          </a:custGeom>
          <a:no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a:extLst>
              <a:ext uri="{FF2B5EF4-FFF2-40B4-BE49-F238E27FC236}">
                <a16:creationId xmlns:a16="http://schemas.microsoft.com/office/drawing/2014/main" id="{D3137F50-26C1-C2D1-7FC8-C443E6678A2E}"/>
              </a:ext>
            </a:extLst>
          </p:cNvPr>
          <p:cNvGrpSpPr/>
          <p:nvPr/>
        </p:nvGrpSpPr>
        <p:grpSpPr>
          <a:xfrm>
            <a:off x="5722884" y="1680285"/>
            <a:ext cx="5333999" cy="779136"/>
            <a:chOff x="5722884" y="1680285"/>
            <a:chExt cx="5333999" cy="779136"/>
          </a:xfrm>
        </p:grpSpPr>
        <p:grpSp>
          <p:nvGrpSpPr>
            <p:cNvPr id="16" name="组合 15">
              <a:extLst>
                <a:ext uri="{FF2B5EF4-FFF2-40B4-BE49-F238E27FC236}">
                  <a16:creationId xmlns:a16="http://schemas.microsoft.com/office/drawing/2014/main" id="{AFB9662B-E04C-1605-1018-39AE3FB6170B}"/>
                </a:ext>
              </a:extLst>
            </p:cNvPr>
            <p:cNvGrpSpPr/>
            <p:nvPr/>
          </p:nvGrpSpPr>
          <p:grpSpPr>
            <a:xfrm>
              <a:off x="5722884" y="1681655"/>
              <a:ext cx="5333999" cy="777766"/>
              <a:chOff x="5722884" y="1681655"/>
              <a:chExt cx="5333999" cy="777766"/>
            </a:xfrm>
          </p:grpSpPr>
          <p:sp>
            <p:nvSpPr>
              <p:cNvPr id="7" name="矩形 6">
                <a:extLst>
                  <a:ext uri="{FF2B5EF4-FFF2-40B4-BE49-F238E27FC236}">
                    <a16:creationId xmlns:a16="http://schemas.microsoft.com/office/drawing/2014/main" id="{E9DD6923-AB98-5BEE-6F2E-D5C1D66AAB7B}"/>
                  </a:ext>
                </a:extLst>
              </p:cNvPr>
              <p:cNvSpPr/>
              <p:nvPr/>
            </p:nvSpPr>
            <p:spPr>
              <a:xfrm>
                <a:off x="5722884" y="1681655"/>
                <a:ext cx="5333999" cy="777766"/>
              </a:xfrm>
              <a:prstGeom prst="rect">
                <a:avLst/>
              </a:prstGeom>
              <a:noFill/>
              <a:ln>
                <a:gradFill>
                  <a:gsLst>
                    <a:gs pos="0">
                      <a:schemeClr val="accent6">
                        <a:lumMod val="7500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06352352-0ABC-759A-779B-35AB4E2EA8D8}"/>
                  </a:ext>
                </a:extLst>
              </p:cNvPr>
              <p:cNvSpPr txBox="1"/>
              <p:nvPr/>
            </p:nvSpPr>
            <p:spPr>
              <a:xfrm>
                <a:off x="5806964" y="1820842"/>
                <a:ext cx="966952" cy="523220"/>
              </a:xfrm>
              <a:prstGeom prst="rect">
                <a:avLst/>
              </a:prstGeom>
              <a:noFill/>
            </p:spPr>
            <p:txBody>
              <a:bodyPr wrap="square" rtlCol="0">
                <a:spAutoFit/>
              </a:bodyPr>
              <a:lstStyle/>
              <a:p>
                <a:r>
                  <a:rPr lang="en-US" altLang="zh-CN" sz="2800" dirty="0">
                    <a:gradFill>
                      <a:gsLst>
                        <a:gs pos="0">
                          <a:schemeClr val="accent6">
                            <a:lumMod val="75000"/>
                          </a:schemeClr>
                        </a:gs>
                        <a:gs pos="100000">
                          <a:schemeClr val="accent5">
                            <a:lumMod val="75000"/>
                          </a:schemeClr>
                        </a:gs>
                      </a:gsLst>
                      <a:lin ang="5400000" scaled="1"/>
                    </a:gradFill>
                  </a:rPr>
                  <a:t>01</a:t>
                </a:r>
                <a:endParaRPr lang="zh-CN" altLang="en-US" sz="2800" dirty="0">
                  <a:gradFill>
                    <a:gsLst>
                      <a:gs pos="0">
                        <a:schemeClr val="accent6">
                          <a:lumMod val="75000"/>
                        </a:schemeClr>
                      </a:gs>
                      <a:gs pos="100000">
                        <a:schemeClr val="accent5">
                          <a:lumMod val="75000"/>
                        </a:schemeClr>
                      </a:gs>
                    </a:gsLst>
                    <a:lin ang="5400000" scaled="1"/>
                  </a:gradFill>
                </a:endParaRPr>
              </a:p>
            </p:txBody>
          </p:sp>
          <p:sp>
            <p:nvSpPr>
              <p:cNvPr id="9" name="文本框 8">
                <a:extLst>
                  <a:ext uri="{FF2B5EF4-FFF2-40B4-BE49-F238E27FC236}">
                    <a16:creationId xmlns:a16="http://schemas.microsoft.com/office/drawing/2014/main" id="{EFBD757D-7532-5D55-A3C8-7C9BCE8F36E3}"/>
                  </a:ext>
                </a:extLst>
              </p:cNvPr>
              <p:cNvSpPr txBox="1"/>
              <p:nvPr/>
            </p:nvSpPr>
            <p:spPr>
              <a:xfrm>
                <a:off x="6616260" y="1839705"/>
                <a:ext cx="3999187" cy="461665"/>
              </a:xfrm>
              <a:prstGeom prst="rect">
                <a:avLst/>
              </a:prstGeom>
              <a:noFill/>
            </p:spPr>
            <p:txBody>
              <a:bodyPr wrap="square" rtlCol="0">
                <a:spAutoFit/>
              </a:bodyPr>
              <a:lstStyle/>
              <a:p>
                <a:r>
                  <a:rPr lang="zh-CN" altLang="en-US" sz="2400" dirty="0">
                    <a:solidFill>
                      <a:schemeClr val="accent6">
                        <a:lumMod val="75000"/>
                      </a:schemeClr>
                    </a:solidFill>
                  </a:rPr>
                  <a:t>标题</a:t>
                </a:r>
              </a:p>
            </p:txBody>
          </p:sp>
        </p:grpSp>
        <p:sp>
          <p:nvSpPr>
            <p:cNvPr id="23" name="任意多边形: 形状 22">
              <a:extLst>
                <a:ext uri="{FF2B5EF4-FFF2-40B4-BE49-F238E27FC236}">
                  <a16:creationId xmlns:a16="http://schemas.microsoft.com/office/drawing/2014/main" id="{18C1EFA6-C1F0-9F13-E5D3-64BAE9367896}"/>
                </a:ext>
              </a:extLst>
            </p:cNvPr>
            <p:cNvSpPr/>
            <p:nvPr/>
          </p:nvSpPr>
          <p:spPr>
            <a:xfrm flipH="1">
              <a:off x="10629316" y="2053601"/>
              <a:ext cx="427567" cy="402167"/>
            </a:xfrm>
            <a:custGeom>
              <a:avLst/>
              <a:gdLst>
                <a:gd name="connsiteX0" fmla="*/ 0 w 427567"/>
                <a:gd name="connsiteY0" fmla="*/ 0 h 402167"/>
                <a:gd name="connsiteX1" fmla="*/ 0 w 427567"/>
                <a:gd name="connsiteY1" fmla="*/ 402167 h 402167"/>
                <a:gd name="connsiteX2" fmla="*/ 427567 w 427567"/>
                <a:gd name="connsiteY2" fmla="*/ 402167 h 402167"/>
              </a:gdLst>
              <a:ahLst/>
              <a:cxnLst>
                <a:cxn ang="0">
                  <a:pos x="connsiteX0" y="connsiteY0"/>
                </a:cxn>
                <a:cxn ang="0">
                  <a:pos x="connsiteX1" y="connsiteY1"/>
                </a:cxn>
                <a:cxn ang="0">
                  <a:pos x="connsiteX2" y="connsiteY2"/>
                </a:cxn>
              </a:cxnLst>
              <a:rect l="l" t="t" r="r" b="b"/>
              <a:pathLst>
                <a:path w="427567" h="402167">
                  <a:moveTo>
                    <a:pt x="0" y="0"/>
                  </a:moveTo>
                  <a:lnTo>
                    <a:pt x="0" y="402167"/>
                  </a:lnTo>
                  <a:lnTo>
                    <a:pt x="427567" y="402167"/>
                  </a:lnTo>
                </a:path>
              </a:pathLst>
            </a:custGeom>
            <a:noFill/>
            <a:ln w="28575">
              <a:gradFill>
                <a:gsLst>
                  <a:gs pos="0">
                    <a:schemeClr val="accent5">
                      <a:lumMod val="75000"/>
                    </a:schemeClr>
                  </a:gs>
                  <a:gs pos="100000">
                    <a:schemeClr val="accent6">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a:extLst>
                <a:ext uri="{FF2B5EF4-FFF2-40B4-BE49-F238E27FC236}">
                  <a16:creationId xmlns:a16="http://schemas.microsoft.com/office/drawing/2014/main" id="{A0A5EA09-1441-F80E-4809-D955627E2D5E}"/>
                </a:ext>
              </a:extLst>
            </p:cNvPr>
            <p:cNvSpPr/>
            <p:nvPr/>
          </p:nvSpPr>
          <p:spPr>
            <a:xfrm flipV="1">
              <a:off x="5722884" y="1680285"/>
              <a:ext cx="427567" cy="402167"/>
            </a:xfrm>
            <a:custGeom>
              <a:avLst/>
              <a:gdLst>
                <a:gd name="connsiteX0" fmla="*/ 0 w 427567"/>
                <a:gd name="connsiteY0" fmla="*/ 0 h 402167"/>
                <a:gd name="connsiteX1" fmla="*/ 0 w 427567"/>
                <a:gd name="connsiteY1" fmla="*/ 402167 h 402167"/>
                <a:gd name="connsiteX2" fmla="*/ 427567 w 427567"/>
                <a:gd name="connsiteY2" fmla="*/ 402167 h 402167"/>
              </a:gdLst>
              <a:ahLst/>
              <a:cxnLst>
                <a:cxn ang="0">
                  <a:pos x="connsiteX0" y="connsiteY0"/>
                </a:cxn>
                <a:cxn ang="0">
                  <a:pos x="connsiteX1" y="connsiteY1"/>
                </a:cxn>
                <a:cxn ang="0">
                  <a:pos x="connsiteX2" y="connsiteY2"/>
                </a:cxn>
              </a:cxnLst>
              <a:rect l="l" t="t" r="r" b="b"/>
              <a:pathLst>
                <a:path w="427567" h="402167">
                  <a:moveTo>
                    <a:pt x="0" y="0"/>
                  </a:moveTo>
                  <a:lnTo>
                    <a:pt x="0" y="402167"/>
                  </a:lnTo>
                  <a:lnTo>
                    <a:pt x="427567" y="402167"/>
                  </a:lnTo>
                </a:path>
              </a:pathLst>
            </a:custGeom>
            <a:noFill/>
            <a:ln w="28575">
              <a:gradFill>
                <a:gsLst>
                  <a:gs pos="0">
                    <a:schemeClr val="accent5">
                      <a:lumMod val="75000"/>
                    </a:schemeClr>
                  </a:gs>
                  <a:gs pos="100000">
                    <a:schemeClr val="accent6">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6" name="组合 35">
            <a:extLst>
              <a:ext uri="{FF2B5EF4-FFF2-40B4-BE49-F238E27FC236}">
                <a16:creationId xmlns:a16="http://schemas.microsoft.com/office/drawing/2014/main" id="{E6C3C06B-22EC-33D8-B684-E1C00628110C}"/>
              </a:ext>
            </a:extLst>
          </p:cNvPr>
          <p:cNvGrpSpPr/>
          <p:nvPr/>
        </p:nvGrpSpPr>
        <p:grpSpPr>
          <a:xfrm>
            <a:off x="5722884" y="3207695"/>
            <a:ext cx="5333999" cy="779136"/>
            <a:chOff x="5722884" y="1680285"/>
            <a:chExt cx="5333999" cy="779136"/>
          </a:xfrm>
        </p:grpSpPr>
        <p:grpSp>
          <p:nvGrpSpPr>
            <p:cNvPr id="37" name="组合 36">
              <a:extLst>
                <a:ext uri="{FF2B5EF4-FFF2-40B4-BE49-F238E27FC236}">
                  <a16:creationId xmlns:a16="http://schemas.microsoft.com/office/drawing/2014/main" id="{D8951A7C-DCC3-04C2-78AB-9B23D7768431}"/>
                </a:ext>
              </a:extLst>
            </p:cNvPr>
            <p:cNvGrpSpPr/>
            <p:nvPr/>
          </p:nvGrpSpPr>
          <p:grpSpPr>
            <a:xfrm>
              <a:off x="5722884" y="1681655"/>
              <a:ext cx="5333999" cy="777766"/>
              <a:chOff x="5722884" y="1681655"/>
              <a:chExt cx="5333999" cy="777766"/>
            </a:xfrm>
          </p:grpSpPr>
          <p:sp>
            <p:nvSpPr>
              <p:cNvPr id="40" name="矩形 39">
                <a:extLst>
                  <a:ext uri="{FF2B5EF4-FFF2-40B4-BE49-F238E27FC236}">
                    <a16:creationId xmlns:a16="http://schemas.microsoft.com/office/drawing/2014/main" id="{750CD6AB-27FB-F5AD-046E-2CB12508C20E}"/>
                  </a:ext>
                </a:extLst>
              </p:cNvPr>
              <p:cNvSpPr/>
              <p:nvPr/>
            </p:nvSpPr>
            <p:spPr>
              <a:xfrm>
                <a:off x="5722884" y="1681655"/>
                <a:ext cx="5333999" cy="777766"/>
              </a:xfrm>
              <a:prstGeom prst="rect">
                <a:avLst/>
              </a:prstGeom>
              <a:noFill/>
              <a:ln>
                <a:gradFill>
                  <a:gsLst>
                    <a:gs pos="0">
                      <a:schemeClr val="accent6">
                        <a:lumMod val="7500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a:extLst>
                  <a:ext uri="{FF2B5EF4-FFF2-40B4-BE49-F238E27FC236}">
                    <a16:creationId xmlns:a16="http://schemas.microsoft.com/office/drawing/2014/main" id="{F049A956-6DB2-0DE1-7064-301310E3AC8E}"/>
                  </a:ext>
                </a:extLst>
              </p:cNvPr>
              <p:cNvSpPr txBox="1"/>
              <p:nvPr/>
            </p:nvSpPr>
            <p:spPr>
              <a:xfrm>
                <a:off x="5806964" y="1820842"/>
                <a:ext cx="966952" cy="523220"/>
              </a:xfrm>
              <a:prstGeom prst="rect">
                <a:avLst/>
              </a:prstGeom>
              <a:noFill/>
            </p:spPr>
            <p:txBody>
              <a:bodyPr wrap="square" rtlCol="0">
                <a:spAutoFit/>
              </a:bodyPr>
              <a:lstStyle/>
              <a:p>
                <a:r>
                  <a:rPr lang="en-US" altLang="zh-CN" sz="2800" dirty="0">
                    <a:gradFill>
                      <a:gsLst>
                        <a:gs pos="0">
                          <a:schemeClr val="accent6">
                            <a:lumMod val="75000"/>
                          </a:schemeClr>
                        </a:gs>
                        <a:gs pos="100000">
                          <a:schemeClr val="accent5">
                            <a:lumMod val="75000"/>
                          </a:schemeClr>
                        </a:gs>
                      </a:gsLst>
                      <a:lin ang="5400000" scaled="1"/>
                    </a:gradFill>
                  </a:rPr>
                  <a:t>02</a:t>
                </a:r>
                <a:endParaRPr lang="zh-CN" altLang="en-US" sz="2800" dirty="0">
                  <a:gradFill>
                    <a:gsLst>
                      <a:gs pos="0">
                        <a:schemeClr val="accent6">
                          <a:lumMod val="75000"/>
                        </a:schemeClr>
                      </a:gs>
                      <a:gs pos="100000">
                        <a:schemeClr val="accent5">
                          <a:lumMod val="75000"/>
                        </a:schemeClr>
                      </a:gs>
                    </a:gsLst>
                    <a:lin ang="5400000" scaled="1"/>
                  </a:gradFill>
                </a:endParaRPr>
              </a:p>
            </p:txBody>
          </p:sp>
          <p:sp>
            <p:nvSpPr>
              <p:cNvPr id="49" name="文本框 48">
                <a:extLst>
                  <a:ext uri="{FF2B5EF4-FFF2-40B4-BE49-F238E27FC236}">
                    <a16:creationId xmlns:a16="http://schemas.microsoft.com/office/drawing/2014/main" id="{2329C6FF-7214-3410-CE9A-A34B302113BA}"/>
                  </a:ext>
                </a:extLst>
              </p:cNvPr>
              <p:cNvSpPr txBox="1"/>
              <p:nvPr/>
            </p:nvSpPr>
            <p:spPr>
              <a:xfrm>
                <a:off x="6616260" y="1839705"/>
                <a:ext cx="3999187" cy="461665"/>
              </a:xfrm>
              <a:prstGeom prst="rect">
                <a:avLst/>
              </a:prstGeom>
              <a:noFill/>
            </p:spPr>
            <p:txBody>
              <a:bodyPr wrap="square" rtlCol="0">
                <a:spAutoFit/>
              </a:bodyPr>
              <a:lstStyle/>
              <a:p>
                <a:r>
                  <a:rPr lang="zh-CN" altLang="en-US" sz="2400" dirty="0">
                    <a:solidFill>
                      <a:schemeClr val="accent6">
                        <a:lumMod val="75000"/>
                      </a:schemeClr>
                    </a:solidFill>
                  </a:rPr>
                  <a:t>标题</a:t>
                </a:r>
              </a:p>
            </p:txBody>
          </p:sp>
        </p:grpSp>
        <p:sp>
          <p:nvSpPr>
            <p:cNvPr id="38" name="任意多边形: 形状 37">
              <a:extLst>
                <a:ext uri="{FF2B5EF4-FFF2-40B4-BE49-F238E27FC236}">
                  <a16:creationId xmlns:a16="http://schemas.microsoft.com/office/drawing/2014/main" id="{D105AC39-0804-C1BF-9509-BBD04CFDD07F}"/>
                </a:ext>
              </a:extLst>
            </p:cNvPr>
            <p:cNvSpPr/>
            <p:nvPr/>
          </p:nvSpPr>
          <p:spPr>
            <a:xfrm flipH="1">
              <a:off x="10629316" y="2053601"/>
              <a:ext cx="427567" cy="402167"/>
            </a:xfrm>
            <a:custGeom>
              <a:avLst/>
              <a:gdLst>
                <a:gd name="connsiteX0" fmla="*/ 0 w 427567"/>
                <a:gd name="connsiteY0" fmla="*/ 0 h 402167"/>
                <a:gd name="connsiteX1" fmla="*/ 0 w 427567"/>
                <a:gd name="connsiteY1" fmla="*/ 402167 h 402167"/>
                <a:gd name="connsiteX2" fmla="*/ 427567 w 427567"/>
                <a:gd name="connsiteY2" fmla="*/ 402167 h 402167"/>
              </a:gdLst>
              <a:ahLst/>
              <a:cxnLst>
                <a:cxn ang="0">
                  <a:pos x="connsiteX0" y="connsiteY0"/>
                </a:cxn>
                <a:cxn ang="0">
                  <a:pos x="connsiteX1" y="connsiteY1"/>
                </a:cxn>
                <a:cxn ang="0">
                  <a:pos x="connsiteX2" y="connsiteY2"/>
                </a:cxn>
              </a:cxnLst>
              <a:rect l="l" t="t" r="r" b="b"/>
              <a:pathLst>
                <a:path w="427567" h="402167">
                  <a:moveTo>
                    <a:pt x="0" y="0"/>
                  </a:moveTo>
                  <a:lnTo>
                    <a:pt x="0" y="402167"/>
                  </a:lnTo>
                  <a:lnTo>
                    <a:pt x="427567" y="402167"/>
                  </a:lnTo>
                </a:path>
              </a:pathLst>
            </a:custGeom>
            <a:noFill/>
            <a:ln w="28575">
              <a:gradFill>
                <a:gsLst>
                  <a:gs pos="0">
                    <a:schemeClr val="accent5">
                      <a:lumMod val="75000"/>
                    </a:schemeClr>
                  </a:gs>
                  <a:gs pos="100000">
                    <a:schemeClr val="accent6">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形状 38">
              <a:extLst>
                <a:ext uri="{FF2B5EF4-FFF2-40B4-BE49-F238E27FC236}">
                  <a16:creationId xmlns:a16="http://schemas.microsoft.com/office/drawing/2014/main" id="{78E8CB9B-56E4-175B-C22C-C91788A770C9}"/>
                </a:ext>
              </a:extLst>
            </p:cNvPr>
            <p:cNvSpPr/>
            <p:nvPr/>
          </p:nvSpPr>
          <p:spPr>
            <a:xfrm flipV="1">
              <a:off x="5722884" y="1680285"/>
              <a:ext cx="427567" cy="402167"/>
            </a:xfrm>
            <a:custGeom>
              <a:avLst/>
              <a:gdLst>
                <a:gd name="connsiteX0" fmla="*/ 0 w 427567"/>
                <a:gd name="connsiteY0" fmla="*/ 0 h 402167"/>
                <a:gd name="connsiteX1" fmla="*/ 0 w 427567"/>
                <a:gd name="connsiteY1" fmla="*/ 402167 h 402167"/>
                <a:gd name="connsiteX2" fmla="*/ 427567 w 427567"/>
                <a:gd name="connsiteY2" fmla="*/ 402167 h 402167"/>
              </a:gdLst>
              <a:ahLst/>
              <a:cxnLst>
                <a:cxn ang="0">
                  <a:pos x="connsiteX0" y="connsiteY0"/>
                </a:cxn>
                <a:cxn ang="0">
                  <a:pos x="connsiteX1" y="connsiteY1"/>
                </a:cxn>
                <a:cxn ang="0">
                  <a:pos x="connsiteX2" y="connsiteY2"/>
                </a:cxn>
              </a:cxnLst>
              <a:rect l="l" t="t" r="r" b="b"/>
              <a:pathLst>
                <a:path w="427567" h="402167">
                  <a:moveTo>
                    <a:pt x="0" y="0"/>
                  </a:moveTo>
                  <a:lnTo>
                    <a:pt x="0" y="402167"/>
                  </a:lnTo>
                  <a:lnTo>
                    <a:pt x="427567" y="402167"/>
                  </a:lnTo>
                </a:path>
              </a:pathLst>
            </a:custGeom>
            <a:noFill/>
            <a:ln w="28575">
              <a:gradFill>
                <a:gsLst>
                  <a:gs pos="0">
                    <a:schemeClr val="accent5">
                      <a:lumMod val="75000"/>
                    </a:schemeClr>
                  </a:gs>
                  <a:gs pos="100000">
                    <a:schemeClr val="accent6">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50" name="组合 49">
            <a:extLst>
              <a:ext uri="{FF2B5EF4-FFF2-40B4-BE49-F238E27FC236}">
                <a16:creationId xmlns:a16="http://schemas.microsoft.com/office/drawing/2014/main" id="{087472EC-A111-B140-7078-175EAE3EC4BE}"/>
              </a:ext>
            </a:extLst>
          </p:cNvPr>
          <p:cNvGrpSpPr/>
          <p:nvPr/>
        </p:nvGrpSpPr>
        <p:grpSpPr>
          <a:xfrm>
            <a:off x="5722884" y="4802455"/>
            <a:ext cx="5333999" cy="779136"/>
            <a:chOff x="5722884" y="1680285"/>
            <a:chExt cx="5333999" cy="779136"/>
          </a:xfrm>
        </p:grpSpPr>
        <p:grpSp>
          <p:nvGrpSpPr>
            <p:cNvPr id="51" name="组合 50">
              <a:extLst>
                <a:ext uri="{FF2B5EF4-FFF2-40B4-BE49-F238E27FC236}">
                  <a16:creationId xmlns:a16="http://schemas.microsoft.com/office/drawing/2014/main" id="{EB20B46A-197C-1A0F-51E5-2881D5CF6FFD}"/>
                </a:ext>
              </a:extLst>
            </p:cNvPr>
            <p:cNvGrpSpPr/>
            <p:nvPr/>
          </p:nvGrpSpPr>
          <p:grpSpPr>
            <a:xfrm>
              <a:off x="5722884" y="1681655"/>
              <a:ext cx="5333999" cy="777766"/>
              <a:chOff x="5722884" y="1681655"/>
              <a:chExt cx="5333999" cy="777766"/>
            </a:xfrm>
          </p:grpSpPr>
          <p:sp>
            <p:nvSpPr>
              <p:cNvPr id="54" name="矩形 53">
                <a:extLst>
                  <a:ext uri="{FF2B5EF4-FFF2-40B4-BE49-F238E27FC236}">
                    <a16:creationId xmlns:a16="http://schemas.microsoft.com/office/drawing/2014/main" id="{C29060E3-85B9-2AD8-A058-084228B6E2FC}"/>
                  </a:ext>
                </a:extLst>
              </p:cNvPr>
              <p:cNvSpPr/>
              <p:nvPr/>
            </p:nvSpPr>
            <p:spPr>
              <a:xfrm>
                <a:off x="5722884" y="1681655"/>
                <a:ext cx="5333999" cy="777766"/>
              </a:xfrm>
              <a:prstGeom prst="rect">
                <a:avLst/>
              </a:prstGeom>
              <a:noFill/>
              <a:ln>
                <a:gradFill>
                  <a:gsLst>
                    <a:gs pos="0">
                      <a:schemeClr val="accent6">
                        <a:lumMod val="7500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a:extLst>
                  <a:ext uri="{FF2B5EF4-FFF2-40B4-BE49-F238E27FC236}">
                    <a16:creationId xmlns:a16="http://schemas.microsoft.com/office/drawing/2014/main" id="{B6EA4F55-8912-36E3-A1A2-C068AE562DBF}"/>
                  </a:ext>
                </a:extLst>
              </p:cNvPr>
              <p:cNvSpPr txBox="1"/>
              <p:nvPr/>
            </p:nvSpPr>
            <p:spPr>
              <a:xfrm>
                <a:off x="5806964" y="1820842"/>
                <a:ext cx="966952" cy="523220"/>
              </a:xfrm>
              <a:prstGeom prst="rect">
                <a:avLst/>
              </a:prstGeom>
              <a:noFill/>
            </p:spPr>
            <p:txBody>
              <a:bodyPr wrap="square" rtlCol="0">
                <a:spAutoFit/>
              </a:bodyPr>
              <a:lstStyle/>
              <a:p>
                <a:r>
                  <a:rPr lang="en-US" altLang="zh-CN" sz="2800" dirty="0">
                    <a:gradFill>
                      <a:gsLst>
                        <a:gs pos="0">
                          <a:schemeClr val="accent6">
                            <a:lumMod val="75000"/>
                          </a:schemeClr>
                        </a:gs>
                        <a:gs pos="100000">
                          <a:schemeClr val="accent5">
                            <a:lumMod val="75000"/>
                          </a:schemeClr>
                        </a:gs>
                      </a:gsLst>
                      <a:lin ang="5400000" scaled="1"/>
                    </a:gradFill>
                  </a:rPr>
                  <a:t>03</a:t>
                </a:r>
                <a:endParaRPr lang="zh-CN" altLang="en-US" sz="2800" dirty="0">
                  <a:gradFill>
                    <a:gsLst>
                      <a:gs pos="0">
                        <a:schemeClr val="accent6">
                          <a:lumMod val="75000"/>
                        </a:schemeClr>
                      </a:gs>
                      <a:gs pos="100000">
                        <a:schemeClr val="accent5">
                          <a:lumMod val="75000"/>
                        </a:schemeClr>
                      </a:gs>
                    </a:gsLst>
                    <a:lin ang="5400000" scaled="1"/>
                  </a:gradFill>
                </a:endParaRPr>
              </a:p>
            </p:txBody>
          </p:sp>
          <p:sp>
            <p:nvSpPr>
              <p:cNvPr id="56" name="文本框 55">
                <a:extLst>
                  <a:ext uri="{FF2B5EF4-FFF2-40B4-BE49-F238E27FC236}">
                    <a16:creationId xmlns:a16="http://schemas.microsoft.com/office/drawing/2014/main" id="{A92F3AE5-7899-7E72-E8BA-6CBDF78C0684}"/>
                  </a:ext>
                </a:extLst>
              </p:cNvPr>
              <p:cNvSpPr txBox="1"/>
              <p:nvPr/>
            </p:nvSpPr>
            <p:spPr>
              <a:xfrm>
                <a:off x="6616260" y="1839705"/>
                <a:ext cx="3999187" cy="461665"/>
              </a:xfrm>
              <a:prstGeom prst="rect">
                <a:avLst/>
              </a:prstGeom>
              <a:noFill/>
            </p:spPr>
            <p:txBody>
              <a:bodyPr wrap="square" rtlCol="0">
                <a:spAutoFit/>
              </a:bodyPr>
              <a:lstStyle/>
              <a:p>
                <a:r>
                  <a:rPr lang="zh-CN" altLang="en-US" sz="2400" dirty="0">
                    <a:solidFill>
                      <a:schemeClr val="accent6">
                        <a:lumMod val="75000"/>
                      </a:schemeClr>
                    </a:solidFill>
                  </a:rPr>
                  <a:t>标题</a:t>
                </a:r>
              </a:p>
            </p:txBody>
          </p:sp>
        </p:grpSp>
        <p:sp>
          <p:nvSpPr>
            <p:cNvPr id="52" name="任意多边形: 形状 51">
              <a:extLst>
                <a:ext uri="{FF2B5EF4-FFF2-40B4-BE49-F238E27FC236}">
                  <a16:creationId xmlns:a16="http://schemas.microsoft.com/office/drawing/2014/main" id="{790D7650-2B23-2E30-3005-0D296C51769D}"/>
                </a:ext>
              </a:extLst>
            </p:cNvPr>
            <p:cNvSpPr/>
            <p:nvPr/>
          </p:nvSpPr>
          <p:spPr>
            <a:xfrm flipH="1">
              <a:off x="10629316" y="2053601"/>
              <a:ext cx="427567" cy="402167"/>
            </a:xfrm>
            <a:custGeom>
              <a:avLst/>
              <a:gdLst>
                <a:gd name="connsiteX0" fmla="*/ 0 w 427567"/>
                <a:gd name="connsiteY0" fmla="*/ 0 h 402167"/>
                <a:gd name="connsiteX1" fmla="*/ 0 w 427567"/>
                <a:gd name="connsiteY1" fmla="*/ 402167 h 402167"/>
                <a:gd name="connsiteX2" fmla="*/ 427567 w 427567"/>
                <a:gd name="connsiteY2" fmla="*/ 402167 h 402167"/>
              </a:gdLst>
              <a:ahLst/>
              <a:cxnLst>
                <a:cxn ang="0">
                  <a:pos x="connsiteX0" y="connsiteY0"/>
                </a:cxn>
                <a:cxn ang="0">
                  <a:pos x="connsiteX1" y="connsiteY1"/>
                </a:cxn>
                <a:cxn ang="0">
                  <a:pos x="connsiteX2" y="connsiteY2"/>
                </a:cxn>
              </a:cxnLst>
              <a:rect l="l" t="t" r="r" b="b"/>
              <a:pathLst>
                <a:path w="427567" h="402167">
                  <a:moveTo>
                    <a:pt x="0" y="0"/>
                  </a:moveTo>
                  <a:lnTo>
                    <a:pt x="0" y="402167"/>
                  </a:lnTo>
                  <a:lnTo>
                    <a:pt x="427567" y="402167"/>
                  </a:lnTo>
                </a:path>
              </a:pathLst>
            </a:custGeom>
            <a:noFill/>
            <a:ln w="28575">
              <a:gradFill>
                <a:gsLst>
                  <a:gs pos="0">
                    <a:schemeClr val="accent5">
                      <a:lumMod val="75000"/>
                    </a:schemeClr>
                  </a:gs>
                  <a:gs pos="100000">
                    <a:schemeClr val="accent6">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形状 52">
              <a:extLst>
                <a:ext uri="{FF2B5EF4-FFF2-40B4-BE49-F238E27FC236}">
                  <a16:creationId xmlns:a16="http://schemas.microsoft.com/office/drawing/2014/main" id="{A7F387C4-4BEA-DE2C-9C54-DB78C41C06C1}"/>
                </a:ext>
              </a:extLst>
            </p:cNvPr>
            <p:cNvSpPr/>
            <p:nvPr/>
          </p:nvSpPr>
          <p:spPr>
            <a:xfrm flipV="1">
              <a:off x="5722884" y="1680285"/>
              <a:ext cx="427567" cy="402167"/>
            </a:xfrm>
            <a:custGeom>
              <a:avLst/>
              <a:gdLst>
                <a:gd name="connsiteX0" fmla="*/ 0 w 427567"/>
                <a:gd name="connsiteY0" fmla="*/ 0 h 402167"/>
                <a:gd name="connsiteX1" fmla="*/ 0 w 427567"/>
                <a:gd name="connsiteY1" fmla="*/ 402167 h 402167"/>
                <a:gd name="connsiteX2" fmla="*/ 427567 w 427567"/>
                <a:gd name="connsiteY2" fmla="*/ 402167 h 402167"/>
              </a:gdLst>
              <a:ahLst/>
              <a:cxnLst>
                <a:cxn ang="0">
                  <a:pos x="connsiteX0" y="connsiteY0"/>
                </a:cxn>
                <a:cxn ang="0">
                  <a:pos x="connsiteX1" y="connsiteY1"/>
                </a:cxn>
                <a:cxn ang="0">
                  <a:pos x="connsiteX2" y="connsiteY2"/>
                </a:cxn>
              </a:cxnLst>
              <a:rect l="l" t="t" r="r" b="b"/>
              <a:pathLst>
                <a:path w="427567" h="402167">
                  <a:moveTo>
                    <a:pt x="0" y="0"/>
                  </a:moveTo>
                  <a:lnTo>
                    <a:pt x="0" y="402167"/>
                  </a:lnTo>
                  <a:lnTo>
                    <a:pt x="427567" y="402167"/>
                  </a:lnTo>
                </a:path>
              </a:pathLst>
            </a:custGeom>
            <a:noFill/>
            <a:ln w="28575">
              <a:gradFill>
                <a:gsLst>
                  <a:gs pos="0">
                    <a:schemeClr val="accent5">
                      <a:lumMod val="75000"/>
                    </a:schemeClr>
                  </a:gs>
                  <a:gs pos="100000">
                    <a:schemeClr val="accent6">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extLst>
      <p:ext uri="{BB962C8B-B14F-4D97-AF65-F5344CB8AC3E}">
        <p14:creationId xmlns:p14="http://schemas.microsoft.com/office/powerpoint/2010/main" val="2252803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6" name="矩形 25">
            <a:extLst>
              <a:ext uri="{FF2B5EF4-FFF2-40B4-BE49-F238E27FC236}">
                <a16:creationId xmlns:a16="http://schemas.microsoft.com/office/drawing/2014/main" id="{DB7A871A-7888-0832-51B8-48EA808992C9}"/>
              </a:ext>
            </a:extLst>
          </p:cNvPr>
          <p:cNvSpPr/>
          <p:nvPr/>
        </p:nvSpPr>
        <p:spPr>
          <a:xfrm>
            <a:off x="0" y="0"/>
            <a:ext cx="12192000" cy="6858000"/>
          </a:xfrm>
          <a:prstGeom prst="rect">
            <a:avLst/>
          </a:prstGeom>
          <a:blipFill dpi="0" rotWithShape="1">
            <a:blip r:embed="rId3">
              <a:alphaModFix amt="33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6C61748C-371C-0E2F-A55E-1A577009CFD1}"/>
              </a:ext>
            </a:extLst>
          </p:cNvPr>
          <p:cNvSpPr txBox="1"/>
          <p:nvPr/>
        </p:nvSpPr>
        <p:spPr>
          <a:xfrm>
            <a:off x="-152400" y="-1257951"/>
            <a:ext cx="7061199" cy="10064294"/>
          </a:xfrm>
          <a:prstGeom prst="rect">
            <a:avLst/>
          </a:prstGeom>
          <a:noFill/>
        </p:spPr>
        <p:txBody>
          <a:bodyPr wrap="square" rtlCol="0">
            <a:spAutoFit/>
          </a:bodyPr>
          <a:lstStyle/>
          <a:p>
            <a:r>
              <a:rPr lang="en-US" altLang="zh-CN" sz="64800" spc="-300" dirty="0">
                <a:gradFill>
                  <a:gsLst>
                    <a:gs pos="0">
                      <a:schemeClr val="accent6"/>
                    </a:gs>
                    <a:gs pos="100000">
                      <a:schemeClr val="accent1"/>
                    </a:gs>
                  </a:gsLst>
                  <a:lin ang="5400000" scaled="1"/>
                </a:gradFill>
                <a:latin typeface="Bahnschrift Condensed" panose="020B0502040204020203" pitchFamily="34" charset="0"/>
              </a:rPr>
              <a:t>01</a:t>
            </a:r>
            <a:endParaRPr lang="zh-CN" altLang="en-US" sz="64800" spc="-300" dirty="0">
              <a:gradFill>
                <a:gsLst>
                  <a:gs pos="0">
                    <a:schemeClr val="accent6"/>
                  </a:gs>
                  <a:gs pos="100000">
                    <a:schemeClr val="accent1"/>
                  </a:gs>
                </a:gsLst>
                <a:lin ang="5400000" scaled="1"/>
              </a:gradFill>
              <a:latin typeface="Bahnschrift Condensed" panose="020B0502040204020203" pitchFamily="34" charset="0"/>
            </a:endParaRPr>
          </a:p>
        </p:txBody>
      </p:sp>
      <p:sp>
        <p:nvSpPr>
          <p:cNvPr id="14" name="文本框 13">
            <a:extLst>
              <a:ext uri="{FF2B5EF4-FFF2-40B4-BE49-F238E27FC236}">
                <a16:creationId xmlns:a16="http://schemas.microsoft.com/office/drawing/2014/main" id="{991C986E-D6BA-A50B-59EC-DC9A434CDD9D}"/>
              </a:ext>
            </a:extLst>
          </p:cNvPr>
          <p:cNvSpPr txBox="1"/>
          <p:nvPr/>
        </p:nvSpPr>
        <p:spPr>
          <a:xfrm>
            <a:off x="5985934" y="2573867"/>
            <a:ext cx="3310466" cy="1200329"/>
          </a:xfrm>
          <a:prstGeom prst="rect">
            <a:avLst/>
          </a:prstGeom>
          <a:noFill/>
        </p:spPr>
        <p:txBody>
          <a:bodyPr wrap="square" rtlCol="0">
            <a:spAutoFit/>
          </a:bodyPr>
          <a:lstStyle/>
          <a:p>
            <a:r>
              <a:rPr lang="zh-CN" altLang="en-US" sz="7200" dirty="0">
                <a:gradFill>
                  <a:gsLst>
                    <a:gs pos="0">
                      <a:schemeClr val="accent6"/>
                    </a:gs>
                    <a:gs pos="100000">
                      <a:schemeClr val="accent1"/>
                    </a:gs>
                  </a:gsLst>
                  <a:lin ang="5400000" scaled="1"/>
                </a:gradFill>
              </a:rPr>
              <a:t>标题</a:t>
            </a:r>
          </a:p>
        </p:txBody>
      </p:sp>
      <p:cxnSp>
        <p:nvCxnSpPr>
          <p:cNvPr id="16" name="直接连接符 15">
            <a:extLst>
              <a:ext uri="{FF2B5EF4-FFF2-40B4-BE49-F238E27FC236}">
                <a16:creationId xmlns:a16="http://schemas.microsoft.com/office/drawing/2014/main" id="{3A35DA0F-920E-CCB0-2426-7CC9C39AE10D}"/>
              </a:ext>
            </a:extLst>
          </p:cNvPr>
          <p:cNvCxnSpPr>
            <a:cxnSpLocks/>
          </p:cNvCxnSpPr>
          <p:nvPr/>
        </p:nvCxnSpPr>
        <p:spPr>
          <a:xfrm>
            <a:off x="6206067" y="3774196"/>
            <a:ext cx="6138333" cy="0"/>
          </a:xfrm>
          <a:prstGeom prst="line">
            <a:avLst/>
          </a:prstGeom>
          <a:ln w="9525">
            <a:gradFill>
              <a:gsLst>
                <a:gs pos="0">
                  <a:schemeClr val="accent6"/>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637260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4360D9D6-C012-BFC8-375D-C3F2386BD8E8}"/>
              </a:ext>
            </a:extLst>
          </p:cNvPr>
          <p:cNvSpPr/>
          <p:nvPr/>
        </p:nvSpPr>
        <p:spPr>
          <a:xfrm>
            <a:off x="0" y="0"/>
            <a:ext cx="12192000" cy="6858000"/>
          </a:xfrm>
          <a:prstGeom prst="rect">
            <a:avLst/>
          </a:prstGeom>
          <a:solidFill>
            <a:schemeClr val="tx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a:extLst>
              <a:ext uri="{FF2B5EF4-FFF2-40B4-BE49-F238E27FC236}">
                <a16:creationId xmlns:a16="http://schemas.microsoft.com/office/drawing/2014/main" id="{4B50197C-F75B-9FAF-1D7F-5040B97DC099}"/>
              </a:ext>
            </a:extLst>
          </p:cNvPr>
          <p:cNvSpPr/>
          <p:nvPr/>
        </p:nvSpPr>
        <p:spPr>
          <a:xfrm>
            <a:off x="0" y="0"/>
            <a:ext cx="12192000" cy="6858000"/>
          </a:xfrm>
          <a:prstGeom prst="rect">
            <a:avLst/>
          </a:prstGeom>
          <a:gradFill>
            <a:gsLst>
              <a:gs pos="0">
                <a:schemeClr val="accent3">
                  <a:lumMod val="75000"/>
                  <a:alpha val="49000"/>
                </a:schemeClr>
              </a:gs>
              <a:gs pos="8000">
                <a:srgbClr val="1E3F35">
                  <a:alpha val="37000"/>
                </a:srgbClr>
              </a:gs>
              <a:gs pos="86000">
                <a:schemeClr val="tx1">
                  <a:alpha val="65000"/>
                </a:schemeClr>
              </a:gs>
              <a:gs pos="100000">
                <a:schemeClr val="accent6">
                  <a:alpha val="14000"/>
                </a:schemeClr>
              </a:gs>
            </a:gsLst>
            <a:lin ang="2700000" scaled="0"/>
          </a:gradFill>
          <a:ln w="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a:extLst>
              <a:ext uri="{FF2B5EF4-FFF2-40B4-BE49-F238E27FC236}">
                <a16:creationId xmlns:a16="http://schemas.microsoft.com/office/drawing/2014/main" id="{314F077B-B2B7-B9FA-8CA0-DA12E1D63882}"/>
              </a:ext>
            </a:extLst>
          </p:cNvPr>
          <p:cNvGrpSpPr/>
          <p:nvPr/>
        </p:nvGrpSpPr>
        <p:grpSpPr>
          <a:xfrm>
            <a:off x="1030288" y="971550"/>
            <a:ext cx="10131425" cy="406400"/>
            <a:chOff x="1778000" y="984250"/>
            <a:chExt cx="7042150" cy="406400"/>
          </a:xfrm>
        </p:grpSpPr>
        <p:cxnSp>
          <p:nvCxnSpPr>
            <p:cNvPr id="16" name="直接连接符 15">
              <a:extLst>
                <a:ext uri="{FF2B5EF4-FFF2-40B4-BE49-F238E27FC236}">
                  <a16:creationId xmlns:a16="http://schemas.microsoft.com/office/drawing/2014/main" id="{659F3199-124C-0D17-CB34-FA357BEA2592}"/>
                </a:ext>
              </a:extLst>
            </p:cNvPr>
            <p:cNvCxnSpPr/>
            <p:nvPr/>
          </p:nvCxnSpPr>
          <p:spPr>
            <a:xfrm>
              <a:off x="4768850" y="1390650"/>
              <a:ext cx="1060450" cy="0"/>
            </a:xfrm>
            <a:prstGeom prst="line">
              <a:avLst/>
            </a:prstGeom>
            <a:ln w="12700">
              <a:gradFill>
                <a:gsLst>
                  <a:gs pos="0">
                    <a:schemeClr val="accent6"/>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22" name="组合 21">
              <a:extLst>
                <a:ext uri="{FF2B5EF4-FFF2-40B4-BE49-F238E27FC236}">
                  <a16:creationId xmlns:a16="http://schemas.microsoft.com/office/drawing/2014/main" id="{0F6C8B34-1E1A-F448-3112-9B64F894A2E8}"/>
                </a:ext>
              </a:extLst>
            </p:cNvPr>
            <p:cNvGrpSpPr/>
            <p:nvPr/>
          </p:nvGrpSpPr>
          <p:grpSpPr>
            <a:xfrm>
              <a:off x="1778000" y="984250"/>
              <a:ext cx="2990850" cy="406400"/>
              <a:chOff x="1778000" y="984250"/>
              <a:chExt cx="2990850" cy="406400"/>
            </a:xfrm>
          </p:grpSpPr>
          <p:cxnSp>
            <p:nvCxnSpPr>
              <p:cNvPr id="13" name="直接连接符 12">
                <a:extLst>
                  <a:ext uri="{FF2B5EF4-FFF2-40B4-BE49-F238E27FC236}">
                    <a16:creationId xmlns:a16="http://schemas.microsoft.com/office/drawing/2014/main" id="{3BC115BC-4F62-4365-DE58-6F4BD540A774}"/>
                  </a:ext>
                </a:extLst>
              </p:cNvPr>
              <p:cNvCxnSpPr/>
              <p:nvPr/>
            </p:nvCxnSpPr>
            <p:spPr>
              <a:xfrm>
                <a:off x="1778000" y="984250"/>
                <a:ext cx="2584450" cy="0"/>
              </a:xfrm>
              <a:prstGeom prst="line">
                <a:avLst/>
              </a:prstGeom>
              <a:ln w="12700">
                <a:gradFill>
                  <a:gsLst>
                    <a:gs pos="0">
                      <a:schemeClr val="accent6"/>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1C21C75C-AB6B-69CC-03E5-C43192F50E0B}"/>
                  </a:ext>
                </a:extLst>
              </p:cNvPr>
              <p:cNvCxnSpPr>
                <a:cxnSpLocks/>
              </p:cNvCxnSpPr>
              <p:nvPr/>
            </p:nvCxnSpPr>
            <p:spPr>
              <a:xfrm>
                <a:off x="4362450" y="984250"/>
                <a:ext cx="406400" cy="406400"/>
              </a:xfrm>
              <a:prstGeom prst="line">
                <a:avLst/>
              </a:prstGeom>
              <a:ln w="12700">
                <a:gradFill>
                  <a:gsLst>
                    <a:gs pos="0">
                      <a:schemeClr val="accent6"/>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23" name="组合 22">
              <a:extLst>
                <a:ext uri="{FF2B5EF4-FFF2-40B4-BE49-F238E27FC236}">
                  <a16:creationId xmlns:a16="http://schemas.microsoft.com/office/drawing/2014/main" id="{6985FB76-7BD3-D5A9-1397-ECDA169AD4EC}"/>
                </a:ext>
              </a:extLst>
            </p:cNvPr>
            <p:cNvGrpSpPr/>
            <p:nvPr/>
          </p:nvGrpSpPr>
          <p:grpSpPr>
            <a:xfrm>
              <a:off x="5829300" y="984250"/>
              <a:ext cx="2990850" cy="406400"/>
              <a:chOff x="5607050" y="984250"/>
              <a:chExt cx="2990850" cy="406400"/>
            </a:xfrm>
          </p:grpSpPr>
          <p:cxnSp>
            <p:nvCxnSpPr>
              <p:cNvPr id="14" name="直接连接符 13">
                <a:extLst>
                  <a:ext uri="{FF2B5EF4-FFF2-40B4-BE49-F238E27FC236}">
                    <a16:creationId xmlns:a16="http://schemas.microsoft.com/office/drawing/2014/main" id="{E0E0A7E6-5582-C7B5-610E-D077A38D1191}"/>
                  </a:ext>
                </a:extLst>
              </p:cNvPr>
              <p:cNvCxnSpPr/>
              <p:nvPr/>
            </p:nvCxnSpPr>
            <p:spPr>
              <a:xfrm>
                <a:off x="6013450" y="984250"/>
                <a:ext cx="2584450" cy="0"/>
              </a:xfrm>
              <a:prstGeom prst="line">
                <a:avLst/>
              </a:prstGeom>
              <a:ln w="12700">
                <a:gradFill>
                  <a:gsLst>
                    <a:gs pos="0">
                      <a:schemeClr val="accent6"/>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0B9DCA3E-C257-3ACD-1A04-7F6433E814C3}"/>
                  </a:ext>
                </a:extLst>
              </p:cNvPr>
              <p:cNvCxnSpPr>
                <a:cxnSpLocks/>
              </p:cNvCxnSpPr>
              <p:nvPr/>
            </p:nvCxnSpPr>
            <p:spPr>
              <a:xfrm flipH="1">
                <a:off x="5607050" y="984250"/>
                <a:ext cx="406400" cy="406400"/>
              </a:xfrm>
              <a:prstGeom prst="line">
                <a:avLst/>
              </a:prstGeom>
              <a:ln w="12700">
                <a:gradFill>
                  <a:gsLst>
                    <a:gs pos="0">
                      <a:schemeClr val="accent6"/>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grpSp>
      </p:grpSp>
      <p:sp>
        <p:nvSpPr>
          <p:cNvPr id="25" name="文本框 24">
            <a:extLst>
              <a:ext uri="{FF2B5EF4-FFF2-40B4-BE49-F238E27FC236}">
                <a16:creationId xmlns:a16="http://schemas.microsoft.com/office/drawing/2014/main" id="{E84758E4-4CF3-1759-8E3C-1ADF3BD5B54D}"/>
              </a:ext>
            </a:extLst>
          </p:cNvPr>
          <p:cNvSpPr txBox="1"/>
          <p:nvPr/>
        </p:nvSpPr>
        <p:spPr>
          <a:xfrm>
            <a:off x="5557136" y="793175"/>
            <a:ext cx="1077728" cy="584775"/>
          </a:xfrm>
          <a:prstGeom prst="rect">
            <a:avLst/>
          </a:prstGeom>
          <a:noFill/>
        </p:spPr>
        <p:txBody>
          <a:bodyPr wrap="square" rtlCol="0">
            <a:spAutoFit/>
          </a:bodyPr>
          <a:lstStyle/>
          <a:p>
            <a:r>
              <a:rPr lang="zh-CN" altLang="en-US" sz="3200" dirty="0">
                <a:solidFill>
                  <a:schemeClr val="accent6"/>
                </a:solidFill>
                <a:latin typeface="+mj-ea"/>
                <a:ea typeface="+mj-ea"/>
              </a:rPr>
              <a:t>标题</a:t>
            </a:r>
          </a:p>
        </p:txBody>
      </p:sp>
      <p:grpSp>
        <p:nvGrpSpPr>
          <p:cNvPr id="2" name="组合 1">
            <a:extLst>
              <a:ext uri="{FF2B5EF4-FFF2-40B4-BE49-F238E27FC236}">
                <a16:creationId xmlns:a16="http://schemas.microsoft.com/office/drawing/2014/main" id="{5652AEA5-63D6-2FB9-51B4-1971590B2FBB}"/>
              </a:ext>
            </a:extLst>
          </p:cNvPr>
          <p:cNvGrpSpPr/>
          <p:nvPr/>
        </p:nvGrpSpPr>
        <p:grpSpPr>
          <a:xfrm>
            <a:off x="987709" y="1872431"/>
            <a:ext cx="5159626" cy="2855167"/>
            <a:chOff x="2312466" y="2093391"/>
            <a:chExt cx="5159626" cy="2855167"/>
          </a:xfrm>
        </p:grpSpPr>
        <p:sp>
          <p:nvSpPr>
            <p:cNvPr id="9" name="文本框 8">
              <a:extLst>
                <a:ext uri="{FF2B5EF4-FFF2-40B4-BE49-F238E27FC236}">
                  <a16:creationId xmlns:a16="http://schemas.microsoft.com/office/drawing/2014/main" id="{5F57E886-40F4-39B8-CC08-94F57633F4D7}"/>
                </a:ext>
              </a:extLst>
            </p:cNvPr>
            <p:cNvSpPr txBox="1"/>
            <p:nvPr/>
          </p:nvSpPr>
          <p:spPr>
            <a:xfrm>
              <a:off x="2316444" y="2093391"/>
              <a:ext cx="4864100" cy="461665"/>
            </a:xfrm>
            <a:prstGeom prst="rect">
              <a:avLst/>
            </a:prstGeom>
            <a:noFill/>
          </p:spPr>
          <p:txBody>
            <a:bodyPr wrap="square" rtlCol="0">
              <a:spAutoFit/>
            </a:bodyPr>
            <a:lstStyle/>
            <a:p>
              <a:r>
                <a:rPr lang="zh-CN" altLang="en-US" sz="2400" dirty="0">
                  <a:gradFill>
                    <a:gsLst>
                      <a:gs pos="0">
                        <a:schemeClr val="accent6"/>
                      </a:gs>
                      <a:gs pos="100000">
                        <a:schemeClr val="accent1"/>
                      </a:gs>
                    </a:gsLst>
                    <a:lin ang="5400000" scaled="1"/>
                  </a:gradFill>
                  <a:latin typeface="+mj-ea"/>
                  <a:ea typeface="+mj-ea"/>
                </a:rPr>
                <a:t>请输入标题</a:t>
              </a:r>
            </a:p>
          </p:txBody>
        </p:sp>
        <p:cxnSp>
          <p:nvCxnSpPr>
            <p:cNvPr id="11" name="直接连接符 10">
              <a:extLst>
                <a:ext uri="{FF2B5EF4-FFF2-40B4-BE49-F238E27FC236}">
                  <a16:creationId xmlns:a16="http://schemas.microsoft.com/office/drawing/2014/main" id="{4901B29F-A59D-0F41-E71E-A48E224BB4F6}"/>
                </a:ext>
              </a:extLst>
            </p:cNvPr>
            <p:cNvCxnSpPr>
              <a:cxnSpLocks/>
            </p:cNvCxnSpPr>
            <p:nvPr/>
          </p:nvCxnSpPr>
          <p:spPr>
            <a:xfrm>
              <a:off x="2426766" y="2716776"/>
              <a:ext cx="2971800" cy="0"/>
            </a:xfrm>
            <a:prstGeom prst="line">
              <a:avLst/>
            </a:prstGeom>
            <a:ln w="44450">
              <a:gradFill>
                <a:gsLst>
                  <a:gs pos="0">
                    <a:schemeClr val="accent6"/>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CD7798A9-E5C9-8D39-11B8-AC1320BF268D}"/>
                </a:ext>
              </a:extLst>
            </p:cNvPr>
            <p:cNvSpPr txBox="1"/>
            <p:nvPr/>
          </p:nvSpPr>
          <p:spPr>
            <a:xfrm>
              <a:off x="2316444" y="3222719"/>
              <a:ext cx="3200400" cy="461665"/>
            </a:xfrm>
            <a:prstGeom prst="rect">
              <a:avLst/>
            </a:prstGeom>
            <a:noFill/>
          </p:spPr>
          <p:txBody>
            <a:bodyPr wrap="square" rtlCol="0">
              <a:spAutoFit/>
            </a:bodyPr>
            <a:lstStyle/>
            <a:p>
              <a:r>
                <a:rPr lang="zh-CN" altLang="en-US" sz="2400" dirty="0">
                  <a:solidFill>
                    <a:schemeClr val="bg1"/>
                  </a:solidFill>
                  <a:latin typeface="+mn-ea"/>
                </a:rPr>
                <a:t>请输入内容</a:t>
              </a:r>
            </a:p>
          </p:txBody>
        </p:sp>
        <p:sp>
          <p:nvSpPr>
            <p:cNvPr id="17" name="文本框 16">
              <a:extLst>
                <a:ext uri="{FF2B5EF4-FFF2-40B4-BE49-F238E27FC236}">
                  <a16:creationId xmlns:a16="http://schemas.microsoft.com/office/drawing/2014/main" id="{5C46FC04-E82B-C1F5-8AA1-C036AC4F979F}"/>
                </a:ext>
              </a:extLst>
            </p:cNvPr>
            <p:cNvSpPr txBox="1"/>
            <p:nvPr/>
          </p:nvSpPr>
          <p:spPr>
            <a:xfrm>
              <a:off x="2316444" y="3854806"/>
              <a:ext cx="5155648" cy="461665"/>
            </a:xfrm>
            <a:prstGeom prst="rect">
              <a:avLst/>
            </a:prstGeom>
            <a:noFill/>
          </p:spPr>
          <p:txBody>
            <a:bodyPr wrap="square" rtlCol="0">
              <a:spAutoFit/>
            </a:bodyPr>
            <a:lstStyle/>
            <a:p>
              <a:r>
                <a:rPr lang="zh-CN" altLang="en-US" sz="2400" dirty="0">
                  <a:solidFill>
                    <a:schemeClr val="bg1"/>
                  </a:solidFill>
                  <a:latin typeface="+mn-ea"/>
                </a:rPr>
                <a:t>请输入内容</a:t>
              </a:r>
            </a:p>
          </p:txBody>
        </p:sp>
        <p:sp>
          <p:nvSpPr>
            <p:cNvPr id="20" name="文本框 19">
              <a:extLst>
                <a:ext uri="{FF2B5EF4-FFF2-40B4-BE49-F238E27FC236}">
                  <a16:creationId xmlns:a16="http://schemas.microsoft.com/office/drawing/2014/main" id="{C0CB31CE-2561-D2BB-917E-421D93E40A65}"/>
                </a:ext>
              </a:extLst>
            </p:cNvPr>
            <p:cNvSpPr txBox="1"/>
            <p:nvPr/>
          </p:nvSpPr>
          <p:spPr>
            <a:xfrm>
              <a:off x="2312466" y="4486893"/>
              <a:ext cx="3200400" cy="461665"/>
            </a:xfrm>
            <a:prstGeom prst="rect">
              <a:avLst/>
            </a:prstGeom>
            <a:noFill/>
          </p:spPr>
          <p:txBody>
            <a:bodyPr wrap="square" rtlCol="0">
              <a:spAutoFit/>
            </a:bodyPr>
            <a:lstStyle/>
            <a:p>
              <a:r>
                <a:rPr lang="zh-CN" altLang="en-US" sz="2400" dirty="0">
                  <a:solidFill>
                    <a:schemeClr val="bg1"/>
                  </a:solidFill>
                  <a:latin typeface="+mn-ea"/>
                </a:rPr>
                <a:t>请输入内容</a:t>
              </a:r>
            </a:p>
          </p:txBody>
        </p:sp>
      </p:grpSp>
      <p:sp>
        <p:nvSpPr>
          <p:cNvPr id="12" name="任意多边形: 形状 11">
            <a:extLst>
              <a:ext uri="{FF2B5EF4-FFF2-40B4-BE49-F238E27FC236}">
                <a16:creationId xmlns:a16="http://schemas.microsoft.com/office/drawing/2014/main" id="{28BF2DA6-05A8-DB12-C384-682A1C9099C5}"/>
              </a:ext>
            </a:extLst>
          </p:cNvPr>
          <p:cNvSpPr/>
          <p:nvPr/>
        </p:nvSpPr>
        <p:spPr>
          <a:xfrm>
            <a:off x="2182061" y="2101275"/>
            <a:ext cx="9448800" cy="5549900"/>
          </a:xfrm>
          <a:custGeom>
            <a:avLst/>
            <a:gdLst>
              <a:gd name="connsiteX0" fmla="*/ 0 w 9448800"/>
              <a:gd name="connsiteY0" fmla="*/ 5549900 h 5549900"/>
              <a:gd name="connsiteX1" fmla="*/ 2654300 w 9448800"/>
              <a:gd name="connsiteY1" fmla="*/ 2768600 h 5549900"/>
              <a:gd name="connsiteX2" fmla="*/ 4749800 w 9448800"/>
              <a:gd name="connsiteY2" fmla="*/ 3416300 h 5549900"/>
              <a:gd name="connsiteX3" fmla="*/ 7073900 w 9448800"/>
              <a:gd name="connsiteY3" fmla="*/ 1257300 h 5549900"/>
              <a:gd name="connsiteX4" fmla="*/ 8293100 w 9448800"/>
              <a:gd name="connsiteY4" fmla="*/ 1117600 h 5549900"/>
              <a:gd name="connsiteX5" fmla="*/ 9448800 w 9448800"/>
              <a:gd name="connsiteY5" fmla="*/ 0 h 5549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48800" h="5549900">
                <a:moveTo>
                  <a:pt x="0" y="5549900"/>
                </a:moveTo>
                <a:lnTo>
                  <a:pt x="2654300" y="2768600"/>
                </a:lnTo>
                <a:lnTo>
                  <a:pt x="4749800" y="3416300"/>
                </a:lnTo>
                <a:lnTo>
                  <a:pt x="7073900" y="1257300"/>
                </a:lnTo>
                <a:lnTo>
                  <a:pt x="8293100" y="1117600"/>
                </a:lnTo>
                <a:lnTo>
                  <a:pt x="9448800" y="0"/>
                </a:lnTo>
              </a:path>
            </a:pathLst>
          </a:custGeom>
          <a:noFill/>
          <a:ln w="31750">
            <a:gradFill>
              <a:gsLst>
                <a:gs pos="0">
                  <a:schemeClr val="accent3"/>
                </a:gs>
                <a:gs pos="100000">
                  <a:schemeClr val="accent1"/>
                </a:gs>
              </a:gsLst>
              <a:lin ang="5400000" scaled="1"/>
            </a:gradFill>
            <a:tailEnd type="triangle" w="lg"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965815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4360D9D6-C012-BFC8-375D-C3F2386BD8E8}"/>
              </a:ext>
            </a:extLst>
          </p:cNvPr>
          <p:cNvSpPr/>
          <p:nvPr/>
        </p:nvSpPr>
        <p:spPr>
          <a:xfrm>
            <a:off x="0" y="0"/>
            <a:ext cx="12192000" cy="6858000"/>
          </a:xfrm>
          <a:prstGeom prst="rect">
            <a:avLst/>
          </a:prstGeom>
          <a:solidFill>
            <a:schemeClr val="tx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a:extLst>
              <a:ext uri="{FF2B5EF4-FFF2-40B4-BE49-F238E27FC236}">
                <a16:creationId xmlns:a16="http://schemas.microsoft.com/office/drawing/2014/main" id="{6A1375FC-4ABC-1084-6261-7EDFADFB672F}"/>
              </a:ext>
            </a:extLst>
          </p:cNvPr>
          <p:cNvSpPr/>
          <p:nvPr/>
        </p:nvSpPr>
        <p:spPr>
          <a:xfrm>
            <a:off x="0" y="0"/>
            <a:ext cx="12192000" cy="6858000"/>
          </a:xfrm>
          <a:prstGeom prst="rect">
            <a:avLst/>
          </a:prstGeom>
          <a:gradFill>
            <a:gsLst>
              <a:gs pos="0">
                <a:schemeClr val="accent3">
                  <a:lumMod val="75000"/>
                  <a:alpha val="49000"/>
                </a:schemeClr>
              </a:gs>
              <a:gs pos="8000">
                <a:srgbClr val="1E3F35">
                  <a:alpha val="37000"/>
                </a:srgbClr>
              </a:gs>
              <a:gs pos="86000">
                <a:schemeClr val="tx1">
                  <a:alpha val="65000"/>
                </a:schemeClr>
              </a:gs>
              <a:gs pos="100000">
                <a:schemeClr val="accent6">
                  <a:alpha val="14000"/>
                </a:schemeClr>
              </a:gs>
            </a:gsLst>
            <a:lin ang="2700000" scaled="0"/>
          </a:gradFill>
          <a:ln w="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a:extLst>
              <a:ext uri="{FF2B5EF4-FFF2-40B4-BE49-F238E27FC236}">
                <a16:creationId xmlns:a16="http://schemas.microsoft.com/office/drawing/2014/main" id="{314F077B-B2B7-B9FA-8CA0-DA12E1D63882}"/>
              </a:ext>
            </a:extLst>
          </p:cNvPr>
          <p:cNvGrpSpPr/>
          <p:nvPr/>
        </p:nvGrpSpPr>
        <p:grpSpPr>
          <a:xfrm>
            <a:off x="1030288" y="971550"/>
            <a:ext cx="10131425" cy="406400"/>
            <a:chOff x="1778000" y="984250"/>
            <a:chExt cx="7042150" cy="406400"/>
          </a:xfrm>
        </p:grpSpPr>
        <p:cxnSp>
          <p:nvCxnSpPr>
            <p:cNvPr id="16" name="直接连接符 15">
              <a:extLst>
                <a:ext uri="{FF2B5EF4-FFF2-40B4-BE49-F238E27FC236}">
                  <a16:creationId xmlns:a16="http://schemas.microsoft.com/office/drawing/2014/main" id="{659F3199-124C-0D17-CB34-FA357BEA2592}"/>
                </a:ext>
              </a:extLst>
            </p:cNvPr>
            <p:cNvCxnSpPr/>
            <p:nvPr/>
          </p:nvCxnSpPr>
          <p:spPr>
            <a:xfrm>
              <a:off x="4768850" y="1390650"/>
              <a:ext cx="1060450" cy="0"/>
            </a:xfrm>
            <a:prstGeom prst="line">
              <a:avLst/>
            </a:prstGeom>
            <a:ln w="12700">
              <a:gradFill>
                <a:gsLst>
                  <a:gs pos="0">
                    <a:schemeClr val="accent6"/>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22" name="组合 21">
              <a:extLst>
                <a:ext uri="{FF2B5EF4-FFF2-40B4-BE49-F238E27FC236}">
                  <a16:creationId xmlns:a16="http://schemas.microsoft.com/office/drawing/2014/main" id="{0F6C8B34-1E1A-F448-3112-9B64F894A2E8}"/>
                </a:ext>
              </a:extLst>
            </p:cNvPr>
            <p:cNvGrpSpPr/>
            <p:nvPr/>
          </p:nvGrpSpPr>
          <p:grpSpPr>
            <a:xfrm>
              <a:off x="1778000" y="984250"/>
              <a:ext cx="2990850" cy="406400"/>
              <a:chOff x="1778000" y="984250"/>
              <a:chExt cx="2990850" cy="406400"/>
            </a:xfrm>
          </p:grpSpPr>
          <p:cxnSp>
            <p:nvCxnSpPr>
              <p:cNvPr id="13" name="直接连接符 12">
                <a:extLst>
                  <a:ext uri="{FF2B5EF4-FFF2-40B4-BE49-F238E27FC236}">
                    <a16:creationId xmlns:a16="http://schemas.microsoft.com/office/drawing/2014/main" id="{3BC115BC-4F62-4365-DE58-6F4BD540A774}"/>
                  </a:ext>
                </a:extLst>
              </p:cNvPr>
              <p:cNvCxnSpPr/>
              <p:nvPr/>
            </p:nvCxnSpPr>
            <p:spPr>
              <a:xfrm>
                <a:off x="1778000" y="984250"/>
                <a:ext cx="2584450" cy="0"/>
              </a:xfrm>
              <a:prstGeom prst="line">
                <a:avLst/>
              </a:prstGeom>
              <a:ln w="12700">
                <a:gradFill>
                  <a:gsLst>
                    <a:gs pos="0">
                      <a:schemeClr val="accent6"/>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1C21C75C-AB6B-69CC-03E5-C43192F50E0B}"/>
                  </a:ext>
                </a:extLst>
              </p:cNvPr>
              <p:cNvCxnSpPr>
                <a:cxnSpLocks/>
              </p:cNvCxnSpPr>
              <p:nvPr/>
            </p:nvCxnSpPr>
            <p:spPr>
              <a:xfrm>
                <a:off x="4362450" y="984250"/>
                <a:ext cx="406400" cy="406400"/>
              </a:xfrm>
              <a:prstGeom prst="line">
                <a:avLst/>
              </a:prstGeom>
              <a:ln w="12700">
                <a:gradFill>
                  <a:gsLst>
                    <a:gs pos="0">
                      <a:schemeClr val="accent6"/>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23" name="组合 22">
              <a:extLst>
                <a:ext uri="{FF2B5EF4-FFF2-40B4-BE49-F238E27FC236}">
                  <a16:creationId xmlns:a16="http://schemas.microsoft.com/office/drawing/2014/main" id="{6985FB76-7BD3-D5A9-1397-ECDA169AD4EC}"/>
                </a:ext>
              </a:extLst>
            </p:cNvPr>
            <p:cNvGrpSpPr/>
            <p:nvPr/>
          </p:nvGrpSpPr>
          <p:grpSpPr>
            <a:xfrm>
              <a:off x="5829300" y="984250"/>
              <a:ext cx="2990850" cy="406400"/>
              <a:chOff x="5607050" y="984250"/>
              <a:chExt cx="2990850" cy="406400"/>
            </a:xfrm>
          </p:grpSpPr>
          <p:cxnSp>
            <p:nvCxnSpPr>
              <p:cNvPr id="14" name="直接连接符 13">
                <a:extLst>
                  <a:ext uri="{FF2B5EF4-FFF2-40B4-BE49-F238E27FC236}">
                    <a16:creationId xmlns:a16="http://schemas.microsoft.com/office/drawing/2014/main" id="{E0E0A7E6-5582-C7B5-610E-D077A38D1191}"/>
                  </a:ext>
                </a:extLst>
              </p:cNvPr>
              <p:cNvCxnSpPr/>
              <p:nvPr/>
            </p:nvCxnSpPr>
            <p:spPr>
              <a:xfrm>
                <a:off x="6013450" y="984250"/>
                <a:ext cx="2584450" cy="0"/>
              </a:xfrm>
              <a:prstGeom prst="line">
                <a:avLst/>
              </a:prstGeom>
              <a:ln w="12700">
                <a:gradFill>
                  <a:gsLst>
                    <a:gs pos="0">
                      <a:schemeClr val="accent6"/>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0B9DCA3E-C257-3ACD-1A04-7F6433E814C3}"/>
                  </a:ext>
                </a:extLst>
              </p:cNvPr>
              <p:cNvCxnSpPr>
                <a:cxnSpLocks/>
              </p:cNvCxnSpPr>
              <p:nvPr/>
            </p:nvCxnSpPr>
            <p:spPr>
              <a:xfrm flipH="1">
                <a:off x="5607050" y="984250"/>
                <a:ext cx="406400" cy="406400"/>
              </a:xfrm>
              <a:prstGeom prst="line">
                <a:avLst/>
              </a:prstGeom>
              <a:ln w="12700">
                <a:gradFill>
                  <a:gsLst>
                    <a:gs pos="0">
                      <a:schemeClr val="accent6"/>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grpSp>
      </p:grpSp>
      <p:sp>
        <p:nvSpPr>
          <p:cNvPr id="25" name="文本框 24">
            <a:extLst>
              <a:ext uri="{FF2B5EF4-FFF2-40B4-BE49-F238E27FC236}">
                <a16:creationId xmlns:a16="http://schemas.microsoft.com/office/drawing/2014/main" id="{E84758E4-4CF3-1759-8E3C-1ADF3BD5B54D}"/>
              </a:ext>
            </a:extLst>
          </p:cNvPr>
          <p:cNvSpPr txBox="1"/>
          <p:nvPr/>
        </p:nvSpPr>
        <p:spPr>
          <a:xfrm>
            <a:off x="5557136" y="793175"/>
            <a:ext cx="1077728" cy="584775"/>
          </a:xfrm>
          <a:prstGeom prst="rect">
            <a:avLst/>
          </a:prstGeom>
          <a:noFill/>
        </p:spPr>
        <p:txBody>
          <a:bodyPr wrap="square" rtlCol="0">
            <a:spAutoFit/>
          </a:bodyPr>
          <a:lstStyle/>
          <a:p>
            <a:r>
              <a:rPr lang="zh-CN" altLang="en-US" sz="3200" dirty="0">
                <a:solidFill>
                  <a:schemeClr val="accent6"/>
                </a:solidFill>
                <a:latin typeface="+mj-ea"/>
                <a:ea typeface="+mj-ea"/>
              </a:rPr>
              <a:t>标题</a:t>
            </a:r>
          </a:p>
        </p:txBody>
      </p:sp>
      <p:grpSp>
        <p:nvGrpSpPr>
          <p:cNvPr id="42" name="组合 41">
            <a:extLst>
              <a:ext uri="{FF2B5EF4-FFF2-40B4-BE49-F238E27FC236}">
                <a16:creationId xmlns:a16="http://schemas.microsoft.com/office/drawing/2014/main" id="{B114F774-AED8-95AC-3A2D-3EC82DE7961C}"/>
              </a:ext>
            </a:extLst>
          </p:cNvPr>
          <p:cNvGrpSpPr/>
          <p:nvPr/>
        </p:nvGrpSpPr>
        <p:grpSpPr>
          <a:xfrm>
            <a:off x="451072" y="2122408"/>
            <a:ext cx="3615760" cy="3749027"/>
            <a:chOff x="451072" y="2122408"/>
            <a:chExt cx="3615760" cy="3749027"/>
          </a:xfrm>
        </p:grpSpPr>
        <p:grpSp>
          <p:nvGrpSpPr>
            <p:cNvPr id="5" name="组合 4">
              <a:extLst>
                <a:ext uri="{FF2B5EF4-FFF2-40B4-BE49-F238E27FC236}">
                  <a16:creationId xmlns:a16="http://schemas.microsoft.com/office/drawing/2014/main" id="{A89AC770-C0D2-C8B1-4841-6C2A02526743}"/>
                </a:ext>
              </a:extLst>
            </p:cNvPr>
            <p:cNvGrpSpPr/>
            <p:nvPr/>
          </p:nvGrpSpPr>
          <p:grpSpPr>
            <a:xfrm>
              <a:off x="451072" y="2122408"/>
              <a:ext cx="3615760" cy="3749027"/>
              <a:chOff x="490911" y="2684457"/>
              <a:chExt cx="3615760" cy="3749027"/>
            </a:xfrm>
          </p:grpSpPr>
          <p:sp>
            <p:nvSpPr>
              <p:cNvPr id="2" name="椭圆 1">
                <a:extLst>
                  <a:ext uri="{FF2B5EF4-FFF2-40B4-BE49-F238E27FC236}">
                    <a16:creationId xmlns:a16="http://schemas.microsoft.com/office/drawing/2014/main" id="{BE75E3ED-4DD7-F7D1-D78C-919A080F6F97}"/>
                  </a:ext>
                </a:extLst>
              </p:cNvPr>
              <p:cNvSpPr/>
              <p:nvPr/>
            </p:nvSpPr>
            <p:spPr>
              <a:xfrm>
                <a:off x="947139" y="3157500"/>
                <a:ext cx="2703304" cy="2802941"/>
              </a:xfrm>
              <a:prstGeom prst="ellipse">
                <a:avLst/>
              </a:prstGeom>
              <a:gradFill flip="none" rotWithShape="1">
                <a:gsLst>
                  <a:gs pos="61000">
                    <a:schemeClr val="tx1"/>
                  </a:gs>
                  <a:gs pos="100000">
                    <a:schemeClr val="accent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DB5E9EB3-C937-7CE6-17E3-4EF1BD3630D2}"/>
                  </a:ext>
                </a:extLst>
              </p:cNvPr>
              <p:cNvSpPr/>
              <p:nvPr/>
            </p:nvSpPr>
            <p:spPr>
              <a:xfrm>
                <a:off x="490911" y="2684457"/>
                <a:ext cx="3615760" cy="3749027"/>
              </a:xfrm>
              <a:prstGeom prst="ellipse">
                <a:avLst/>
              </a:prstGeom>
              <a:gradFill flip="none" rotWithShape="1">
                <a:gsLst>
                  <a:gs pos="60000">
                    <a:srgbClr val="000521">
                      <a:alpha val="0"/>
                    </a:srgbClr>
                  </a:gs>
                  <a:gs pos="87000">
                    <a:schemeClr val="accent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E4A2FC0C-0D95-D871-F914-BE80AB5A90A3}"/>
                  </a:ext>
                </a:extLst>
              </p:cNvPr>
              <p:cNvSpPr/>
              <p:nvPr/>
            </p:nvSpPr>
            <p:spPr>
              <a:xfrm>
                <a:off x="947139" y="3157500"/>
                <a:ext cx="2703304" cy="2802941"/>
              </a:xfrm>
              <a:prstGeom prst="ellipse">
                <a:avLst/>
              </a:prstGeom>
              <a:gradFill flip="none" rotWithShape="1">
                <a:gsLst>
                  <a:gs pos="0">
                    <a:schemeClr val="accent3">
                      <a:lumMod val="75000"/>
                    </a:schemeClr>
                  </a:gs>
                  <a:gs pos="59000">
                    <a:schemeClr val="tx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椭圆 5">
                <a:extLst>
                  <a:ext uri="{FF2B5EF4-FFF2-40B4-BE49-F238E27FC236}">
                    <a16:creationId xmlns:a16="http://schemas.microsoft.com/office/drawing/2014/main" id="{F61EF3F4-D87B-4D52-8EF7-A228D87F8409}"/>
                  </a:ext>
                </a:extLst>
              </p:cNvPr>
              <p:cNvSpPr/>
              <p:nvPr/>
            </p:nvSpPr>
            <p:spPr>
              <a:xfrm>
                <a:off x="947139" y="3157500"/>
                <a:ext cx="2703304" cy="2802941"/>
              </a:xfrm>
              <a:prstGeom prst="ellipse">
                <a:avLst/>
              </a:prstGeom>
              <a:gradFill flip="none" rotWithShape="1">
                <a:gsLst>
                  <a:gs pos="32000">
                    <a:schemeClr val="tx1">
                      <a:alpha val="0"/>
                    </a:schemeClr>
                  </a:gs>
                  <a:gs pos="80000">
                    <a:schemeClr val="accent6">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a:extLst>
                <a:ext uri="{FF2B5EF4-FFF2-40B4-BE49-F238E27FC236}">
                  <a16:creationId xmlns:a16="http://schemas.microsoft.com/office/drawing/2014/main" id="{09964CFC-1254-FCBD-EA4B-5F9DFDBE5C47}"/>
                </a:ext>
              </a:extLst>
            </p:cNvPr>
            <p:cNvSpPr txBox="1"/>
            <p:nvPr/>
          </p:nvSpPr>
          <p:spPr>
            <a:xfrm>
              <a:off x="1751621" y="3167390"/>
              <a:ext cx="1271041" cy="523220"/>
            </a:xfrm>
            <a:prstGeom prst="rect">
              <a:avLst/>
            </a:prstGeom>
            <a:noFill/>
          </p:spPr>
          <p:txBody>
            <a:bodyPr wrap="square" rtlCol="0">
              <a:spAutoFit/>
            </a:bodyPr>
            <a:lstStyle/>
            <a:p>
              <a:r>
                <a:rPr lang="zh-CN" altLang="en-US" sz="2800" dirty="0">
                  <a:solidFill>
                    <a:schemeClr val="bg1"/>
                  </a:solidFill>
                  <a:latin typeface="+mj-ea"/>
                  <a:ea typeface="+mj-ea"/>
                </a:rPr>
                <a:t>标题</a:t>
              </a:r>
            </a:p>
          </p:txBody>
        </p:sp>
        <p:sp>
          <p:nvSpPr>
            <p:cNvPr id="47" name="文本框 46">
              <a:extLst>
                <a:ext uri="{FF2B5EF4-FFF2-40B4-BE49-F238E27FC236}">
                  <a16:creationId xmlns:a16="http://schemas.microsoft.com/office/drawing/2014/main" id="{0FCD5EEC-79DF-B4A4-26EB-83915DB341D8}"/>
                </a:ext>
              </a:extLst>
            </p:cNvPr>
            <p:cNvSpPr txBox="1"/>
            <p:nvPr/>
          </p:nvSpPr>
          <p:spPr>
            <a:xfrm>
              <a:off x="1183989" y="3996922"/>
              <a:ext cx="2019126" cy="369332"/>
            </a:xfrm>
            <a:prstGeom prst="rect">
              <a:avLst/>
            </a:prstGeom>
            <a:noFill/>
          </p:spPr>
          <p:txBody>
            <a:bodyPr wrap="square" rtlCol="0">
              <a:spAutoFit/>
            </a:bodyPr>
            <a:lstStyle/>
            <a:p>
              <a:pPr algn="ctr"/>
              <a:r>
                <a:rPr lang="zh-CN" altLang="en-US" dirty="0">
                  <a:solidFill>
                    <a:schemeClr val="bg1"/>
                  </a:solidFill>
                  <a:latin typeface="+mn-ea"/>
                </a:rPr>
                <a:t>请输入内容</a:t>
              </a:r>
            </a:p>
          </p:txBody>
        </p:sp>
      </p:grpSp>
      <p:grpSp>
        <p:nvGrpSpPr>
          <p:cNvPr id="43" name="组合 42">
            <a:extLst>
              <a:ext uri="{FF2B5EF4-FFF2-40B4-BE49-F238E27FC236}">
                <a16:creationId xmlns:a16="http://schemas.microsoft.com/office/drawing/2014/main" id="{A498570A-30C2-EEA0-226B-3775F4A2C7F2}"/>
              </a:ext>
            </a:extLst>
          </p:cNvPr>
          <p:cNvGrpSpPr/>
          <p:nvPr/>
        </p:nvGrpSpPr>
        <p:grpSpPr>
          <a:xfrm>
            <a:off x="8151283" y="2122408"/>
            <a:ext cx="3615760" cy="3749027"/>
            <a:chOff x="451072" y="2122408"/>
            <a:chExt cx="3615760" cy="3749027"/>
          </a:xfrm>
        </p:grpSpPr>
        <p:grpSp>
          <p:nvGrpSpPr>
            <p:cNvPr id="44" name="组合 43">
              <a:extLst>
                <a:ext uri="{FF2B5EF4-FFF2-40B4-BE49-F238E27FC236}">
                  <a16:creationId xmlns:a16="http://schemas.microsoft.com/office/drawing/2014/main" id="{DE326009-E2D9-A5FE-9E27-AB55A956F2A6}"/>
                </a:ext>
              </a:extLst>
            </p:cNvPr>
            <p:cNvGrpSpPr/>
            <p:nvPr/>
          </p:nvGrpSpPr>
          <p:grpSpPr>
            <a:xfrm>
              <a:off x="451072" y="2122408"/>
              <a:ext cx="3615760" cy="3749027"/>
              <a:chOff x="490911" y="2684457"/>
              <a:chExt cx="3615760" cy="3749027"/>
            </a:xfrm>
          </p:grpSpPr>
          <p:sp>
            <p:nvSpPr>
              <p:cNvPr id="51" name="椭圆 50">
                <a:extLst>
                  <a:ext uri="{FF2B5EF4-FFF2-40B4-BE49-F238E27FC236}">
                    <a16:creationId xmlns:a16="http://schemas.microsoft.com/office/drawing/2014/main" id="{7144E6D0-CACB-D919-2D9C-0DD53379F9EF}"/>
                  </a:ext>
                </a:extLst>
              </p:cNvPr>
              <p:cNvSpPr/>
              <p:nvPr/>
            </p:nvSpPr>
            <p:spPr>
              <a:xfrm>
                <a:off x="947139" y="3157500"/>
                <a:ext cx="2703304" cy="2802941"/>
              </a:xfrm>
              <a:prstGeom prst="ellipse">
                <a:avLst/>
              </a:prstGeom>
              <a:gradFill flip="none" rotWithShape="1">
                <a:gsLst>
                  <a:gs pos="61000">
                    <a:schemeClr val="tx1"/>
                  </a:gs>
                  <a:gs pos="100000">
                    <a:schemeClr val="accent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5CCA0DE2-CD7F-6978-4C19-985049BABA68}"/>
                  </a:ext>
                </a:extLst>
              </p:cNvPr>
              <p:cNvSpPr/>
              <p:nvPr/>
            </p:nvSpPr>
            <p:spPr>
              <a:xfrm>
                <a:off x="490911" y="2684457"/>
                <a:ext cx="3615760" cy="3749027"/>
              </a:xfrm>
              <a:prstGeom prst="ellipse">
                <a:avLst/>
              </a:prstGeom>
              <a:gradFill flip="none" rotWithShape="1">
                <a:gsLst>
                  <a:gs pos="60000">
                    <a:srgbClr val="000521">
                      <a:alpha val="0"/>
                    </a:srgbClr>
                  </a:gs>
                  <a:gs pos="87000">
                    <a:schemeClr val="accent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id="{640469A1-B7D2-B11F-B37D-7722DB008B9E}"/>
                  </a:ext>
                </a:extLst>
              </p:cNvPr>
              <p:cNvSpPr/>
              <p:nvPr/>
            </p:nvSpPr>
            <p:spPr>
              <a:xfrm>
                <a:off x="947139" y="3157500"/>
                <a:ext cx="2703304" cy="2802941"/>
              </a:xfrm>
              <a:prstGeom prst="ellipse">
                <a:avLst/>
              </a:prstGeom>
              <a:gradFill flip="none" rotWithShape="1">
                <a:gsLst>
                  <a:gs pos="0">
                    <a:schemeClr val="accent3">
                      <a:lumMod val="75000"/>
                    </a:schemeClr>
                  </a:gs>
                  <a:gs pos="59000">
                    <a:schemeClr val="tx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4" name="椭圆 53">
                <a:extLst>
                  <a:ext uri="{FF2B5EF4-FFF2-40B4-BE49-F238E27FC236}">
                    <a16:creationId xmlns:a16="http://schemas.microsoft.com/office/drawing/2014/main" id="{7CB72643-C8A0-AA82-265A-6264FE44892D}"/>
                  </a:ext>
                </a:extLst>
              </p:cNvPr>
              <p:cNvSpPr/>
              <p:nvPr/>
            </p:nvSpPr>
            <p:spPr>
              <a:xfrm>
                <a:off x="947139" y="3157500"/>
                <a:ext cx="2703304" cy="2802941"/>
              </a:xfrm>
              <a:prstGeom prst="ellipse">
                <a:avLst/>
              </a:prstGeom>
              <a:gradFill flip="none" rotWithShape="1">
                <a:gsLst>
                  <a:gs pos="32000">
                    <a:schemeClr val="tx1">
                      <a:alpha val="0"/>
                    </a:schemeClr>
                  </a:gs>
                  <a:gs pos="80000">
                    <a:schemeClr val="accent6">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文本框 44">
              <a:extLst>
                <a:ext uri="{FF2B5EF4-FFF2-40B4-BE49-F238E27FC236}">
                  <a16:creationId xmlns:a16="http://schemas.microsoft.com/office/drawing/2014/main" id="{1A181CE1-42C6-7DF3-382C-A67BA8B8DF56}"/>
                </a:ext>
              </a:extLst>
            </p:cNvPr>
            <p:cNvSpPr txBox="1"/>
            <p:nvPr/>
          </p:nvSpPr>
          <p:spPr>
            <a:xfrm>
              <a:off x="1732288" y="3159884"/>
              <a:ext cx="1271041" cy="523220"/>
            </a:xfrm>
            <a:prstGeom prst="rect">
              <a:avLst/>
            </a:prstGeom>
            <a:noFill/>
          </p:spPr>
          <p:txBody>
            <a:bodyPr wrap="square" rtlCol="0">
              <a:spAutoFit/>
            </a:bodyPr>
            <a:lstStyle/>
            <a:p>
              <a:r>
                <a:rPr lang="zh-CN" altLang="en-US" sz="2800" dirty="0">
                  <a:solidFill>
                    <a:schemeClr val="bg1"/>
                  </a:solidFill>
                  <a:latin typeface="+mj-ea"/>
                  <a:ea typeface="+mj-ea"/>
                </a:rPr>
                <a:t>标题</a:t>
              </a:r>
            </a:p>
          </p:txBody>
        </p:sp>
        <p:sp>
          <p:nvSpPr>
            <p:cNvPr id="50" name="文本框 49">
              <a:extLst>
                <a:ext uri="{FF2B5EF4-FFF2-40B4-BE49-F238E27FC236}">
                  <a16:creationId xmlns:a16="http://schemas.microsoft.com/office/drawing/2014/main" id="{E16B699F-B2B6-1BE5-93F6-9787AEF91BD8}"/>
                </a:ext>
              </a:extLst>
            </p:cNvPr>
            <p:cNvSpPr txBox="1"/>
            <p:nvPr/>
          </p:nvSpPr>
          <p:spPr>
            <a:xfrm>
              <a:off x="1249388" y="3996922"/>
              <a:ext cx="2019126" cy="369332"/>
            </a:xfrm>
            <a:prstGeom prst="rect">
              <a:avLst/>
            </a:prstGeom>
            <a:noFill/>
          </p:spPr>
          <p:txBody>
            <a:bodyPr wrap="square" rtlCol="0">
              <a:spAutoFit/>
            </a:bodyPr>
            <a:lstStyle/>
            <a:p>
              <a:pPr algn="ctr"/>
              <a:r>
                <a:rPr lang="zh-CN" altLang="en-US" dirty="0">
                  <a:solidFill>
                    <a:schemeClr val="bg1"/>
                  </a:solidFill>
                  <a:latin typeface="+mn-ea"/>
                </a:rPr>
                <a:t>请输入内容</a:t>
              </a:r>
            </a:p>
          </p:txBody>
        </p:sp>
      </p:grpSp>
      <p:grpSp>
        <p:nvGrpSpPr>
          <p:cNvPr id="55" name="组合 54">
            <a:extLst>
              <a:ext uri="{FF2B5EF4-FFF2-40B4-BE49-F238E27FC236}">
                <a16:creationId xmlns:a16="http://schemas.microsoft.com/office/drawing/2014/main" id="{6EB9A028-368E-4EA1-6D9F-7FA70B94791F}"/>
              </a:ext>
            </a:extLst>
          </p:cNvPr>
          <p:cNvGrpSpPr/>
          <p:nvPr/>
        </p:nvGrpSpPr>
        <p:grpSpPr>
          <a:xfrm>
            <a:off x="4301177" y="2122408"/>
            <a:ext cx="3615760" cy="3749027"/>
            <a:chOff x="451072" y="2122408"/>
            <a:chExt cx="3615760" cy="3749027"/>
          </a:xfrm>
        </p:grpSpPr>
        <p:grpSp>
          <p:nvGrpSpPr>
            <p:cNvPr id="56" name="组合 55">
              <a:extLst>
                <a:ext uri="{FF2B5EF4-FFF2-40B4-BE49-F238E27FC236}">
                  <a16:creationId xmlns:a16="http://schemas.microsoft.com/office/drawing/2014/main" id="{1EFE5D12-25A8-09CC-BDC2-9AD9B02F6A06}"/>
                </a:ext>
              </a:extLst>
            </p:cNvPr>
            <p:cNvGrpSpPr/>
            <p:nvPr/>
          </p:nvGrpSpPr>
          <p:grpSpPr>
            <a:xfrm>
              <a:off x="451072" y="2122408"/>
              <a:ext cx="3615760" cy="3749027"/>
              <a:chOff x="490911" y="2684457"/>
              <a:chExt cx="3615760" cy="3749027"/>
            </a:xfrm>
          </p:grpSpPr>
          <p:sp>
            <p:nvSpPr>
              <p:cNvPr id="59" name="椭圆 58">
                <a:extLst>
                  <a:ext uri="{FF2B5EF4-FFF2-40B4-BE49-F238E27FC236}">
                    <a16:creationId xmlns:a16="http://schemas.microsoft.com/office/drawing/2014/main" id="{1D584219-9A6F-0B5F-8D9B-9F17D7722945}"/>
                  </a:ext>
                </a:extLst>
              </p:cNvPr>
              <p:cNvSpPr/>
              <p:nvPr/>
            </p:nvSpPr>
            <p:spPr>
              <a:xfrm>
                <a:off x="947139" y="3157500"/>
                <a:ext cx="2703304" cy="2802941"/>
              </a:xfrm>
              <a:prstGeom prst="ellipse">
                <a:avLst/>
              </a:prstGeom>
              <a:gradFill flip="none" rotWithShape="1">
                <a:gsLst>
                  <a:gs pos="61000">
                    <a:schemeClr val="tx1"/>
                  </a:gs>
                  <a:gs pos="100000">
                    <a:schemeClr val="accent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7ABACF87-F834-05B4-6A9D-7CDD99545239}"/>
                  </a:ext>
                </a:extLst>
              </p:cNvPr>
              <p:cNvSpPr/>
              <p:nvPr/>
            </p:nvSpPr>
            <p:spPr>
              <a:xfrm>
                <a:off x="490911" y="2684457"/>
                <a:ext cx="3615760" cy="3749027"/>
              </a:xfrm>
              <a:prstGeom prst="ellipse">
                <a:avLst/>
              </a:prstGeom>
              <a:gradFill flip="none" rotWithShape="1">
                <a:gsLst>
                  <a:gs pos="60000">
                    <a:srgbClr val="000521">
                      <a:alpha val="0"/>
                    </a:srgbClr>
                  </a:gs>
                  <a:gs pos="87000">
                    <a:schemeClr val="accent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BDADB12F-AB33-2162-A37B-B86FA4B87044}"/>
                  </a:ext>
                </a:extLst>
              </p:cNvPr>
              <p:cNvSpPr/>
              <p:nvPr/>
            </p:nvSpPr>
            <p:spPr>
              <a:xfrm>
                <a:off x="947139" y="3157500"/>
                <a:ext cx="2703304" cy="2802941"/>
              </a:xfrm>
              <a:prstGeom prst="ellipse">
                <a:avLst/>
              </a:prstGeom>
              <a:gradFill flip="none" rotWithShape="1">
                <a:gsLst>
                  <a:gs pos="0">
                    <a:schemeClr val="accent3">
                      <a:lumMod val="75000"/>
                    </a:schemeClr>
                  </a:gs>
                  <a:gs pos="59000">
                    <a:schemeClr val="tx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椭圆 61">
                <a:extLst>
                  <a:ext uri="{FF2B5EF4-FFF2-40B4-BE49-F238E27FC236}">
                    <a16:creationId xmlns:a16="http://schemas.microsoft.com/office/drawing/2014/main" id="{C32E9F16-0AEC-1604-400C-0C851EAF2D9D}"/>
                  </a:ext>
                </a:extLst>
              </p:cNvPr>
              <p:cNvSpPr/>
              <p:nvPr/>
            </p:nvSpPr>
            <p:spPr>
              <a:xfrm>
                <a:off x="947139" y="3157500"/>
                <a:ext cx="2703304" cy="2802941"/>
              </a:xfrm>
              <a:prstGeom prst="ellipse">
                <a:avLst/>
              </a:prstGeom>
              <a:gradFill flip="none" rotWithShape="1">
                <a:gsLst>
                  <a:gs pos="32000">
                    <a:schemeClr val="tx1">
                      <a:alpha val="0"/>
                    </a:schemeClr>
                  </a:gs>
                  <a:gs pos="80000">
                    <a:schemeClr val="accent6">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文本框 56">
              <a:extLst>
                <a:ext uri="{FF2B5EF4-FFF2-40B4-BE49-F238E27FC236}">
                  <a16:creationId xmlns:a16="http://schemas.microsoft.com/office/drawing/2014/main" id="{35CF1842-F04D-789B-665D-3AC6132240C6}"/>
                </a:ext>
              </a:extLst>
            </p:cNvPr>
            <p:cNvSpPr txBox="1"/>
            <p:nvPr/>
          </p:nvSpPr>
          <p:spPr>
            <a:xfrm>
              <a:off x="1754837" y="3167390"/>
              <a:ext cx="1271041" cy="523220"/>
            </a:xfrm>
            <a:prstGeom prst="rect">
              <a:avLst/>
            </a:prstGeom>
            <a:noFill/>
          </p:spPr>
          <p:txBody>
            <a:bodyPr wrap="square" rtlCol="0">
              <a:spAutoFit/>
            </a:bodyPr>
            <a:lstStyle/>
            <a:p>
              <a:r>
                <a:rPr lang="zh-CN" altLang="en-US" sz="2800" dirty="0">
                  <a:solidFill>
                    <a:schemeClr val="bg1"/>
                  </a:solidFill>
                  <a:latin typeface="+mj-ea"/>
                  <a:ea typeface="+mj-ea"/>
                </a:rPr>
                <a:t>标题</a:t>
              </a:r>
            </a:p>
          </p:txBody>
        </p:sp>
        <p:sp>
          <p:nvSpPr>
            <p:cNvPr id="58" name="文本框 57">
              <a:extLst>
                <a:ext uri="{FF2B5EF4-FFF2-40B4-BE49-F238E27FC236}">
                  <a16:creationId xmlns:a16="http://schemas.microsoft.com/office/drawing/2014/main" id="{488A8E41-D2F0-169C-381B-7497E3E08369}"/>
                </a:ext>
              </a:extLst>
            </p:cNvPr>
            <p:cNvSpPr txBox="1"/>
            <p:nvPr/>
          </p:nvSpPr>
          <p:spPr>
            <a:xfrm>
              <a:off x="1183989" y="3996922"/>
              <a:ext cx="2019126" cy="369332"/>
            </a:xfrm>
            <a:prstGeom prst="rect">
              <a:avLst/>
            </a:prstGeom>
            <a:noFill/>
          </p:spPr>
          <p:txBody>
            <a:bodyPr wrap="square" rtlCol="0">
              <a:spAutoFit/>
            </a:bodyPr>
            <a:lstStyle/>
            <a:p>
              <a:pPr algn="ctr"/>
              <a:r>
                <a:rPr lang="zh-CN" altLang="en-US" dirty="0">
                  <a:solidFill>
                    <a:schemeClr val="bg1"/>
                  </a:solidFill>
                  <a:latin typeface="+mn-ea"/>
                </a:rPr>
                <a:t>请输入内容</a:t>
              </a:r>
            </a:p>
          </p:txBody>
        </p:sp>
      </p:grpSp>
    </p:spTree>
    <p:extLst>
      <p:ext uri="{BB962C8B-B14F-4D97-AF65-F5344CB8AC3E}">
        <p14:creationId xmlns:p14="http://schemas.microsoft.com/office/powerpoint/2010/main" val="27514457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4360D9D6-C012-BFC8-375D-C3F2386BD8E8}"/>
              </a:ext>
            </a:extLst>
          </p:cNvPr>
          <p:cNvSpPr/>
          <p:nvPr/>
        </p:nvSpPr>
        <p:spPr>
          <a:xfrm>
            <a:off x="0" y="0"/>
            <a:ext cx="12192000" cy="6858000"/>
          </a:xfrm>
          <a:prstGeom prst="rect">
            <a:avLst/>
          </a:prstGeom>
          <a:solidFill>
            <a:schemeClr val="tx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任意多边形: 形状 40">
            <a:extLst>
              <a:ext uri="{FF2B5EF4-FFF2-40B4-BE49-F238E27FC236}">
                <a16:creationId xmlns:a16="http://schemas.microsoft.com/office/drawing/2014/main" id="{0474B9F3-0550-F824-65C0-B34295DBCE93}"/>
              </a:ext>
            </a:extLst>
          </p:cNvPr>
          <p:cNvSpPr/>
          <p:nvPr/>
        </p:nvSpPr>
        <p:spPr>
          <a:xfrm>
            <a:off x="9334" y="0"/>
            <a:ext cx="12182667" cy="6858000"/>
          </a:xfrm>
          <a:custGeom>
            <a:avLst/>
            <a:gdLst>
              <a:gd name="connsiteX0" fmla="*/ 0 w 12182667"/>
              <a:gd name="connsiteY0" fmla="*/ 0 h 6858000"/>
              <a:gd name="connsiteX1" fmla="*/ 12182667 w 12182667"/>
              <a:gd name="connsiteY1" fmla="*/ 0 h 6858000"/>
              <a:gd name="connsiteX2" fmla="*/ 12182667 w 12182667"/>
              <a:gd name="connsiteY2" fmla="*/ 6858000 h 6858000"/>
              <a:gd name="connsiteX3" fmla="*/ 0 w 1218266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82667" h="6858000">
                <a:moveTo>
                  <a:pt x="0" y="0"/>
                </a:moveTo>
                <a:lnTo>
                  <a:pt x="12182667" y="0"/>
                </a:lnTo>
                <a:lnTo>
                  <a:pt x="12182667" y="6858000"/>
                </a:lnTo>
                <a:lnTo>
                  <a:pt x="0" y="6858000"/>
                </a:lnTo>
                <a:close/>
              </a:path>
            </a:pathLst>
          </a:custGeom>
          <a:gradFill>
            <a:gsLst>
              <a:gs pos="0">
                <a:schemeClr val="accent3">
                  <a:lumMod val="75000"/>
                  <a:alpha val="49000"/>
                </a:schemeClr>
              </a:gs>
              <a:gs pos="8000">
                <a:srgbClr val="1E3F35">
                  <a:alpha val="37000"/>
                </a:srgbClr>
              </a:gs>
              <a:gs pos="86000">
                <a:schemeClr val="tx1">
                  <a:alpha val="65000"/>
                </a:schemeClr>
              </a:gs>
              <a:gs pos="100000">
                <a:schemeClr val="accent6">
                  <a:alpha val="14000"/>
                </a:schemeClr>
              </a:gs>
            </a:gsLst>
            <a:lin ang="2700000" scaled="0"/>
          </a:gradFill>
          <a:ln w="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24" name="组合 23">
            <a:extLst>
              <a:ext uri="{FF2B5EF4-FFF2-40B4-BE49-F238E27FC236}">
                <a16:creationId xmlns:a16="http://schemas.microsoft.com/office/drawing/2014/main" id="{314F077B-B2B7-B9FA-8CA0-DA12E1D63882}"/>
              </a:ext>
            </a:extLst>
          </p:cNvPr>
          <p:cNvGrpSpPr/>
          <p:nvPr/>
        </p:nvGrpSpPr>
        <p:grpSpPr>
          <a:xfrm>
            <a:off x="1030288" y="971550"/>
            <a:ext cx="10131425" cy="406400"/>
            <a:chOff x="1778000" y="984250"/>
            <a:chExt cx="7042150" cy="406400"/>
          </a:xfrm>
        </p:grpSpPr>
        <p:cxnSp>
          <p:nvCxnSpPr>
            <p:cNvPr id="16" name="直接连接符 15">
              <a:extLst>
                <a:ext uri="{FF2B5EF4-FFF2-40B4-BE49-F238E27FC236}">
                  <a16:creationId xmlns:a16="http://schemas.microsoft.com/office/drawing/2014/main" id="{659F3199-124C-0D17-CB34-FA357BEA2592}"/>
                </a:ext>
              </a:extLst>
            </p:cNvPr>
            <p:cNvCxnSpPr/>
            <p:nvPr/>
          </p:nvCxnSpPr>
          <p:spPr>
            <a:xfrm>
              <a:off x="4768850" y="1390650"/>
              <a:ext cx="1060450" cy="0"/>
            </a:xfrm>
            <a:prstGeom prst="line">
              <a:avLst/>
            </a:prstGeom>
            <a:ln w="12700">
              <a:gradFill>
                <a:gsLst>
                  <a:gs pos="0">
                    <a:schemeClr val="accent6"/>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22" name="组合 21">
              <a:extLst>
                <a:ext uri="{FF2B5EF4-FFF2-40B4-BE49-F238E27FC236}">
                  <a16:creationId xmlns:a16="http://schemas.microsoft.com/office/drawing/2014/main" id="{0F6C8B34-1E1A-F448-3112-9B64F894A2E8}"/>
                </a:ext>
              </a:extLst>
            </p:cNvPr>
            <p:cNvGrpSpPr/>
            <p:nvPr/>
          </p:nvGrpSpPr>
          <p:grpSpPr>
            <a:xfrm>
              <a:off x="1778000" y="984250"/>
              <a:ext cx="2990850" cy="406400"/>
              <a:chOff x="1778000" y="984250"/>
              <a:chExt cx="2990850" cy="406400"/>
            </a:xfrm>
          </p:grpSpPr>
          <p:cxnSp>
            <p:nvCxnSpPr>
              <p:cNvPr id="13" name="直接连接符 12">
                <a:extLst>
                  <a:ext uri="{FF2B5EF4-FFF2-40B4-BE49-F238E27FC236}">
                    <a16:creationId xmlns:a16="http://schemas.microsoft.com/office/drawing/2014/main" id="{3BC115BC-4F62-4365-DE58-6F4BD540A774}"/>
                  </a:ext>
                </a:extLst>
              </p:cNvPr>
              <p:cNvCxnSpPr/>
              <p:nvPr/>
            </p:nvCxnSpPr>
            <p:spPr>
              <a:xfrm>
                <a:off x="1778000" y="984250"/>
                <a:ext cx="2584450" cy="0"/>
              </a:xfrm>
              <a:prstGeom prst="line">
                <a:avLst/>
              </a:prstGeom>
              <a:ln w="12700">
                <a:gradFill>
                  <a:gsLst>
                    <a:gs pos="0">
                      <a:schemeClr val="accent6"/>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1C21C75C-AB6B-69CC-03E5-C43192F50E0B}"/>
                  </a:ext>
                </a:extLst>
              </p:cNvPr>
              <p:cNvCxnSpPr>
                <a:cxnSpLocks/>
              </p:cNvCxnSpPr>
              <p:nvPr/>
            </p:nvCxnSpPr>
            <p:spPr>
              <a:xfrm>
                <a:off x="4362450" y="984250"/>
                <a:ext cx="406400" cy="406400"/>
              </a:xfrm>
              <a:prstGeom prst="line">
                <a:avLst/>
              </a:prstGeom>
              <a:ln w="12700">
                <a:gradFill>
                  <a:gsLst>
                    <a:gs pos="0">
                      <a:schemeClr val="accent6"/>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23" name="组合 22">
              <a:extLst>
                <a:ext uri="{FF2B5EF4-FFF2-40B4-BE49-F238E27FC236}">
                  <a16:creationId xmlns:a16="http://schemas.microsoft.com/office/drawing/2014/main" id="{6985FB76-7BD3-D5A9-1397-ECDA169AD4EC}"/>
                </a:ext>
              </a:extLst>
            </p:cNvPr>
            <p:cNvGrpSpPr/>
            <p:nvPr/>
          </p:nvGrpSpPr>
          <p:grpSpPr>
            <a:xfrm>
              <a:off x="5829300" y="984250"/>
              <a:ext cx="2990850" cy="406400"/>
              <a:chOff x="5607050" y="984250"/>
              <a:chExt cx="2990850" cy="406400"/>
            </a:xfrm>
          </p:grpSpPr>
          <p:cxnSp>
            <p:nvCxnSpPr>
              <p:cNvPr id="14" name="直接连接符 13">
                <a:extLst>
                  <a:ext uri="{FF2B5EF4-FFF2-40B4-BE49-F238E27FC236}">
                    <a16:creationId xmlns:a16="http://schemas.microsoft.com/office/drawing/2014/main" id="{E0E0A7E6-5582-C7B5-610E-D077A38D1191}"/>
                  </a:ext>
                </a:extLst>
              </p:cNvPr>
              <p:cNvCxnSpPr/>
              <p:nvPr/>
            </p:nvCxnSpPr>
            <p:spPr>
              <a:xfrm>
                <a:off x="6013450" y="984250"/>
                <a:ext cx="2584450" cy="0"/>
              </a:xfrm>
              <a:prstGeom prst="line">
                <a:avLst/>
              </a:prstGeom>
              <a:ln w="12700">
                <a:gradFill>
                  <a:gsLst>
                    <a:gs pos="0">
                      <a:schemeClr val="accent6"/>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0B9DCA3E-C257-3ACD-1A04-7F6433E814C3}"/>
                  </a:ext>
                </a:extLst>
              </p:cNvPr>
              <p:cNvCxnSpPr>
                <a:cxnSpLocks/>
              </p:cNvCxnSpPr>
              <p:nvPr/>
            </p:nvCxnSpPr>
            <p:spPr>
              <a:xfrm flipH="1">
                <a:off x="5607050" y="984250"/>
                <a:ext cx="406400" cy="406400"/>
              </a:xfrm>
              <a:prstGeom prst="line">
                <a:avLst/>
              </a:prstGeom>
              <a:ln w="12700">
                <a:gradFill>
                  <a:gsLst>
                    <a:gs pos="0">
                      <a:schemeClr val="accent6"/>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grpSp>
      </p:grpSp>
      <p:sp>
        <p:nvSpPr>
          <p:cNvPr id="25" name="文本框 24">
            <a:extLst>
              <a:ext uri="{FF2B5EF4-FFF2-40B4-BE49-F238E27FC236}">
                <a16:creationId xmlns:a16="http://schemas.microsoft.com/office/drawing/2014/main" id="{E84758E4-4CF3-1759-8E3C-1ADF3BD5B54D}"/>
              </a:ext>
            </a:extLst>
          </p:cNvPr>
          <p:cNvSpPr txBox="1"/>
          <p:nvPr/>
        </p:nvSpPr>
        <p:spPr>
          <a:xfrm>
            <a:off x="5557136" y="793175"/>
            <a:ext cx="1077728" cy="584775"/>
          </a:xfrm>
          <a:prstGeom prst="rect">
            <a:avLst/>
          </a:prstGeom>
          <a:noFill/>
        </p:spPr>
        <p:txBody>
          <a:bodyPr wrap="square" rtlCol="0">
            <a:spAutoFit/>
          </a:bodyPr>
          <a:lstStyle/>
          <a:p>
            <a:r>
              <a:rPr lang="zh-CN" altLang="en-US" sz="3200" dirty="0">
                <a:solidFill>
                  <a:schemeClr val="accent6"/>
                </a:solidFill>
                <a:latin typeface="+mj-ea"/>
                <a:ea typeface="+mj-ea"/>
              </a:rPr>
              <a:t>计划</a:t>
            </a:r>
          </a:p>
        </p:txBody>
      </p:sp>
      <p:grpSp>
        <p:nvGrpSpPr>
          <p:cNvPr id="29" name="组合 28">
            <a:extLst>
              <a:ext uri="{FF2B5EF4-FFF2-40B4-BE49-F238E27FC236}">
                <a16:creationId xmlns:a16="http://schemas.microsoft.com/office/drawing/2014/main" id="{A9626EC1-C959-4A80-E87D-14328D39B900}"/>
              </a:ext>
            </a:extLst>
          </p:cNvPr>
          <p:cNvGrpSpPr/>
          <p:nvPr/>
        </p:nvGrpSpPr>
        <p:grpSpPr>
          <a:xfrm>
            <a:off x="594014" y="1995714"/>
            <a:ext cx="2253197" cy="2119086"/>
            <a:chOff x="1135881" y="1995714"/>
            <a:chExt cx="2253197" cy="2119086"/>
          </a:xfrm>
        </p:grpSpPr>
        <p:sp>
          <p:nvSpPr>
            <p:cNvPr id="26" name="矩形: 剪去单角 25">
              <a:extLst>
                <a:ext uri="{FF2B5EF4-FFF2-40B4-BE49-F238E27FC236}">
                  <a16:creationId xmlns:a16="http://schemas.microsoft.com/office/drawing/2014/main" id="{A37CDC47-948D-9C34-951A-579791178C0C}"/>
                </a:ext>
              </a:extLst>
            </p:cNvPr>
            <p:cNvSpPr/>
            <p:nvPr/>
          </p:nvSpPr>
          <p:spPr>
            <a:xfrm>
              <a:off x="1135881" y="1995714"/>
              <a:ext cx="2253197" cy="1153885"/>
            </a:xfrm>
            <a:prstGeom prst="snip1Rect">
              <a:avLst>
                <a:gd name="adj" fmla="val 22327"/>
              </a:avLst>
            </a:prstGeom>
            <a:solidFill>
              <a:schemeClr val="accent6">
                <a:alpha val="22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a:extLst>
                <a:ext uri="{FF2B5EF4-FFF2-40B4-BE49-F238E27FC236}">
                  <a16:creationId xmlns:a16="http://schemas.microsoft.com/office/drawing/2014/main" id="{E8A18949-B240-704D-CFDC-80C0696B1D2F}"/>
                </a:ext>
              </a:extLst>
            </p:cNvPr>
            <p:cNvCxnSpPr>
              <a:cxnSpLocks/>
            </p:cNvCxnSpPr>
            <p:nvPr/>
          </p:nvCxnSpPr>
          <p:spPr>
            <a:xfrm flipV="1">
              <a:off x="1135881" y="1995714"/>
              <a:ext cx="0" cy="2119086"/>
            </a:xfrm>
            <a:prstGeom prst="line">
              <a:avLst/>
            </a:prstGeom>
          </p:spPr>
          <p:style>
            <a:lnRef idx="1">
              <a:schemeClr val="accent1"/>
            </a:lnRef>
            <a:fillRef idx="0">
              <a:schemeClr val="accent1"/>
            </a:fillRef>
            <a:effectRef idx="0">
              <a:schemeClr val="accent1"/>
            </a:effectRef>
            <a:fontRef idx="minor">
              <a:schemeClr val="tx1"/>
            </a:fontRef>
          </p:style>
        </p:cxnSp>
        <p:sp>
          <p:nvSpPr>
            <p:cNvPr id="27" name="文本框 26">
              <a:extLst>
                <a:ext uri="{FF2B5EF4-FFF2-40B4-BE49-F238E27FC236}">
                  <a16:creationId xmlns:a16="http://schemas.microsoft.com/office/drawing/2014/main" id="{CC554305-C65E-C206-F1A4-7E841920348E}"/>
                </a:ext>
              </a:extLst>
            </p:cNvPr>
            <p:cNvSpPr txBox="1"/>
            <p:nvPr/>
          </p:nvSpPr>
          <p:spPr>
            <a:xfrm>
              <a:off x="1241475" y="2111829"/>
              <a:ext cx="1392863" cy="369332"/>
            </a:xfrm>
            <a:prstGeom prst="rect">
              <a:avLst/>
            </a:prstGeom>
            <a:noFill/>
          </p:spPr>
          <p:txBody>
            <a:bodyPr wrap="square" rtlCol="0">
              <a:spAutoFit/>
            </a:bodyPr>
            <a:lstStyle/>
            <a:p>
              <a:r>
                <a:rPr lang="en-US" altLang="zh-CN" dirty="0">
                  <a:solidFill>
                    <a:schemeClr val="bg1"/>
                  </a:solidFill>
                </a:rPr>
                <a:t>20XX</a:t>
              </a:r>
              <a:endParaRPr lang="zh-CN" altLang="en-US" dirty="0">
                <a:solidFill>
                  <a:schemeClr val="bg1"/>
                </a:solidFill>
              </a:endParaRPr>
            </a:p>
          </p:txBody>
        </p:sp>
        <p:sp>
          <p:nvSpPr>
            <p:cNvPr id="28" name="文本框 27">
              <a:extLst>
                <a:ext uri="{FF2B5EF4-FFF2-40B4-BE49-F238E27FC236}">
                  <a16:creationId xmlns:a16="http://schemas.microsoft.com/office/drawing/2014/main" id="{22940A40-0F16-6D5C-282F-83ABD8E40820}"/>
                </a:ext>
              </a:extLst>
            </p:cNvPr>
            <p:cNvSpPr txBox="1"/>
            <p:nvPr/>
          </p:nvSpPr>
          <p:spPr>
            <a:xfrm>
              <a:off x="1241475" y="2541277"/>
              <a:ext cx="2031496" cy="307777"/>
            </a:xfrm>
            <a:prstGeom prst="rect">
              <a:avLst/>
            </a:prstGeom>
            <a:noFill/>
          </p:spPr>
          <p:txBody>
            <a:bodyPr wrap="square" rtlCol="0">
              <a:spAutoFit/>
            </a:bodyPr>
            <a:lstStyle/>
            <a:p>
              <a:r>
                <a:rPr lang="zh-CN" altLang="en-US" sz="1400" dirty="0">
                  <a:solidFill>
                    <a:schemeClr val="bg1"/>
                  </a:solidFill>
                </a:rPr>
                <a:t>达到某某某完成某某某</a:t>
              </a:r>
            </a:p>
          </p:txBody>
        </p:sp>
      </p:grpSp>
      <p:grpSp>
        <p:nvGrpSpPr>
          <p:cNvPr id="30" name="组合 29">
            <a:extLst>
              <a:ext uri="{FF2B5EF4-FFF2-40B4-BE49-F238E27FC236}">
                <a16:creationId xmlns:a16="http://schemas.microsoft.com/office/drawing/2014/main" id="{270F4976-1009-7133-47A7-61188DACD3CC}"/>
              </a:ext>
            </a:extLst>
          </p:cNvPr>
          <p:cNvGrpSpPr/>
          <p:nvPr/>
        </p:nvGrpSpPr>
        <p:grpSpPr>
          <a:xfrm>
            <a:off x="6324838" y="1995714"/>
            <a:ext cx="2253197" cy="1819366"/>
            <a:chOff x="1135881" y="1995714"/>
            <a:chExt cx="2253197" cy="1819366"/>
          </a:xfrm>
        </p:grpSpPr>
        <p:sp>
          <p:nvSpPr>
            <p:cNvPr id="31" name="矩形: 剪去单角 30">
              <a:extLst>
                <a:ext uri="{FF2B5EF4-FFF2-40B4-BE49-F238E27FC236}">
                  <a16:creationId xmlns:a16="http://schemas.microsoft.com/office/drawing/2014/main" id="{BD99C9FA-5F51-AE03-E79E-4DA80010A948}"/>
                </a:ext>
              </a:extLst>
            </p:cNvPr>
            <p:cNvSpPr/>
            <p:nvPr/>
          </p:nvSpPr>
          <p:spPr>
            <a:xfrm>
              <a:off x="1135881" y="1995714"/>
              <a:ext cx="2253197" cy="1153885"/>
            </a:xfrm>
            <a:prstGeom prst="snip1Rect">
              <a:avLst>
                <a:gd name="adj" fmla="val 22327"/>
              </a:avLst>
            </a:prstGeom>
            <a:solidFill>
              <a:schemeClr val="accent6">
                <a:alpha val="22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2" name="直接连接符 31">
              <a:extLst>
                <a:ext uri="{FF2B5EF4-FFF2-40B4-BE49-F238E27FC236}">
                  <a16:creationId xmlns:a16="http://schemas.microsoft.com/office/drawing/2014/main" id="{D0680226-8C54-B74E-5044-0C7EB9684EF1}"/>
                </a:ext>
              </a:extLst>
            </p:cNvPr>
            <p:cNvCxnSpPr>
              <a:cxnSpLocks/>
            </p:cNvCxnSpPr>
            <p:nvPr/>
          </p:nvCxnSpPr>
          <p:spPr>
            <a:xfrm flipV="1">
              <a:off x="1135881" y="1995714"/>
              <a:ext cx="0" cy="1819366"/>
            </a:xfrm>
            <a:prstGeom prst="line">
              <a:avLst/>
            </a:prstGeom>
          </p:spPr>
          <p:style>
            <a:lnRef idx="1">
              <a:schemeClr val="accent1"/>
            </a:lnRef>
            <a:fillRef idx="0">
              <a:schemeClr val="accent1"/>
            </a:fillRef>
            <a:effectRef idx="0">
              <a:schemeClr val="accent1"/>
            </a:effectRef>
            <a:fontRef idx="minor">
              <a:schemeClr val="tx1"/>
            </a:fontRef>
          </p:style>
        </p:cxnSp>
        <p:sp>
          <p:nvSpPr>
            <p:cNvPr id="33" name="文本框 32">
              <a:extLst>
                <a:ext uri="{FF2B5EF4-FFF2-40B4-BE49-F238E27FC236}">
                  <a16:creationId xmlns:a16="http://schemas.microsoft.com/office/drawing/2014/main" id="{7994762D-A961-9FC5-E2BA-708B64BF73F5}"/>
                </a:ext>
              </a:extLst>
            </p:cNvPr>
            <p:cNvSpPr txBox="1"/>
            <p:nvPr/>
          </p:nvSpPr>
          <p:spPr>
            <a:xfrm>
              <a:off x="1241475" y="2111829"/>
              <a:ext cx="1392863" cy="369332"/>
            </a:xfrm>
            <a:prstGeom prst="rect">
              <a:avLst/>
            </a:prstGeom>
            <a:noFill/>
          </p:spPr>
          <p:txBody>
            <a:bodyPr wrap="square" rtlCol="0">
              <a:spAutoFit/>
            </a:bodyPr>
            <a:lstStyle/>
            <a:p>
              <a:r>
                <a:rPr lang="en-US" altLang="zh-CN" dirty="0">
                  <a:solidFill>
                    <a:schemeClr val="bg1"/>
                  </a:solidFill>
                </a:rPr>
                <a:t>20XX</a:t>
              </a:r>
              <a:endParaRPr lang="zh-CN" altLang="en-US" dirty="0">
                <a:solidFill>
                  <a:schemeClr val="bg1"/>
                </a:solidFill>
              </a:endParaRPr>
            </a:p>
          </p:txBody>
        </p:sp>
        <p:sp>
          <p:nvSpPr>
            <p:cNvPr id="34" name="文本框 33">
              <a:extLst>
                <a:ext uri="{FF2B5EF4-FFF2-40B4-BE49-F238E27FC236}">
                  <a16:creationId xmlns:a16="http://schemas.microsoft.com/office/drawing/2014/main" id="{4981C53B-CAE6-5537-21D7-A2F241E2252F}"/>
                </a:ext>
              </a:extLst>
            </p:cNvPr>
            <p:cNvSpPr txBox="1"/>
            <p:nvPr/>
          </p:nvSpPr>
          <p:spPr>
            <a:xfrm>
              <a:off x="1241475" y="2541277"/>
              <a:ext cx="2031496" cy="307777"/>
            </a:xfrm>
            <a:prstGeom prst="rect">
              <a:avLst/>
            </a:prstGeom>
            <a:noFill/>
          </p:spPr>
          <p:txBody>
            <a:bodyPr wrap="square" rtlCol="0">
              <a:spAutoFit/>
            </a:bodyPr>
            <a:lstStyle/>
            <a:p>
              <a:r>
                <a:rPr lang="zh-CN" altLang="en-US" sz="1400" dirty="0">
                  <a:solidFill>
                    <a:schemeClr val="bg1"/>
                  </a:solidFill>
                </a:rPr>
                <a:t>达到某某某完成某某某</a:t>
              </a:r>
            </a:p>
          </p:txBody>
        </p:sp>
      </p:grpSp>
      <p:grpSp>
        <p:nvGrpSpPr>
          <p:cNvPr id="35" name="组合 34">
            <a:extLst>
              <a:ext uri="{FF2B5EF4-FFF2-40B4-BE49-F238E27FC236}">
                <a16:creationId xmlns:a16="http://schemas.microsoft.com/office/drawing/2014/main" id="{967110A8-FEB1-5B85-93A0-F3B94BCD9E0B}"/>
              </a:ext>
            </a:extLst>
          </p:cNvPr>
          <p:cNvGrpSpPr/>
          <p:nvPr/>
        </p:nvGrpSpPr>
        <p:grpSpPr>
          <a:xfrm flipV="1">
            <a:off x="3469640" y="4012381"/>
            <a:ext cx="2261169" cy="2227853"/>
            <a:chOff x="1135881" y="1995714"/>
            <a:chExt cx="2253197" cy="2170920"/>
          </a:xfrm>
        </p:grpSpPr>
        <p:sp>
          <p:nvSpPr>
            <p:cNvPr id="36" name="矩形: 剪去单角 35">
              <a:extLst>
                <a:ext uri="{FF2B5EF4-FFF2-40B4-BE49-F238E27FC236}">
                  <a16:creationId xmlns:a16="http://schemas.microsoft.com/office/drawing/2014/main" id="{DFA0FE27-8991-0BD4-F9F8-C89E3F57F71B}"/>
                </a:ext>
              </a:extLst>
            </p:cNvPr>
            <p:cNvSpPr/>
            <p:nvPr/>
          </p:nvSpPr>
          <p:spPr>
            <a:xfrm>
              <a:off x="1135881" y="1995714"/>
              <a:ext cx="2253197" cy="1153885"/>
            </a:xfrm>
            <a:prstGeom prst="snip1Rect">
              <a:avLst>
                <a:gd name="adj" fmla="val 22327"/>
              </a:avLst>
            </a:prstGeom>
            <a:solidFill>
              <a:schemeClr val="accent6">
                <a:alpha val="22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a:extLst>
                <a:ext uri="{FF2B5EF4-FFF2-40B4-BE49-F238E27FC236}">
                  <a16:creationId xmlns:a16="http://schemas.microsoft.com/office/drawing/2014/main" id="{5FAB7FC1-6AA6-F559-4E06-B7B73F74A9A0}"/>
                </a:ext>
              </a:extLst>
            </p:cNvPr>
            <p:cNvCxnSpPr>
              <a:cxnSpLocks/>
            </p:cNvCxnSpPr>
            <p:nvPr/>
          </p:nvCxnSpPr>
          <p:spPr>
            <a:xfrm flipV="1">
              <a:off x="1135881" y="1995714"/>
              <a:ext cx="0" cy="2170920"/>
            </a:xfrm>
            <a:prstGeom prst="line">
              <a:avLst/>
            </a:prstGeom>
          </p:spPr>
          <p:style>
            <a:lnRef idx="1">
              <a:schemeClr val="accent1"/>
            </a:lnRef>
            <a:fillRef idx="0">
              <a:schemeClr val="accent1"/>
            </a:fillRef>
            <a:effectRef idx="0">
              <a:schemeClr val="accent1"/>
            </a:effectRef>
            <a:fontRef idx="minor">
              <a:schemeClr val="tx1"/>
            </a:fontRef>
          </p:style>
        </p:cxnSp>
        <p:sp>
          <p:nvSpPr>
            <p:cNvPr id="39" name="文本框 38">
              <a:extLst>
                <a:ext uri="{FF2B5EF4-FFF2-40B4-BE49-F238E27FC236}">
                  <a16:creationId xmlns:a16="http://schemas.microsoft.com/office/drawing/2014/main" id="{D9262ACE-E1FD-751A-34D2-4928EAA2DFAC}"/>
                </a:ext>
              </a:extLst>
            </p:cNvPr>
            <p:cNvSpPr txBox="1"/>
            <p:nvPr/>
          </p:nvSpPr>
          <p:spPr>
            <a:xfrm flipV="1">
              <a:off x="1241474" y="2532757"/>
              <a:ext cx="1392863" cy="369332"/>
            </a:xfrm>
            <a:prstGeom prst="rect">
              <a:avLst/>
            </a:prstGeom>
            <a:noFill/>
          </p:spPr>
          <p:txBody>
            <a:bodyPr wrap="square" rtlCol="0">
              <a:spAutoFit/>
            </a:bodyPr>
            <a:lstStyle/>
            <a:p>
              <a:r>
                <a:rPr lang="en-US" altLang="zh-CN" dirty="0">
                  <a:solidFill>
                    <a:schemeClr val="bg1"/>
                  </a:solidFill>
                </a:rPr>
                <a:t>20XX</a:t>
              </a:r>
              <a:endParaRPr lang="zh-CN" altLang="en-US" dirty="0">
                <a:solidFill>
                  <a:schemeClr val="bg1"/>
                </a:solidFill>
              </a:endParaRPr>
            </a:p>
          </p:txBody>
        </p:sp>
        <p:sp>
          <p:nvSpPr>
            <p:cNvPr id="40" name="文本框 39">
              <a:extLst>
                <a:ext uri="{FF2B5EF4-FFF2-40B4-BE49-F238E27FC236}">
                  <a16:creationId xmlns:a16="http://schemas.microsoft.com/office/drawing/2014/main" id="{13B6EDB9-3CF9-A324-CA77-F1A9C5CC3EF4}"/>
                </a:ext>
              </a:extLst>
            </p:cNvPr>
            <p:cNvSpPr txBox="1"/>
            <p:nvPr/>
          </p:nvSpPr>
          <p:spPr>
            <a:xfrm flipV="1">
              <a:off x="1241474" y="2205952"/>
              <a:ext cx="2031496" cy="307777"/>
            </a:xfrm>
            <a:prstGeom prst="rect">
              <a:avLst/>
            </a:prstGeom>
            <a:noFill/>
          </p:spPr>
          <p:txBody>
            <a:bodyPr wrap="square" rtlCol="0">
              <a:spAutoFit/>
            </a:bodyPr>
            <a:lstStyle/>
            <a:p>
              <a:r>
                <a:rPr lang="zh-CN" altLang="en-US" sz="1400" dirty="0">
                  <a:solidFill>
                    <a:schemeClr val="bg1"/>
                  </a:solidFill>
                </a:rPr>
                <a:t>达到某某某完成某某某</a:t>
              </a:r>
            </a:p>
          </p:txBody>
        </p:sp>
      </p:grpSp>
      <p:grpSp>
        <p:nvGrpSpPr>
          <p:cNvPr id="66" name="组合 65">
            <a:extLst>
              <a:ext uri="{FF2B5EF4-FFF2-40B4-BE49-F238E27FC236}">
                <a16:creationId xmlns:a16="http://schemas.microsoft.com/office/drawing/2014/main" id="{5AD20C2F-91FB-B43E-6BF3-430824F57AF1}"/>
              </a:ext>
            </a:extLst>
          </p:cNvPr>
          <p:cNvGrpSpPr/>
          <p:nvPr/>
        </p:nvGrpSpPr>
        <p:grpSpPr>
          <a:xfrm flipV="1">
            <a:off x="9244807" y="4205388"/>
            <a:ext cx="2253197" cy="2016667"/>
            <a:chOff x="1135881" y="1995714"/>
            <a:chExt cx="2253197" cy="2016667"/>
          </a:xfrm>
        </p:grpSpPr>
        <p:sp>
          <p:nvSpPr>
            <p:cNvPr id="67" name="矩形: 剪去单角 66">
              <a:extLst>
                <a:ext uri="{FF2B5EF4-FFF2-40B4-BE49-F238E27FC236}">
                  <a16:creationId xmlns:a16="http://schemas.microsoft.com/office/drawing/2014/main" id="{F88C6203-426F-6372-457E-F51C12C11117}"/>
                </a:ext>
              </a:extLst>
            </p:cNvPr>
            <p:cNvSpPr/>
            <p:nvPr/>
          </p:nvSpPr>
          <p:spPr>
            <a:xfrm>
              <a:off x="1135881" y="1995714"/>
              <a:ext cx="2253197" cy="1153885"/>
            </a:xfrm>
            <a:prstGeom prst="snip1Rect">
              <a:avLst>
                <a:gd name="adj" fmla="val 22327"/>
              </a:avLst>
            </a:prstGeom>
            <a:solidFill>
              <a:schemeClr val="accent6">
                <a:alpha val="22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8" name="直接连接符 67">
              <a:extLst>
                <a:ext uri="{FF2B5EF4-FFF2-40B4-BE49-F238E27FC236}">
                  <a16:creationId xmlns:a16="http://schemas.microsoft.com/office/drawing/2014/main" id="{BE118A5E-B90E-12A4-3E95-C3233EF06F02}"/>
                </a:ext>
              </a:extLst>
            </p:cNvPr>
            <p:cNvCxnSpPr>
              <a:cxnSpLocks/>
            </p:cNvCxnSpPr>
            <p:nvPr/>
          </p:nvCxnSpPr>
          <p:spPr>
            <a:xfrm flipV="1">
              <a:off x="1135881" y="1995714"/>
              <a:ext cx="0" cy="2016667"/>
            </a:xfrm>
            <a:prstGeom prst="line">
              <a:avLst/>
            </a:prstGeom>
          </p:spPr>
          <p:style>
            <a:lnRef idx="1">
              <a:schemeClr val="accent1"/>
            </a:lnRef>
            <a:fillRef idx="0">
              <a:schemeClr val="accent1"/>
            </a:fillRef>
            <a:effectRef idx="0">
              <a:schemeClr val="accent1"/>
            </a:effectRef>
            <a:fontRef idx="minor">
              <a:schemeClr val="tx1"/>
            </a:fontRef>
          </p:style>
        </p:cxnSp>
        <p:sp>
          <p:nvSpPr>
            <p:cNvPr id="69" name="文本框 68">
              <a:extLst>
                <a:ext uri="{FF2B5EF4-FFF2-40B4-BE49-F238E27FC236}">
                  <a16:creationId xmlns:a16="http://schemas.microsoft.com/office/drawing/2014/main" id="{96ED0084-263A-8BD6-BE57-43A0047A3A41}"/>
                </a:ext>
              </a:extLst>
            </p:cNvPr>
            <p:cNvSpPr txBox="1"/>
            <p:nvPr/>
          </p:nvSpPr>
          <p:spPr>
            <a:xfrm flipV="1">
              <a:off x="1241474" y="2532757"/>
              <a:ext cx="1392863" cy="369332"/>
            </a:xfrm>
            <a:prstGeom prst="rect">
              <a:avLst/>
            </a:prstGeom>
            <a:noFill/>
          </p:spPr>
          <p:txBody>
            <a:bodyPr wrap="square" rtlCol="0">
              <a:spAutoFit/>
            </a:bodyPr>
            <a:lstStyle/>
            <a:p>
              <a:r>
                <a:rPr lang="en-US" altLang="zh-CN" dirty="0">
                  <a:solidFill>
                    <a:schemeClr val="bg1"/>
                  </a:solidFill>
                </a:rPr>
                <a:t>20XX</a:t>
              </a:r>
              <a:endParaRPr lang="zh-CN" altLang="en-US" dirty="0">
                <a:solidFill>
                  <a:schemeClr val="bg1"/>
                </a:solidFill>
              </a:endParaRPr>
            </a:p>
          </p:txBody>
        </p:sp>
        <p:sp>
          <p:nvSpPr>
            <p:cNvPr id="70" name="文本框 69">
              <a:extLst>
                <a:ext uri="{FF2B5EF4-FFF2-40B4-BE49-F238E27FC236}">
                  <a16:creationId xmlns:a16="http://schemas.microsoft.com/office/drawing/2014/main" id="{1774FD64-EC49-1345-7183-3EE41518BC86}"/>
                </a:ext>
              </a:extLst>
            </p:cNvPr>
            <p:cNvSpPr txBox="1"/>
            <p:nvPr/>
          </p:nvSpPr>
          <p:spPr>
            <a:xfrm flipV="1">
              <a:off x="1241474" y="2205952"/>
              <a:ext cx="2031496" cy="307777"/>
            </a:xfrm>
            <a:prstGeom prst="rect">
              <a:avLst/>
            </a:prstGeom>
            <a:noFill/>
          </p:spPr>
          <p:txBody>
            <a:bodyPr wrap="square" rtlCol="0">
              <a:spAutoFit/>
            </a:bodyPr>
            <a:lstStyle/>
            <a:p>
              <a:r>
                <a:rPr lang="zh-CN" altLang="en-US" sz="1400" dirty="0">
                  <a:solidFill>
                    <a:schemeClr val="bg1"/>
                  </a:solidFill>
                </a:rPr>
                <a:t>达到某某某完成某某某</a:t>
              </a:r>
            </a:p>
          </p:txBody>
        </p:sp>
      </p:grpSp>
      <p:grpSp>
        <p:nvGrpSpPr>
          <p:cNvPr id="4" name="组合 3">
            <a:extLst>
              <a:ext uri="{FF2B5EF4-FFF2-40B4-BE49-F238E27FC236}">
                <a16:creationId xmlns:a16="http://schemas.microsoft.com/office/drawing/2014/main" id="{4154BE49-AF6B-97AC-4578-ED6F1281F2A9}"/>
              </a:ext>
            </a:extLst>
          </p:cNvPr>
          <p:cNvGrpSpPr/>
          <p:nvPr/>
        </p:nvGrpSpPr>
        <p:grpSpPr>
          <a:xfrm>
            <a:off x="-1936454" y="3343943"/>
            <a:ext cx="15607233" cy="1165382"/>
            <a:chOff x="-677333" y="2287185"/>
            <a:chExt cx="16171333" cy="1405497"/>
          </a:xfrm>
        </p:grpSpPr>
        <p:sp>
          <p:nvSpPr>
            <p:cNvPr id="5" name="任意多边形: 形状 4">
              <a:extLst>
                <a:ext uri="{FF2B5EF4-FFF2-40B4-BE49-F238E27FC236}">
                  <a16:creationId xmlns:a16="http://schemas.microsoft.com/office/drawing/2014/main" id="{D76ADF90-A08E-B3A6-458A-A3CFE4AA279F}"/>
                </a:ext>
              </a:extLst>
            </p:cNvPr>
            <p:cNvSpPr/>
            <p:nvPr/>
          </p:nvSpPr>
          <p:spPr>
            <a:xfrm>
              <a:off x="-677333" y="2448051"/>
              <a:ext cx="14452600" cy="1048713"/>
            </a:xfrm>
            <a:custGeom>
              <a:avLst/>
              <a:gdLst>
                <a:gd name="connsiteX0" fmla="*/ 0 w 14452600"/>
                <a:gd name="connsiteY0" fmla="*/ 235882 h 1048713"/>
                <a:gd name="connsiteX1" fmla="*/ 2074333 w 14452600"/>
                <a:gd name="connsiteY1" fmla="*/ 1048682 h 1048713"/>
                <a:gd name="connsiteX2" fmla="*/ 4817533 w 14452600"/>
                <a:gd name="connsiteY2" fmla="*/ 269749 h 1048713"/>
                <a:gd name="connsiteX3" fmla="*/ 6688666 w 14452600"/>
                <a:gd name="connsiteY3" fmla="*/ 913216 h 1048713"/>
                <a:gd name="connsiteX4" fmla="*/ 9017000 w 14452600"/>
                <a:gd name="connsiteY4" fmla="*/ 354416 h 1048713"/>
                <a:gd name="connsiteX5" fmla="*/ 10625666 w 14452600"/>
                <a:gd name="connsiteY5" fmla="*/ 828549 h 1048713"/>
                <a:gd name="connsiteX6" fmla="*/ 12005733 w 14452600"/>
                <a:gd name="connsiteY6" fmla="*/ 591482 h 1048713"/>
                <a:gd name="connsiteX7" fmla="*/ 13216466 w 14452600"/>
                <a:gd name="connsiteY7" fmla="*/ 15749 h 1048713"/>
                <a:gd name="connsiteX8" fmla="*/ 14452600 w 14452600"/>
                <a:gd name="connsiteY8" fmla="*/ 218949 h 104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52600" h="1048713">
                  <a:moveTo>
                    <a:pt x="0" y="235882"/>
                  </a:moveTo>
                  <a:cubicBezTo>
                    <a:pt x="635705" y="639460"/>
                    <a:pt x="1271411" y="1043038"/>
                    <a:pt x="2074333" y="1048682"/>
                  </a:cubicBezTo>
                  <a:cubicBezTo>
                    <a:pt x="2877255" y="1054326"/>
                    <a:pt x="4048478" y="292327"/>
                    <a:pt x="4817533" y="269749"/>
                  </a:cubicBezTo>
                  <a:cubicBezTo>
                    <a:pt x="5586588" y="247171"/>
                    <a:pt x="5988755" y="899105"/>
                    <a:pt x="6688666" y="913216"/>
                  </a:cubicBezTo>
                  <a:cubicBezTo>
                    <a:pt x="7388577" y="927327"/>
                    <a:pt x="8360833" y="368527"/>
                    <a:pt x="9017000" y="354416"/>
                  </a:cubicBezTo>
                  <a:cubicBezTo>
                    <a:pt x="9673167" y="340305"/>
                    <a:pt x="10127544" y="789038"/>
                    <a:pt x="10625666" y="828549"/>
                  </a:cubicBezTo>
                  <a:cubicBezTo>
                    <a:pt x="11123788" y="868060"/>
                    <a:pt x="11573933" y="726949"/>
                    <a:pt x="12005733" y="591482"/>
                  </a:cubicBezTo>
                  <a:cubicBezTo>
                    <a:pt x="12437533" y="456015"/>
                    <a:pt x="12808655" y="77838"/>
                    <a:pt x="13216466" y="15749"/>
                  </a:cubicBezTo>
                  <a:cubicBezTo>
                    <a:pt x="13624277" y="-46340"/>
                    <a:pt x="14038438" y="86304"/>
                    <a:pt x="14452600" y="218949"/>
                  </a:cubicBezTo>
                </a:path>
              </a:pathLst>
            </a:custGeom>
            <a:noFill/>
            <a:ln>
              <a:gradFill>
                <a:gsLst>
                  <a:gs pos="0">
                    <a:schemeClr val="accent6"/>
                  </a:gs>
                  <a:gs pos="100000">
                    <a:schemeClr val="accent1"/>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a16="http://schemas.microsoft.com/office/drawing/2014/main" id="{811B7C7E-8ACC-3AE4-DBA4-F503399AE743}"/>
                </a:ext>
              </a:extLst>
            </p:cNvPr>
            <p:cNvSpPr/>
            <p:nvPr/>
          </p:nvSpPr>
          <p:spPr>
            <a:xfrm>
              <a:off x="0" y="2532718"/>
              <a:ext cx="14452600" cy="1048713"/>
            </a:xfrm>
            <a:custGeom>
              <a:avLst/>
              <a:gdLst>
                <a:gd name="connsiteX0" fmla="*/ 0 w 14452600"/>
                <a:gd name="connsiteY0" fmla="*/ 235882 h 1048713"/>
                <a:gd name="connsiteX1" fmla="*/ 2074333 w 14452600"/>
                <a:gd name="connsiteY1" fmla="*/ 1048682 h 1048713"/>
                <a:gd name="connsiteX2" fmla="*/ 4817533 w 14452600"/>
                <a:gd name="connsiteY2" fmla="*/ 269749 h 1048713"/>
                <a:gd name="connsiteX3" fmla="*/ 6688666 w 14452600"/>
                <a:gd name="connsiteY3" fmla="*/ 913216 h 1048713"/>
                <a:gd name="connsiteX4" fmla="*/ 9017000 w 14452600"/>
                <a:gd name="connsiteY4" fmla="*/ 354416 h 1048713"/>
                <a:gd name="connsiteX5" fmla="*/ 10625666 w 14452600"/>
                <a:gd name="connsiteY5" fmla="*/ 828549 h 1048713"/>
                <a:gd name="connsiteX6" fmla="*/ 12005733 w 14452600"/>
                <a:gd name="connsiteY6" fmla="*/ 591482 h 1048713"/>
                <a:gd name="connsiteX7" fmla="*/ 13216466 w 14452600"/>
                <a:gd name="connsiteY7" fmla="*/ 15749 h 1048713"/>
                <a:gd name="connsiteX8" fmla="*/ 14452600 w 14452600"/>
                <a:gd name="connsiteY8" fmla="*/ 218949 h 104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52600" h="1048713">
                  <a:moveTo>
                    <a:pt x="0" y="235882"/>
                  </a:moveTo>
                  <a:cubicBezTo>
                    <a:pt x="635705" y="639460"/>
                    <a:pt x="1271411" y="1043038"/>
                    <a:pt x="2074333" y="1048682"/>
                  </a:cubicBezTo>
                  <a:cubicBezTo>
                    <a:pt x="2877255" y="1054326"/>
                    <a:pt x="4048478" y="292327"/>
                    <a:pt x="4817533" y="269749"/>
                  </a:cubicBezTo>
                  <a:cubicBezTo>
                    <a:pt x="5586588" y="247171"/>
                    <a:pt x="5988755" y="899105"/>
                    <a:pt x="6688666" y="913216"/>
                  </a:cubicBezTo>
                  <a:cubicBezTo>
                    <a:pt x="7388577" y="927327"/>
                    <a:pt x="8360833" y="368527"/>
                    <a:pt x="9017000" y="354416"/>
                  </a:cubicBezTo>
                  <a:cubicBezTo>
                    <a:pt x="9673167" y="340305"/>
                    <a:pt x="10127544" y="789038"/>
                    <a:pt x="10625666" y="828549"/>
                  </a:cubicBezTo>
                  <a:cubicBezTo>
                    <a:pt x="11123788" y="868060"/>
                    <a:pt x="11573933" y="726949"/>
                    <a:pt x="12005733" y="591482"/>
                  </a:cubicBezTo>
                  <a:cubicBezTo>
                    <a:pt x="12437533" y="456015"/>
                    <a:pt x="12808655" y="77838"/>
                    <a:pt x="13216466" y="15749"/>
                  </a:cubicBezTo>
                  <a:cubicBezTo>
                    <a:pt x="13624277" y="-46340"/>
                    <a:pt x="14038438" y="86304"/>
                    <a:pt x="14452600" y="218949"/>
                  </a:cubicBezTo>
                </a:path>
              </a:pathLst>
            </a:custGeom>
            <a:noFill/>
            <a:ln>
              <a:gradFill>
                <a:gsLst>
                  <a:gs pos="0">
                    <a:schemeClr val="accent6"/>
                  </a:gs>
                  <a:gs pos="100000">
                    <a:schemeClr val="accent1"/>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a:extLst>
                <a:ext uri="{FF2B5EF4-FFF2-40B4-BE49-F238E27FC236}">
                  <a16:creationId xmlns:a16="http://schemas.microsoft.com/office/drawing/2014/main" id="{DBF0A062-0B3F-D2B1-B0F9-01CF27B62177}"/>
                </a:ext>
              </a:extLst>
            </p:cNvPr>
            <p:cNvSpPr/>
            <p:nvPr/>
          </p:nvSpPr>
          <p:spPr>
            <a:xfrm>
              <a:off x="101600" y="2287185"/>
              <a:ext cx="14452600" cy="1048713"/>
            </a:xfrm>
            <a:custGeom>
              <a:avLst/>
              <a:gdLst>
                <a:gd name="connsiteX0" fmla="*/ 0 w 14452600"/>
                <a:gd name="connsiteY0" fmla="*/ 235882 h 1048713"/>
                <a:gd name="connsiteX1" fmla="*/ 2074333 w 14452600"/>
                <a:gd name="connsiteY1" fmla="*/ 1048682 h 1048713"/>
                <a:gd name="connsiteX2" fmla="*/ 4817533 w 14452600"/>
                <a:gd name="connsiteY2" fmla="*/ 269749 h 1048713"/>
                <a:gd name="connsiteX3" fmla="*/ 6688666 w 14452600"/>
                <a:gd name="connsiteY3" fmla="*/ 913216 h 1048713"/>
                <a:gd name="connsiteX4" fmla="*/ 9017000 w 14452600"/>
                <a:gd name="connsiteY4" fmla="*/ 354416 h 1048713"/>
                <a:gd name="connsiteX5" fmla="*/ 10625666 w 14452600"/>
                <a:gd name="connsiteY5" fmla="*/ 828549 h 1048713"/>
                <a:gd name="connsiteX6" fmla="*/ 12005733 w 14452600"/>
                <a:gd name="connsiteY6" fmla="*/ 591482 h 1048713"/>
                <a:gd name="connsiteX7" fmla="*/ 13216466 w 14452600"/>
                <a:gd name="connsiteY7" fmla="*/ 15749 h 1048713"/>
                <a:gd name="connsiteX8" fmla="*/ 14452600 w 14452600"/>
                <a:gd name="connsiteY8" fmla="*/ 218949 h 104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52600" h="1048713">
                  <a:moveTo>
                    <a:pt x="0" y="235882"/>
                  </a:moveTo>
                  <a:cubicBezTo>
                    <a:pt x="635705" y="639460"/>
                    <a:pt x="1271411" y="1043038"/>
                    <a:pt x="2074333" y="1048682"/>
                  </a:cubicBezTo>
                  <a:cubicBezTo>
                    <a:pt x="2877255" y="1054326"/>
                    <a:pt x="4048478" y="292327"/>
                    <a:pt x="4817533" y="269749"/>
                  </a:cubicBezTo>
                  <a:cubicBezTo>
                    <a:pt x="5586588" y="247171"/>
                    <a:pt x="5988755" y="899105"/>
                    <a:pt x="6688666" y="913216"/>
                  </a:cubicBezTo>
                  <a:cubicBezTo>
                    <a:pt x="7388577" y="927327"/>
                    <a:pt x="8360833" y="368527"/>
                    <a:pt x="9017000" y="354416"/>
                  </a:cubicBezTo>
                  <a:cubicBezTo>
                    <a:pt x="9673167" y="340305"/>
                    <a:pt x="10127544" y="789038"/>
                    <a:pt x="10625666" y="828549"/>
                  </a:cubicBezTo>
                  <a:cubicBezTo>
                    <a:pt x="11123788" y="868060"/>
                    <a:pt x="11573933" y="726949"/>
                    <a:pt x="12005733" y="591482"/>
                  </a:cubicBezTo>
                  <a:cubicBezTo>
                    <a:pt x="12437533" y="456015"/>
                    <a:pt x="12808655" y="77838"/>
                    <a:pt x="13216466" y="15749"/>
                  </a:cubicBezTo>
                  <a:cubicBezTo>
                    <a:pt x="13624277" y="-46340"/>
                    <a:pt x="14038438" y="86304"/>
                    <a:pt x="14452600" y="218949"/>
                  </a:cubicBezTo>
                </a:path>
              </a:pathLst>
            </a:custGeom>
            <a:noFill/>
            <a:ln>
              <a:gradFill>
                <a:gsLst>
                  <a:gs pos="0">
                    <a:schemeClr val="accent6"/>
                  </a:gs>
                  <a:gs pos="100000">
                    <a:schemeClr val="accent1"/>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id="{AB5D8B93-2BC6-C626-85E7-01BD396E777D}"/>
                </a:ext>
              </a:extLst>
            </p:cNvPr>
            <p:cNvSpPr/>
            <p:nvPr/>
          </p:nvSpPr>
          <p:spPr>
            <a:xfrm>
              <a:off x="880533" y="2643969"/>
              <a:ext cx="14452600" cy="1048713"/>
            </a:xfrm>
            <a:custGeom>
              <a:avLst/>
              <a:gdLst>
                <a:gd name="connsiteX0" fmla="*/ 0 w 14452600"/>
                <a:gd name="connsiteY0" fmla="*/ 235882 h 1048713"/>
                <a:gd name="connsiteX1" fmla="*/ 2074333 w 14452600"/>
                <a:gd name="connsiteY1" fmla="*/ 1048682 h 1048713"/>
                <a:gd name="connsiteX2" fmla="*/ 4817533 w 14452600"/>
                <a:gd name="connsiteY2" fmla="*/ 269749 h 1048713"/>
                <a:gd name="connsiteX3" fmla="*/ 6688666 w 14452600"/>
                <a:gd name="connsiteY3" fmla="*/ 913216 h 1048713"/>
                <a:gd name="connsiteX4" fmla="*/ 9017000 w 14452600"/>
                <a:gd name="connsiteY4" fmla="*/ 354416 h 1048713"/>
                <a:gd name="connsiteX5" fmla="*/ 10625666 w 14452600"/>
                <a:gd name="connsiteY5" fmla="*/ 828549 h 1048713"/>
                <a:gd name="connsiteX6" fmla="*/ 12005733 w 14452600"/>
                <a:gd name="connsiteY6" fmla="*/ 591482 h 1048713"/>
                <a:gd name="connsiteX7" fmla="*/ 13216466 w 14452600"/>
                <a:gd name="connsiteY7" fmla="*/ 15749 h 1048713"/>
                <a:gd name="connsiteX8" fmla="*/ 14452600 w 14452600"/>
                <a:gd name="connsiteY8" fmla="*/ 218949 h 104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52600" h="1048713">
                  <a:moveTo>
                    <a:pt x="0" y="235882"/>
                  </a:moveTo>
                  <a:cubicBezTo>
                    <a:pt x="635705" y="639460"/>
                    <a:pt x="1271411" y="1043038"/>
                    <a:pt x="2074333" y="1048682"/>
                  </a:cubicBezTo>
                  <a:cubicBezTo>
                    <a:pt x="2877255" y="1054326"/>
                    <a:pt x="4048478" y="292327"/>
                    <a:pt x="4817533" y="269749"/>
                  </a:cubicBezTo>
                  <a:cubicBezTo>
                    <a:pt x="5586588" y="247171"/>
                    <a:pt x="5988755" y="899105"/>
                    <a:pt x="6688666" y="913216"/>
                  </a:cubicBezTo>
                  <a:cubicBezTo>
                    <a:pt x="7388577" y="927327"/>
                    <a:pt x="8360833" y="368527"/>
                    <a:pt x="9017000" y="354416"/>
                  </a:cubicBezTo>
                  <a:cubicBezTo>
                    <a:pt x="9673167" y="340305"/>
                    <a:pt x="10127544" y="789038"/>
                    <a:pt x="10625666" y="828549"/>
                  </a:cubicBezTo>
                  <a:cubicBezTo>
                    <a:pt x="11123788" y="868060"/>
                    <a:pt x="11573933" y="726949"/>
                    <a:pt x="12005733" y="591482"/>
                  </a:cubicBezTo>
                  <a:cubicBezTo>
                    <a:pt x="12437533" y="456015"/>
                    <a:pt x="12808655" y="77838"/>
                    <a:pt x="13216466" y="15749"/>
                  </a:cubicBezTo>
                  <a:cubicBezTo>
                    <a:pt x="13624277" y="-46340"/>
                    <a:pt x="14038438" y="86304"/>
                    <a:pt x="14452600" y="218949"/>
                  </a:cubicBezTo>
                </a:path>
              </a:pathLst>
            </a:custGeom>
            <a:noFill/>
            <a:ln>
              <a:gradFill>
                <a:gsLst>
                  <a:gs pos="0">
                    <a:schemeClr val="accent6"/>
                  </a:gs>
                  <a:gs pos="100000">
                    <a:schemeClr val="accent1"/>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id="{88C3D7F8-E851-52E1-752E-DE12D8EBB346}"/>
                </a:ext>
              </a:extLst>
            </p:cNvPr>
            <p:cNvSpPr/>
            <p:nvPr/>
          </p:nvSpPr>
          <p:spPr>
            <a:xfrm>
              <a:off x="1041400" y="2448050"/>
              <a:ext cx="14452600" cy="1048713"/>
            </a:xfrm>
            <a:custGeom>
              <a:avLst/>
              <a:gdLst>
                <a:gd name="connsiteX0" fmla="*/ 0 w 14452600"/>
                <a:gd name="connsiteY0" fmla="*/ 235882 h 1048713"/>
                <a:gd name="connsiteX1" fmla="*/ 2074333 w 14452600"/>
                <a:gd name="connsiteY1" fmla="*/ 1048682 h 1048713"/>
                <a:gd name="connsiteX2" fmla="*/ 4817533 w 14452600"/>
                <a:gd name="connsiteY2" fmla="*/ 269749 h 1048713"/>
                <a:gd name="connsiteX3" fmla="*/ 6688666 w 14452600"/>
                <a:gd name="connsiteY3" fmla="*/ 913216 h 1048713"/>
                <a:gd name="connsiteX4" fmla="*/ 9017000 w 14452600"/>
                <a:gd name="connsiteY4" fmla="*/ 354416 h 1048713"/>
                <a:gd name="connsiteX5" fmla="*/ 10625666 w 14452600"/>
                <a:gd name="connsiteY5" fmla="*/ 828549 h 1048713"/>
                <a:gd name="connsiteX6" fmla="*/ 12005733 w 14452600"/>
                <a:gd name="connsiteY6" fmla="*/ 591482 h 1048713"/>
                <a:gd name="connsiteX7" fmla="*/ 13216466 w 14452600"/>
                <a:gd name="connsiteY7" fmla="*/ 15749 h 1048713"/>
                <a:gd name="connsiteX8" fmla="*/ 14452600 w 14452600"/>
                <a:gd name="connsiteY8" fmla="*/ 218949 h 104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52600" h="1048713">
                  <a:moveTo>
                    <a:pt x="0" y="235882"/>
                  </a:moveTo>
                  <a:cubicBezTo>
                    <a:pt x="635705" y="639460"/>
                    <a:pt x="1271411" y="1043038"/>
                    <a:pt x="2074333" y="1048682"/>
                  </a:cubicBezTo>
                  <a:cubicBezTo>
                    <a:pt x="2877255" y="1054326"/>
                    <a:pt x="4048478" y="292327"/>
                    <a:pt x="4817533" y="269749"/>
                  </a:cubicBezTo>
                  <a:cubicBezTo>
                    <a:pt x="5586588" y="247171"/>
                    <a:pt x="5988755" y="899105"/>
                    <a:pt x="6688666" y="913216"/>
                  </a:cubicBezTo>
                  <a:cubicBezTo>
                    <a:pt x="7388577" y="927327"/>
                    <a:pt x="8360833" y="368527"/>
                    <a:pt x="9017000" y="354416"/>
                  </a:cubicBezTo>
                  <a:cubicBezTo>
                    <a:pt x="9673167" y="340305"/>
                    <a:pt x="10127544" y="789038"/>
                    <a:pt x="10625666" y="828549"/>
                  </a:cubicBezTo>
                  <a:cubicBezTo>
                    <a:pt x="11123788" y="868060"/>
                    <a:pt x="11573933" y="726949"/>
                    <a:pt x="12005733" y="591482"/>
                  </a:cubicBezTo>
                  <a:cubicBezTo>
                    <a:pt x="12437533" y="456015"/>
                    <a:pt x="12808655" y="77838"/>
                    <a:pt x="13216466" y="15749"/>
                  </a:cubicBezTo>
                  <a:cubicBezTo>
                    <a:pt x="13624277" y="-46340"/>
                    <a:pt x="14038438" y="86304"/>
                    <a:pt x="14452600" y="218949"/>
                  </a:cubicBezTo>
                </a:path>
              </a:pathLst>
            </a:custGeom>
            <a:noFill/>
            <a:ln>
              <a:gradFill>
                <a:gsLst>
                  <a:gs pos="0">
                    <a:schemeClr val="accent6"/>
                  </a:gs>
                  <a:gs pos="100000">
                    <a:schemeClr val="accent1"/>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2747663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6" name="矩形 25">
            <a:extLst>
              <a:ext uri="{FF2B5EF4-FFF2-40B4-BE49-F238E27FC236}">
                <a16:creationId xmlns:a16="http://schemas.microsoft.com/office/drawing/2014/main" id="{DB7A871A-7888-0832-51B8-48EA808992C9}"/>
              </a:ext>
            </a:extLst>
          </p:cNvPr>
          <p:cNvSpPr/>
          <p:nvPr/>
        </p:nvSpPr>
        <p:spPr>
          <a:xfrm>
            <a:off x="0" y="0"/>
            <a:ext cx="12192000" cy="6858000"/>
          </a:xfrm>
          <a:prstGeom prst="rect">
            <a:avLst/>
          </a:prstGeom>
          <a:blipFill dpi="0" rotWithShape="1">
            <a:blip r:embed="rId3">
              <a:alphaModFix amt="33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6C61748C-371C-0E2F-A55E-1A577009CFD1}"/>
              </a:ext>
            </a:extLst>
          </p:cNvPr>
          <p:cNvSpPr txBox="1"/>
          <p:nvPr/>
        </p:nvSpPr>
        <p:spPr>
          <a:xfrm>
            <a:off x="-383781" y="-1416879"/>
            <a:ext cx="7061199" cy="10064294"/>
          </a:xfrm>
          <a:prstGeom prst="rect">
            <a:avLst/>
          </a:prstGeom>
          <a:noFill/>
        </p:spPr>
        <p:txBody>
          <a:bodyPr wrap="square" rtlCol="0">
            <a:spAutoFit/>
          </a:bodyPr>
          <a:lstStyle/>
          <a:p>
            <a:r>
              <a:rPr lang="en-US" altLang="zh-CN" sz="64800" spc="-300" dirty="0">
                <a:gradFill>
                  <a:gsLst>
                    <a:gs pos="0">
                      <a:schemeClr val="accent6"/>
                    </a:gs>
                    <a:gs pos="100000">
                      <a:schemeClr val="accent1"/>
                    </a:gs>
                  </a:gsLst>
                  <a:lin ang="5400000" scaled="1"/>
                </a:gradFill>
                <a:latin typeface="Bahnschrift Condensed" panose="020B0502040204020203" pitchFamily="34" charset="0"/>
              </a:rPr>
              <a:t>02</a:t>
            </a:r>
            <a:endParaRPr lang="zh-CN" altLang="en-US" sz="64800" spc="-300" dirty="0">
              <a:gradFill>
                <a:gsLst>
                  <a:gs pos="0">
                    <a:schemeClr val="accent6"/>
                  </a:gs>
                  <a:gs pos="100000">
                    <a:schemeClr val="accent1"/>
                  </a:gs>
                </a:gsLst>
                <a:lin ang="5400000" scaled="1"/>
              </a:gradFill>
              <a:latin typeface="Bahnschrift Condensed" panose="020B0502040204020203" pitchFamily="34" charset="0"/>
            </a:endParaRPr>
          </a:p>
        </p:txBody>
      </p:sp>
      <p:sp>
        <p:nvSpPr>
          <p:cNvPr id="14" name="文本框 13">
            <a:extLst>
              <a:ext uri="{FF2B5EF4-FFF2-40B4-BE49-F238E27FC236}">
                <a16:creationId xmlns:a16="http://schemas.microsoft.com/office/drawing/2014/main" id="{991C986E-D6BA-A50B-59EC-DC9A434CDD9D}"/>
              </a:ext>
            </a:extLst>
          </p:cNvPr>
          <p:cNvSpPr txBox="1"/>
          <p:nvPr/>
        </p:nvSpPr>
        <p:spPr>
          <a:xfrm>
            <a:off x="6214533" y="2414939"/>
            <a:ext cx="3310466" cy="1200329"/>
          </a:xfrm>
          <a:prstGeom prst="rect">
            <a:avLst/>
          </a:prstGeom>
          <a:noFill/>
        </p:spPr>
        <p:txBody>
          <a:bodyPr wrap="square" rtlCol="0">
            <a:spAutoFit/>
          </a:bodyPr>
          <a:lstStyle/>
          <a:p>
            <a:r>
              <a:rPr lang="zh-CN" altLang="en-US" sz="7200" dirty="0">
                <a:gradFill>
                  <a:gsLst>
                    <a:gs pos="0">
                      <a:schemeClr val="accent1"/>
                    </a:gs>
                    <a:gs pos="100000">
                      <a:schemeClr val="accent6"/>
                    </a:gs>
                  </a:gsLst>
                  <a:lin ang="5400000" scaled="1"/>
                </a:gradFill>
              </a:rPr>
              <a:t>标题</a:t>
            </a:r>
          </a:p>
        </p:txBody>
      </p:sp>
      <p:cxnSp>
        <p:nvCxnSpPr>
          <p:cNvPr id="16" name="直接连接符 15">
            <a:extLst>
              <a:ext uri="{FF2B5EF4-FFF2-40B4-BE49-F238E27FC236}">
                <a16:creationId xmlns:a16="http://schemas.microsoft.com/office/drawing/2014/main" id="{3A35DA0F-920E-CCB0-2426-7CC9C39AE10D}"/>
              </a:ext>
            </a:extLst>
          </p:cNvPr>
          <p:cNvCxnSpPr>
            <a:cxnSpLocks/>
          </p:cNvCxnSpPr>
          <p:nvPr/>
        </p:nvCxnSpPr>
        <p:spPr>
          <a:xfrm>
            <a:off x="6366933" y="3774196"/>
            <a:ext cx="5977467" cy="0"/>
          </a:xfrm>
          <a:prstGeom prst="line">
            <a:avLst/>
          </a:prstGeom>
          <a:ln w="9525">
            <a:gradFill>
              <a:gsLst>
                <a:gs pos="0">
                  <a:schemeClr val="accent1"/>
                </a:gs>
                <a:gs pos="100000">
                  <a:schemeClr val="accent6"/>
                </a:gs>
              </a:gsLst>
              <a:lin ang="5400000" scaled="1"/>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48151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FFA42DB3-CF95-27E5-C3BF-20EBA1092998}"/>
              </a:ext>
            </a:extLst>
          </p:cNvPr>
          <p:cNvSpPr/>
          <p:nvPr/>
        </p:nvSpPr>
        <p:spPr>
          <a:xfrm>
            <a:off x="0" y="0"/>
            <a:ext cx="12192000" cy="6858000"/>
          </a:xfrm>
          <a:prstGeom prst="rect">
            <a:avLst/>
          </a:prstGeom>
          <a:solidFill>
            <a:schemeClr val="tx1">
              <a:alpha val="76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948C7668-3DC5-2401-87BA-A5A2B7A82FAB}"/>
              </a:ext>
            </a:extLst>
          </p:cNvPr>
          <p:cNvSpPr/>
          <p:nvPr/>
        </p:nvSpPr>
        <p:spPr>
          <a:xfrm>
            <a:off x="0" y="0"/>
            <a:ext cx="12192000" cy="6858000"/>
          </a:xfrm>
          <a:prstGeom prst="rect">
            <a:avLst/>
          </a:prstGeom>
          <a:gradFill>
            <a:gsLst>
              <a:gs pos="0">
                <a:schemeClr val="accent3">
                  <a:lumMod val="75000"/>
                  <a:alpha val="49000"/>
                </a:schemeClr>
              </a:gs>
              <a:gs pos="8000">
                <a:srgbClr val="1E3F35">
                  <a:alpha val="37000"/>
                </a:srgbClr>
              </a:gs>
              <a:gs pos="86000">
                <a:schemeClr val="tx1">
                  <a:alpha val="65000"/>
                </a:schemeClr>
              </a:gs>
              <a:gs pos="100000">
                <a:schemeClr val="accent6">
                  <a:alpha val="14000"/>
                </a:schemeClr>
              </a:gs>
            </a:gsLst>
            <a:lin ang="2700000" scaled="0"/>
          </a:gradFill>
          <a:ln w="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C7480A3F-5416-AD1C-CCC3-90DE3D53E807}"/>
              </a:ext>
            </a:extLst>
          </p:cNvPr>
          <p:cNvGrpSpPr/>
          <p:nvPr/>
        </p:nvGrpSpPr>
        <p:grpSpPr>
          <a:xfrm>
            <a:off x="1030288" y="971550"/>
            <a:ext cx="10131425" cy="406400"/>
            <a:chOff x="1778000" y="984250"/>
            <a:chExt cx="7042150" cy="406400"/>
          </a:xfrm>
        </p:grpSpPr>
        <p:cxnSp>
          <p:nvCxnSpPr>
            <p:cNvPr id="3" name="直接连接符 2">
              <a:extLst>
                <a:ext uri="{FF2B5EF4-FFF2-40B4-BE49-F238E27FC236}">
                  <a16:creationId xmlns:a16="http://schemas.microsoft.com/office/drawing/2014/main" id="{0010A922-1E27-CBF7-CB3D-936912290814}"/>
                </a:ext>
              </a:extLst>
            </p:cNvPr>
            <p:cNvCxnSpPr/>
            <p:nvPr/>
          </p:nvCxnSpPr>
          <p:spPr>
            <a:xfrm>
              <a:off x="4768850" y="1390650"/>
              <a:ext cx="1060450" cy="0"/>
            </a:xfrm>
            <a:prstGeom prst="line">
              <a:avLst/>
            </a:prstGeom>
            <a:ln w="12700">
              <a:gradFill>
                <a:gsLst>
                  <a:gs pos="0">
                    <a:schemeClr val="accent6"/>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6" name="组合 5">
              <a:extLst>
                <a:ext uri="{FF2B5EF4-FFF2-40B4-BE49-F238E27FC236}">
                  <a16:creationId xmlns:a16="http://schemas.microsoft.com/office/drawing/2014/main" id="{A18A1EFC-FDB4-6742-ADD4-2B8F5ED82461}"/>
                </a:ext>
              </a:extLst>
            </p:cNvPr>
            <p:cNvGrpSpPr/>
            <p:nvPr/>
          </p:nvGrpSpPr>
          <p:grpSpPr>
            <a:xfrm>
              <a:off x="1778000" y="984250"/>
              <a:ext cx="2990850" cy="406400"/>
              <a:chOff x="1778000" y="984250"/>
              <a:chExt cx="2990850" cy="406400"/>
            </a:xfrm>
          </p:grpSpPr>
          <p:cxnSp>
            <p:nvCxnSpPr>
              <p:cNvPr id="11" name="直接连接符 10">
                <a:extLst>
                  <a:ext uri="{FF2B5EF4-FFF2-40B4-BE49-F238E27FC236}">
                    <a16:creationId xmlns:a16="http://schemas.microsoft.com/office/drawing/2014/main" id="{BB032129-E25B-3748-06A8-B1C4ED9399A8}"/>
                  </a:ext>
                </a:extLst>
              </p:cNvPr>
              <p:cNvCxnSpPr/>
              <p:nvPr/>
            </p:nvCxnSpPr>
            <p:spPr>
              <a:xfrm>
                <a:off x="1778000" y="984250"/>
                <a:ext cx="2584450" cy="0"/>
              </a:xfrm>
              <a:prstGeom prst="line">
                <a:avLst/>
              </a:prstGeom>
              <a:ln w="12700">
                <a:gradFill>
                  <a:gsLst>
                    <a:gs pos="0">
                      <a:schemeClr val="accent6"/>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75A34763-DF7F-47B7-63BF-A5F67F627DF5}"/>
                  </a:ext>
                </a:extLst>
              </p:cNvPr>
              <p:cNvCxnSpPr>
                <a:cxnSpLocks/>
              </p:cNvCxnSpPr>
              <p:nvPr/>
            </p:nvCxnSpPr>
            <p:spPr>
              <a:xfrm>
                <a:off x="4362450" y="984250"/>
                <a:ext cx="406400" cy="406400"/>
              </a:xfrm>
              <a:prstGeom prst="line">
                <a:avLst/>
              </a:prstGeom>
              <a:ln w="12700">
                <a:gradFill>
                  <a:gsLst>
                    <a:gs pos="0">
                      <a:schemeClr val="accent6"/>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id="{1FD3562B-1DA7-A70F-D129-C3A5AB0E614B}"/>
                </a:ext>
              </a:extLst>
            </p:cNvPr>
            <p:cNvGrpSpPr/>
            <p:nvPr/>
          </p:nvGrpSpPr>
          <p:grpSpPr>
            <a:xfrm>
              <a:off x="5829300" y="984250"/>
              <a:ext cx="2990850" cy="406400"/>
              <a:chOff x="5607050" y="984250"/>
              <a:chExt cx="2990850" cy="406400"/>
            </a:xfrm>
          </p:grpSpPr>
          <p:cxnSp>
            <p:nvCxnSpPr>
              <p:cNvPr id="8" name="直接连接符 7">
                <a:extLst>
                  <a:ext uri="{FF2B5EF4-FFF2-40B4-BE49-F238E27FC236}">
                    <a16:creationId xmlns:a16="http://schemas.microsoft.com/office/drawing/2014/main" id="{87F9C030-8104-6C37-7819-9CF05AB66BCC}"/>
                  </a:ext>
                </a:extLst>
              </p:cNvPr>
              <p:cNvCxnSpPr/>
              <p:nvPr/>
            </p:nvCxnSpPr>
            <p:spPr>
              <a:xfrm>
                <a:off x="6013450" y="984250"/>
                <a:ext cx="2584450" cy="0"/>
              </a:xfrm>
              <a:prstGeom prst="line">
                <a:avLst/>
              </a:prstGeom>
              <a:ln w="12700">
                <a:gradFill>
                  <a:gsLst>
                    <a:gs pos="0">
                      <a:schemeClr val="accent6"/>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83272066-F707-FC16-58A1-0A8D3E36FA49}"/>
                  </a:ext>
                </a:extLst>
              </p:cNvPr>
              <p:cNvCxnSpPr>
                <a:cxnSpLocks/>
              </p:cNvCxnSpPr>
              <p:nvPr/>
            </p:nvCxnSpPr>
            <p:spPr>
              <a:xfrm flipH="1">
                <a:off x="5607050" y="984250"/>
                <a:ext cx="406400" cy="406400"/>
              </a:xfrm>
              <a:prstGeom prst="line">
                <a:avLst/>
              </a:prstGeom>
              <a:ln w="12700">
                <a:gradFill>
                  <a:gsLst>
                    <a:gs pos="0">
                      <a:schemeClr val="accent6"/>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grpSp>
      </p:grpSp>
      <p:sp>
        <p:nvSpPr>
          <p:cNvPr id="15" name="文本框 14">
            <a:extLst>
              <a:ext uri="{FF2B5EF4-FFF2-40B4-BE49-F238E27FC236}">
                <a16:creationId xmlns:a16="http://schemas.microsoft.com/office/drawing/2014/main" id="{E00848DB-E3B8-16B3-7314-05AC1E9160E0}"/>
              </a:ext>
            </a:extLst>
          </p:cNvPr>
          <p:cNvSpPr txBox="1"/>
          <p:nvPr/>
        </p:nvSpPr>
        <p:spPr>
          <a:xfrm>
            <a:off x="5557136" y="793175"/>
            <a:ext cx="1077728" cy="584775"/>
          </a:xfrm>
          <a:prstGeom prst="rect">
            <a:avLst/>
          </a:prstGeom>
          <a:noFill/>
        </p:spPr>
        <p:txBody>
          <a:bodyPr wrap="square" rtlCol="0">
            <a:spAutoFit/>
          </a:bodyPr>
          <a:lstStyle/>
          <a:p>
            <a:r>
              <a:rPr lang="zh-CN" altLang="en-US" sz="3200" dirty="0">
                <a:solidFill>
                  <a:schemeClr val="accent6"/>
                </a:solidFill>
                <a:latin typeface="+mj-ea"/>
                <a:ea typeface="+mj-ea"/>
              </a:rPr>
              <a:t>调研</a:t>
            </a:r>
          </a:p>
        </p:txBody>
      </p:sp>
      <p:grpSp>
        <p:nvGrpSpPr>
          <p:cNvPr id="57" name="组合 56">
            <a:extLst>
              <a:ext uri="{FF2B5EF4-FFF2-40B4-BE49-F238E27FC236}">
                <a16:creationId xmlns:a16="http://schemas.microsoft.com/office/drawing/2014/main" id="{2CED2B1D-6176-2580-F8B3-D1E41A0F6082}"/>
              </a:ext>
            </a:extLst>
          </p:cNvPr>
          <p:cNvGrpSpPr/>
          <p:nvPr/>
        </p:nvGrpSpPr>
        <p:grpSpPr>
          <a:xfrm>
            <a:off x="5072514" y="2954957"/>
            <a:ext cx="6622181" cy="2978713"/>
            <a:chOff x="5072514" y="2954957"/>
            <a:chExt cx="6622181" cy="2978713"/>
          </a:xfrm>
        </p:grpSpPr>
        <p:sp>
          <p:nvSpPr>
            <p:cNvPr id="17" name="矩形 16">
              <a:extLst>
                <a:ext uri="{FF2B5EF4-FFF2-40B4-BE49-F238E27FC236}">
                  <a16:creationId xmlns:a16="http://schemas.microsoft.com/office/drawing/2014/main" id="{518788B1-3A86-E033-21E4-708D03862E9B}"/>
                </a:ext>
              </a:extLst>
            </p:cNvPr>
            <p:cNvSpPr/>
            <p:nvPr/>
          </p:nvSpPr>
          <p:spPr>
            <a:xfrm>
              <a:off x="5431857" y="4129239"/>
              <a:ext cx="808606" cy="1446963"/>
            </a:xfrm>
            <a:prstGeom prst="rect">
              <a:avLst/>
            </a:prstGeom>
            <a:gradFill>
              <a:gsLst>
                <a:gs pos="0">
                  <a:schemeClr val="accent2"/>
                </a:gs>
                <a:gs pos="100000">
                  <a:schemeClr val="accent6"/>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id="{E7AF276E-A67C-D008-ECC1-D513C5CF1D4E}"/>
                </a:ext>
              </a:extLst>
            </p:cNvPr>
            <p:cNvSpPr/>
            <p:nvPr/>
          </p:nvSpPr>
          <p:spPr>
            <a:xfrm>
              <a:off x="6416884" y="3224464"/>
              <a:ext cx="808606" cy="2351738"/>
            </a:xfrm>
            <a:prstGeom prst="rect">
              <a:avLst/>
            </a:prstGeom>
            <a:gradFill>
              <a:gsLst>
                <a:gs pos="0">
                  <a:schemeClr val="accent2"/>
                </a:gs>
                <a:gs pos="100000">
                  <a:schemeClr val="accent6"/>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E811E956-4867-00B3-F3D9-C110844AE00E}"/>
                </a:ext>
              </a:extLst>
            </p:cNvPr>
            <p:cNvSpPr/>
            <p:nvPr/>
          </p:nvSpPr>
          <p:spPr>
            <a:xfrm>
              <a:off x="7401911" y="3898233"/>
              <a:ext cx="808606" cy="1677969"/>
            </a:xfrm>
            <a:prstGeom prst="rect">
              <a:avLst/>
            </a:prstGeom>
            <a:gradFill>
              <a:gsLst>
                <a:gs pos="0">
                  <a:schemeClr val="accent2"/>
                </a:gs>
                <a:gs pos="100000">
                  <a:schemeClr val="accent6"/>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a16="http://schemas.microsoft.com/office/drawing/2014/main" id="{436DEDEB-9B9D-6D0C-55F4-72C5EF400EC8}"/>
                </a:ext>
              </a:extLst>
            </p:cNvPr>
            <p:cNvSpPr/>
            <p:nvPr/>
          </p:nvSpPr>
          <p:spPr>
            <a:xfrm>
              <a:off x="8386938" y="2954957"/>
              <a:ext cx="808606" cy="2621245"/>
            </a:xfrm>
            <a:prstGeom prst="rect">
              <a:avLst/>
            </a:prstGeom>
            <a:gradFill>
              <a:gsLst>
                <a:gs pos="0">
                  <a:schemeClr val="accent2"/>
                </a:gs>
                <a:gs pos="100000">
                  <a:schemeClr val="accent6"/>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a:extLst>
                <a:ext uri="{FF2B5EF4-FFF2-40B4-BE49-F238E27FC236}">
                  <a16:creationId xmlns:a16="http://schemas.microsoft.com/office/drawing/2014/main" id="{00AA7C6F-F950-0224-EF3B-A4D577C63C48}"/>
                </a:ext>
              </a:extLst>
            </p:cNvPr>
            <p:cNvSpPr/>
            <p:nvPr/>
          </p:nvSpPr>
          <p:spPr>
            <a:xfrm>
              <a:off x="9371965" y="4620127"/>
              <a:ext cx="808606" cy="956075"/>
            </a:xfrm>
            <a:prstGeom prst="rect">
              <a:avLst/>
            </a:prstGeom>
            <a:gradFill>
              <a:gsLst>
                <a:gs pos="0">
                  <a:schemeClr val="accent2"/>
                </a:gs>
                <a:gs pos="100000">
                  <a:schemeClr val="accent6"/>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id="{0D5E6EB4-7357-E087-5431-999D578E1C17}"/>
                </a:ext>
              </a:extLst>
            </p:cNvPr>
            <p:cNvSpPr/>
            <p:nvPr/>
          </p:nvSpPr>
          <p:spPr>
            <a:xfrm>
              <a:off x="10356991" y="3522847"/>
              <a:ext cx="808606" cy="2053355"/>
            </a:xfrm>
            <a:prstGeom prst="rect">
              <a:avLst/>
            </a:prstGeom>
            <a:gradFill>
              <a:gsLst>
                <a:gs pos="0">
                  <a:schemeClr val="accent2"/>
                </a:gs>
                <a:gs pos="100000">
                  <a:schemeClr val="accent6"/>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3" name="直接连接符 42">
              <a:extLst>
                <a:ext uri="{FF2B5EF4-FFF2-40B4-BE49-F238E27FC236}">
                  <a16:creationId xmlns:a16="http://schemas.microsoft.com/office/drawing/2014/main" id="{81935CF9-10EA-93AE-51BD-E9C0E78185DB}"/>
                </a:ext>
              </a:extLst>
            </p:cNvPr>
            <p:cNvCxnSpPr>
              <a:cxnSpLocks/>
            </p:cNvCxnSpPr>
            <p:nvPr/>
          </p:nvCxnSpPr>
          <p:spPr>
            <a:xfrm flipH="1">
              <a:off x="5072514" y="5576202"/>
              <a:ext cx="6622181" cy="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sp>
          <p:nvSpPr>
            <p:cNvPr id="47" name="文本框 46">
              <a:extLst>
                <a:ext uri="{FF2B5EF4-FFF2-40B4-BE49-F238E27FC236}">
                  <a16:creationId xmlns:a16="http://schemas.microsoft.com/office/drawing/2014/main" id="{EFD6A868-9A54-2BFD-B387-89E1B1D66336}"/>
                </a:ext>
              </a:extLst>
            </p:cNvPr>
            <p:cNvSpPr txBox="1"/>
            <p:nvPr/>
          </p:nvSpPr>
          <p:spPr>
            <a:xfrm>
              <a:off x="5566728" y="5656671"/>
              <a:ext cx="538864" cy="276999"/>
            </a:xfrm>
            <a:prstGeom prst="rect">
              <a:avLst/>
            </a:prstGeom>
            <a:noFill/>
          </p:spPr>
          <p:txBody>
            <a:bodyPr wrap="square" rtlCol="0">
              <a:spAutoFit/>
            </a:bodyPr>
            <a:lstStyle/>
            <a:p>
              <a:r>
                <a:rPr lang="zh-CN" altLang="en-US" sz="1200" dirty="0">
                  <a:solidFill>
                    <a:schemeClr val="bg1"/>
                  </a:solidFill>
                </a:rPr>
                <a:t>标题</a:t>
              </a:r>
            </a:p>
          </p:txBody>
        </p:sp>
        <p:sp>
          <p:nvSpPr>
            <p:cNvPr id="48" name="文本框 47">
              <a:extLst>
                <a:ext uri="{FF2B5EF4-FFF2-40B4-BE49-F238E27FC236}">
                  <a16:creationId xmlns:a16="http://schemas.microsoft.com/office/drawing/2014/main" id="{0EF904C6-B682-A517-C0BD-B6062B97CC51}"/>
                </a:ext>
              </a:extLst>
            </p:cNvPr>
            <p:cNvSpPr txBox="1"/>
            <p:nvPr/>
          </p:nvSpPr>
          <p:spPr>
            <a:xfrm>
              <a:off x="6551755" y="5656671"/>
              <a:ext cx="538864" cy="276999"/>
            </a:xfrm>
            <a:prstGeom prst="rect">
              <a:avLst/>
            </a:prstGeom>
            <a:noFill/>
          </p:spPr>
          <p:txBody>
            <a:bodyPr wrap="square" rtlCol="0">
              <a:spAutoFit/>
            </a:bodyPr>
            <a:lstStyle/>
            <a:p>
              <a:r>
                <a:rPr lang="zh-CN" altLang="en-US" sz="1200" dirty="0">
                  <a:solidFill>
                    <a:schemeClr val="bg1"/>
                  </a:solidFill>
                </a:rPr>
                <a:t>标题</a:t>
              </a:r>
            </a:p>
          </p:txBody>
        </p:sp>
        <p:sp>
          <p:nvSpPr>
            <p:cNvPr id="49" name="文本框 48">
              <a:extLst>
                <a:ext uri="{FF2B5EF4-FFF2-40B4-BE49-F238E27FC236}">
                  <a16:creationId xmlns:a16="http://schemas.microsoft.com/office/drawing/2014/main" id="{55C08D8E-6C81-D43C-E616-2D1BD22D5207}"/>
                </a:ext>
              </a:extLst>
            </p:cNvPr>
            <p:cNvSpPr txBox="1"/>
            <p:nvPr/>
          </p:nvSpPr>
          <p:spPr>
            <a:xfrm>
              <a:off x="7536782" y="5656671"/>
              <a:ext cx="538864" cy="276999"/>
            </a:xfrm>
            <a:prstGeom prst="rect">
              <a:avLst/>
            </a:prstGeom>
            <a:noFill/>
          </p:spPr>
          <p:txBody>
            <a:bodyPr wrap="square" rtlCol="0">
              <a:spAutoFit/>
            </a:bodyPr>
            <a:lstStyle/>
            <a:p>
              <a:r>
                <a:rPr lang="zh-CN" altLang="en-US" sz="1200" dirty="0">
                  <a:solidFill>
                    <a:schemeClr val="bg1"/>
                  </a:solidFill>
                </a:rPr>
                <a:t>标题</a:t>
              </a:r>
            </a:p>
          </p:txBody>
        </p:sp>
        <p:sp>
          <p:nvSpPr>
            <p:cNvPr id="54" name="文本框 53">
              <a:extLst>
                <a:ext uri="{FF2B5EF4-FFF2-40B4-BE49-F238E27FC236}">
                  <a16:creationId xmlns:a16="http://schemas.microsoft.com/office/drawing/2014/main" id="{3BF411FA-B0A4-BECE-ABC3-215B9E0327A7}"/>
                </a:ext>
              </a:extLst>
            </p:cNvPr>
            <p:cNvSpPr txBox="1"/>
            <p:nvPr/>
          </p:nvSpPr>
          <p:spPr>
            <a:xfrm>
              <a:off x="8521809" y="5656671"/>
              <a:ext cx="538864" cy="276999"/>
            </a:xfrm>
            <a:prstGeom prst="rect">
              <a:avLst/>
            </a:prstGeom>
            <a:noFill/>
          </p:spPr>
          <p:txBody>
            <a:bodyPr wrap="square" rtlCol="0">
              <a:spAutoFit/>
            </a:bodyPr>
            <a:lstStyle/>
            <a:p>
              <a:r>
                <a:rPr lang="zh-CN" altLang="en-US" sz="1200" dirty="0">
                  <a:solidFill>
                    <a:schemeClr val="bg1"/>
                  </a:solidFill>
                </a:rPr>
                <a:t>标题</a:t>
              </a:r>
            </a:p>
          </p:txBody>
        </p:sp>
        <p:sp>
          <p:nvSpPr>
            <p:cNvPr id="55" name="文本框 54">
              <a:extLst>
                <a:ext uri="{FF2B5EF4-FFF2-40B4-BE49-F238E27FC236}">
                  <a16:creationId xmlns:a16="http://schemas.microsoft.com/office/drawing/2014/main" id="{67CFA5DE-290F-0FAF-5957-97B0F1466BA7}"/>
                </a:ext>
              </a:extLst>
            </p:cNvPr>
            <p:cNvSpPr txBox="1"/>
            <p:nvPr/>
          </p:nvSpPr>
          <p:spPr>
            <a:xfrm>
              <a:off x="9506836" y="5656671"/>
              <a:ext cx="538864" cy="276999"/>
            </a:xfrm>
            <a:prstGeom prst="rect">
              <a:avLst/>
            </a:prstGeom>
            <a:noFill/>
          </p:spPr>
          <p:txBody>
            <a:bodyPr wrap="square" rtlCol="0">
              <a:spAutoFit/>
            </a:bodyPr>
            <a:lstStyle/>
            <a:p>
              <a:r>
                <a:rPr lang="zh-CN" altLang="en-US" sz="1200" dirty="0">
                  <a:solidFill>
                    <a:schemeClr val="bg1"/>
                  </a:solidFill>
                </a:rPr>
                <a:t>标题</a:t>
              </a:r>
            </a:p>
          </p:txBody>
        </p:sp>
        <p:sp>
          <p:nvSpPr>
            <p:cNvPr id="56" name="文本框 55">
              <a:extLst>
                <a:ext uri="{FF2B5EF4-FFF2-40B4-BE49-F238E27FC236}">
                  <a16:creationId xmlns:a16="http://schemas.microsoft.com/office/drawing/2014/main" id="{14506F77-E3A5-E943-DB6B-5CFA2CDEFB16}"/>
                </a:ext>
              </a:extLst>
            </p:cNvPr>
            <p:cNvSpPr txBox="1"/>
            <p:nvPr/>
          </p:nvSpPr>
          <p:spPr>
            <a:xfrm>
              <a:off x="10491863" y="5656671"/>
              <a:ext cx="538864" cy="276999"/>
            </a:xfrm>
            <a:prstGeom prst="rect">
              <a:avLst/>
            </a:prstGeom>
            <a:noFill/>
          </p:spPr>
          <p:txBody>
            <a:bodyPr wrap="square" rtlCol="0">
              <a:spAutoFit/>
            </a:bodyPr>
            <a:lstStyle/>
            <a:p>
              <a:r>
                <a:rPr lang="zh-CN" altLang="en-US" sz="1200" dirty="0">
                  <a:solidFill>
                    <a:schemeClr val="bg1"/>
                  </a:solidFill>
                </a:rPr>
                <a:t>标题</a:t>
              </a:r>
            </a:p>
          </p:txBody>
        </p:sp>
      </p:grpSp>
      <p:grpSp>
        <p:nvGrpSpPr>
          <p:cNvPr id="60" name="组合 59">
            <a:extLst>
              <a:ext uri="{FF2B5EF4-FFF2-40B4-BE49-F238E27FC236}">
                <a16:creationId xmlns:a16="http://schemas.microsoft.com/office/drawing/2014/main" id="{9F7A9C8A-AA66-AF93-6B25-1802398A6836}"/>
              </a:ext>
            </a:extLst>
          </p:cNvPr>
          <p:cNvGrpSpPr/>
          <p:nvPr/>
        </p:nvGrpSpPr>
        <p:grpSpPr>
          <a:xfrm>
            <a:off x="1030287" y="2410064"/>
            <a:ext cx="2525011" cy="1794209"/>
            <a:chOff x="1030287" y="2410064"/>
            <a:chExt cx="2525011" cy="1794209"/>
          </a:xfrm>
        </p:grpSpPr>
        <p:sp>
          <p:nvSpPr>
            <p:cNvPr id="58" name="文本框 57">
              <a:extLst>
                <a:ext uri="{FF2B5EF4-FFF2-40B4-BE49-F238E27FC236}">
                  <a16:creationId xmlns:a16="http://schemas.microsoft.com/office/drawing/2014/main" id="{3669BA97-3E08-AFF8-5F47-36E32422547E}"/>
                </a:ext>
              </a:extLst>
            </p:cNvPr>
            <p:cNvSpPr txBox="1"/>
            <p:nvPr/>
          </p:nvSpPr>
          <p:spPr>
            <a:xfrm>
              <a:off x="1030288" y="2410064"/>
              <a:ext cx="1553028" cy="400110"/>
            </a:xfrm>
            <a:prstGeom prst="rect">
              <a:avLst/>
            </a:prstGeom>
            <a:noFill/>
          </p:spPr>
          <p:txBody>
            <a:bodyPr wrap="square" rtlCol="0">
              <a:spAutoFit/>
            </a:bodyPr>
            <a:lstStyle/>
            <a:p>
              <a:r>
                <a:rPr lang="zh-CN" altLang="en-US" sz="2000" dirty="0">
                  <a:solidFill>
                    <a:schemeClr val="bg1"/>
                  </a:solidFill>
                  <a:latin typeface="+mj-ea"/>
                  <a:ea typeface="+mj-ea"/>
                </a:rPr>
                <a:t>请输入标题</a:t>
              </a:r>
            </a:p>
          </p:txBody>
        </p:sp>
        <p:sp>
          <p:nvSpPr>
            <p:cNvPr id="59" name="文本框 58">
              <a:extLst>
                <a:ext uri="{FF2B5EF4-FFF2-40B4-BE49-F238E27FC236}">
                  <a16:creationId xmlns:a16="http://schemas.microsoft.com/office/drawing/2014/main" id="{F2931D62-4AB9-269C-C0AE-FC591104482A}"/>
                </a:ext>
              </a:extLst>
            </p:cNvPr>
            <p:cNvSpPr txBox="1"/>
            <p:nvPr/>
          </p:nvSpPr>
          <p:spPr>
            <a:xfrm>
              <a:off x="1030287" y="2954957"/>
              <a:ext cx="2525011" cy="1249316"/>
            </a:xfrm>
            <a:prstGeom prst="rect">
              <a:avLst/>
            </a:prstGeom>
            <a:noFill/>
          </p:spPr>
          <p:txBody>
            <a:bodyPr wrap="square" rtlCol="0">
              <a:spAutoFit/>
            </a:bodyPr>
            <a:lstStyle/>
            <a:p>
              <a:pPr>
                <a:lnSpc>
                  <a:spcPct val="120000"/>
                </a:lnSpc>
              </a:pPr>
              <a:r>
                <a:rPr lang="zh-CN" altLang="en-US" sz="1600" dirty="0">
                  <a:solidFill>
                    <a:schemeClr val="bg1"/>
                  </a:solidFill>
                  <a:latin typeface="+mn-ea"/>
                </a:rPr>
                <a:t>这里是内容这里是内容这里是内容这里是内容这里是内容这里是内容</a:t>
              </a:r>
            </a:p>
            <a:p>
              <a:pPr>
                <a:lnSpc>
                  <a:spcPct val="120000"/>
                </a:lnSpc>
              </a:pPr>
              <a:r>
                <a:rPr lang="zh-CN" altLang="en-US" sz="1600" dirty="0">
                  <a:solidFill>
                    <a:schemeClr val="bg1"/>
                  </a:solidFill>
                  <a:latin typeface="+mn-ea"/>
                </a:rPr>
                <a:t>这里是内容</a:t>
              </a:r>
            </a:p>
          </p:txBody>
        </p:sp>
      </p:grpSp>
    </p:spTree>
    <p:extLst>
      <p:ext uri="{BB962C8B-B14F-4D97-AF65-F5344CB8AC3E}">
        <p14:creationId xmlns:p14="http://schemas.microsoft.com/office/powerpoint/2010/main" val="6179375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FFA42DB3-CF95-27E5-C3BF-20EBA1092998}"/>
              </a:ext>
            </a:extLst>
          </p:cNvPr>
          <p:cNvSpPr/>
          <p:nvPr/>
        </p:nvSpPr>
        <p:spPr>
          <a:xfrm>
            <a:off x="0" y="0"/>
            <a:ext cx="12192000" cy="6858000"/>
          </a:xfrm>
          <a:prstGeom prst="rect">
            <a:avLst/>
          </a:prstGeom>
          <a:solidFill>
            <a:schemeClr val="tx1">
              <a:alpha val="37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FC9C8E57-AE73-D5C3-AF4A-CC8B69986BFF}"/>
              </a:ext>
            </a:extLst>
          </p:cNvPr>
          <p:cNvSpPr/>
          <p:nvPr/>
        </p:nvSpPr>
        <p:spPr>
          <a:xfrm>
            <a:off x="0" y="0"/>
            <a:ext cx="12192000" cy="6858000"/>
          </a:xfrm>
          <a:prstGeom prst="rect">
            <a:avLst/>
          </a:prstGeom>
          <a:gradFill>
            <a:gsLst>
              <a:gs pos="0">
                <a:schemeClr val="accent3">
                  <a:lumMod val="75000"/>
                  <a:alpha val="49000"/>
                </a:schemeClr>
              </a:gs>
              <a:gs pos="8000">
                <a:srgbClr val="1E3F35">
                  <a:alpha val="37000"/>
                </a:srgbClr>
              </a:gs>
              <a:gs pos="86000">
                <a:schemeClr val="tx1">
                  <a:alpha val="65000"/>
                </a:schemeClr>
              </a:gs>
              <a:gs pos="100000">
                <a:schemeClr val="accent6">
                  <a:alpha val="14000"/>
                </a:schemeClr>
              </a:gs>
            </a:gsLst>
            <a:lin ang="2700000" scaled="0"/>
          </a:gradFill>
          <a:ln w="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5A3BE103-5F46-B871-A80B-CA5725B68A39}"/>
              </a:ext>
            </a:extLst>
          </p:cNvPr>
          <p:cNvSpPr/>
          <p:nvPr/>
        </p:nvSpPr>
        <p:spPr>
          <a:xfrm>
            <a:off x="1497027" y="2047285"/>
            <a:ext cx="2571736" cy="3698058"/>
          </a:xfrm>
          <a:prstGeom prst="rect">
            <a:avLst/>
          </a:prstGeom>
          <a:gradFill>
            <a:gsLst>
              <a:gs pos="0">
                <a:schemeClr val="accent6">
                  <a:alpha val="60000"/>
                </a:schemeClr>
              </a:gs>
              <a:gs pos="100000">
                <a:schemeClr val="accent1">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a:extLst>
              <a:ext uri="{FF2B5EF4-FFF2-40B4-BE49-F238E27FC236}">
                <a16:creationId xmlns:a16="http://schemas.microsoft.com/office/drawing/2014/main" id="{7B741278-1740-3510-238C-14176EE05AA1}"/>
              </a:ext>
            </a:extLst>
          </p:cNvPr>
          <p:cNvSpPr/>
          <p:nvPr/>
        </p:nvSpPr>
        <p:spPr>
          <a:xfrm>
            <a:off x="4843084" y="2047285"/>
            <a:ext cx="2571736" cy="3698058"/>
          </a:xfrm>
          <a:prstGeom prst="rect">
            <a:avLst/>
          </a:prstGeom>
          <a:gradFill>
            <a:gsLst>
              <a:gs pos="0">
                <a:schemeClr val="accent6">
                  <a:alpha val="60000"/>
                </a:schemeClr>
              </a:gs>
              <a:gs pos="100000">
                <a:schemeClr val="accent1">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CDF404FA-D541-2A56-70F6-5E62B68185BC}"/>
              </a:ext>
            </a:extLst>
          </p:cNvPr>
          <p:cNvSpPr/>
          <p:nvPr/>
        </p:nvSpPr>
        <p:spPr>
          <a:xfrm>
            <a:off x="8189140" y="2047285"/>
            <a:ext cx="2571736" cy="3698058"/>
          </a:xfrm>
          <a:prstGeom prst="rect">
            <a:avLst/>
          </a:prstGeom>
          <a:gradFill>
            <a:gsLst>
              <a:gs pos="0">
                <a:schemeClr val="accent6">
                  <a:alpha val="60000"/>
                </a:schemeClr>
              </a:gs>
              <a:gs pos="100000">
                <a:schemeClr val="accent1">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a:extLst>
              <a:ext uri="{FF2B5EF4-FFF2-40B4-BE49-F238E27FC236}">
                <a16:creationId xmlns:a16="http://schemas.microsoft.com/office/drawing/2014/main" id="{0C491842-4E86-3C79-959E-448EBD084AD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423296" y="4071137"/>
            <a:ext cx="2147462" cy="509096"/>
          </a:xfrm>
          <a:prstGeom prst="rect">
            <a:avLst/>
          </a:prstGeom>
        </p:spPr>
      </p:pic>
      <p:pic>
        <p:nvPicPr>
          <p:cNvPr id="16" name="图片 15">
            <a:extLst>
              <a:ext uri="{FF2B5EF4-FFF2-40B4-BE49-F238E27FC236}">
                <a16:creationId xmlns:a16="http://schemas.microsoft.com/office/drawing/2014/main" id="{79E96A0B-3FA5-2C41-2C63-701499F79BA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2989080" y="3174452"/>
            <a:ext cx="2147462" cy="509096"/>
          </a:xfrm>
          <a:prstGeom prst="rect">
            <a:avLst/>
          </a:prstGeom>
        </p:spPr>
      </p:pic>
      <p:pic>
        <p:nvPicPr>
          <p:cNvPr id="18" name="图片 17">
            <a:extLst>
              <a:ext uri="{FF2B5EF4-FFF2-40B4-BE49-F238E27FC236}">
                <a16:creationId xmlns:a16="http://schemas.microsoft.com/office/drawing/2014/main" id="{683D77E3-7CB0-A975-7832-3311608EC89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3769352" y="3720990"/>
            <a:ext cx="2147462" cy="509096"/>
          </a:xfrm>
          <a:prstGeom prst="rect">
            <a:avLst/>
          </a:prstGeom>
        </p:spPr>
      </p:pic>
      <p:pic>
        <p:nvPicPr>
          <p:cNvPr id="19" name="图片 18">
            <a:extLst>
              <a:ext uri="{FF2B5EF4-FFF2-40B4-BE49-F238E27FC236}">
                <a16:creationId xmlns:a16="http://schemas.microsoft.com/office/drawing/2014/main" id="{7A6AC230-E612-3505-0790-0B0048BF2B1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6331983" y="2866467"/>
            <a:ext cx="2147462" cy="509096"/>
          </a:xfrm>
          <a:prstGeom prst="rect">
            <a:avLst/>
          </a:prstGeom>
        </p:spPr>
      </p:pic>
      <p:pic>
        <p:nvPicPr>
          <p:cNvPr id="20" name="图片 19">
            <a:extLst>
              <a:ext uri="{FF2B5EF4-FFF2-40B4-BE49-F238E27FC236}">
                <a16:creationId xmlns:a16="http://schemas.microsoft.com/office/drawing/2014/main" id="{D6CC6586-F2DA-CF02-84C3-6B7F6324692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7097976" y="3297391"/>
            <a:ext cx="2147462" cy="509096"/>
          </a:xfrm>
          <a:prstGeom prst="rect">
            <a:avLst/>
          </a:prstGeom>
        </p:spPr>
      </p:pic>
      <p:pic>
        <p:nvPicPr>
          <p:cNvPr id="21" name="图片 20">
            <a:extLst>
              <a:ext uri="{FF2B5EF4-FFF2-40B4-BE49-F238E27FC236}">
                <a16:creationId xmlns:a16="http://schemas.microsoft.com/office/drawing/2014/main" id="{7F86D1F5-9D11-F63C-4974-E9916E1F8C5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9687145" y="3812398"/>
            <a:ext cx="2147462" cy="509096"/>
          </a:xfrm>
          <a:prstGeom prst="rect">
            <a:avLst/>
          </a:prstGeom>
        </p:spPr>
      </p:pic>
      <p:sp>
        <p:nvSpPr>
          <p:cNvPr id="22" name="文本框 21">
            <a:extLst>
              <a:ext uri="{FF2B5EF4-FFF2-40B4-BE49-F238E27FC236}">
                <a16:creationId xmlns:a16="http://schemas.microsoft.com/office/drawing/2014/main" id="{39C5CA41-8040-C7CF-9FC7-A57C339AE824}"/>
              </a:ext>
            </a:extLst>
          </p:cNvPr>
          <p:cNvSpPr txBox="1"/>
          <p:nvPr/>
        </p:nvSpPr>
        <p:spPr>
          <a:xfrm>
            <a:off x="2356084" y="2531550"/>
            <a:ext cx="1403487" cy="461665"/>
          </a:xfrm>
          <a:prstGeom prst="rect">
            <a:avLst/>
          </a:prstGeom>
          <a:noFill/>
        </p:spPr>
        <p:txBody>
          <a:bodyPr wrap="square" rtlCol="0">
            <a:spAutoFit/>
          </a:bodyPr>
          <a:lstStyle/>
          <a:p>
            <a:r>
              <a:rPr lang="zh-CN" altLang="en-US" sz="2400" dirty="0">
                <a:solidFill>
                  <a:schemeClr val="bg1"/>
                </a:solidFill>
                <a:latin typeface="+mj-ea"/>
                <a:ea typeface="+mj-ea"/>
              </a:rPr>
              <a:t>标题</a:t>
            </a:r>
          </a:p>
        </p:txBody>
      </p:sp>
      <p:sp>
        <p:nvSpPr>
          <p:cNvPr id="23" name="文本框 22">
            <a:extLst>
              <a:ext uri="{FF2B5EF4-FFF2-40B4-BE49-F238E27FC236}">
                <a16:creationId xmlns:a16="http://schemas.microsoft.com/office/drawing/2014/main" id="{615291D4-EFA2-0FF4-84D2-85A41AAADB03}"/>
              </a:ext>
            </a:extLst>
          </p:cNvPr>
          <p:cNvSpPr txBox="1"/>
          <p:nvPr/>
        </p:nvSpPr>
        <p:spPr>
          <a:xfrm>
            <a:off x="5742521" y="2531550"/>
            <a:ext cx="1403487" cy="461665"/>
          </a:xfrm>
          <a:prstGeom prst="rect">
            <a:avLst/>
          </a:prstGeom>
          <a:noFill/>
        </p:spPr>
        <p:txBody>
          <a:bodyPr wrap="square" rtlCol="0">
            <a:spAutoFit/>
          </a:bodyPr>
          <a:lstStyle/>
          <a:p>
            <a:r>
              <a:rPr lang="zh-CN" altLang="en-US" sz="2400" dirty="0">
                <a:solidFill>
                  <a:schemeClr val="bg1"/>
                </a:solidFill>
                <a:latin typeface="+mj-ea"/>
                <a:ea typeface="+mj-ea"/>
              </a:rPr>
              <a:t>标题</a:t>
            </a:r>
          </a:p>
        </p:txBody>
      </p:sp>
      <p:sp>
        <p:nvSpPr>
          <p:cNvPr id="24" name="文本框 23">
            <a:extLst>
              <a:ext uri="{FF2B5EF4-FFF2-40B4-BE49-F238E27FC236}">
                <a16:creationId xmlns:a16="http://schemas.microsoft.com/office/drawing/2014/main" id="{9BA93E98-226F-4E46-BB1B-B71D3A23C977}"/>
              </a:ext>
            </a:extLst>
          </p:cNvPr>
          <p:cNvSpPr txBox="1"/>
          <p:nvPr/>
        </p:nvSpPr>
        <p:spPr>
          <a:xfrm>
            <a:off x="9075204" y="2531550"/>
            <a:ext cx="1403487" cy="461665"/>
          </a:xfrm>
          <a:prstGeom prst="rect">
            <a:avLst/>
          </a:prstGeom>
          <a:noFill/>
        </p:spPr>
        <p:txBody>
          <a:bodyPr wrap="square" rtlCol="0">
            <a:spAutoFit/>
          </a:bodyPr>
          <a:lstStyle/>
          <a:p>
            <a:r>
              <a:rPr lang="zh-CN" altLang="en-US" sz="2400" dirty="0">
                <a:solidFill>
                  <a:schemeClr val="bg1"/>
                </a:solidFill>
                <a:latin typeface="+mj-ea"/>
                <a:ea typeface="+mj-ea"/>
              </a:rPr>
              <a:t>标题</a:t>
            </a:r>
          </a:p>
        </p:txBody>
      </p:sp>
      <p:sp>
        <p:nvSpPr>
          <p:cNvPr id="25" name="文本框 24">
            <a:extLst>
              <a:ext uri="{FF2B5EF4-FFF2-40B4-BE49-F238E27FC236}">
                <a16:creationId xmlns:a16="http://schemas.microsoft.com/office/drawing/2014/main" id="{19420102-4E9F-4FFD-E789-84D14670E3D8}"/>
              </a:ext>
            </a:extLst>
          </p:cNvPr>
          <p:cNvSpPr txBox="1"/>
          <p:nvPr/>
        </p:nvSpPr>
        <p:spPr>
          <a:xfrm>
            <a:off x="1975945" y="3429000"/>
            <a:ext cx="1583722" cy="1754326"/>
          </a:xfrm>
          <a:prstGeom prst="rect">
            <a:avLst/>
          </a:prstGeom>
          <a:noFill/>
        </p:spPr>
        <p:txBody>
          <a:bodyPr wrap="square" rtlCol="0">
            <a:spAutoFit/>
          </a:bodyPr>
          <a:lstStyle/>
          <a:p>
            <a:pPr algn="ctr"/>
            <a:r>
              <a:rPr lang="zh-CN" altLang="en-US" dirty="0">
                <a:solidFill>
                  <a:schemeClr val="bg1"/>
                </a:solidFill>
              </a:rPr>
              <a:t>这是内容</a:t>
            </a:r>
          </a:p>
          <a:p>
            <a:pPr algn="ctr"/>
            <a:r>
              <a:rPr lang="zh-CN" altLang="en-US" dirty="0">
                <a:solidFill>
                  <a:schemeClr val="bg1"/>
                </a:solidFill>
              </a:rPr>
              <a:t>这是内容</a:t>
            </a:r>
          </a:p>
          <a:p>
            <a:pPr algn="ctr"/>
            <a:r>
              <a:rPr lang="zh-CN" altLang="en-US" dirty="0">
                <a:solidFill>
                  <a:schemeClr val="bg1"/>
                </a:solidFill>
              </a:rPr>
              <a:t>这是内容</a:t>
            </a:r>
          </a:p>
          <a:p>
            <a:pPr algn="ctr"/>
            <a:r>
              <a:rPr lang="zh-CN" altLang="en-US" dirty="0">
                <a:solidFill>
                  <a:schemeClr val="bg1"/>
                </a:solidFill>
              </a:rPr>
              <a:t>这是内容</a:t>
            </a:r>
          </a:p>
          <a:p>
            <a:pPr algn="ctr"/>
            <a:r>
              <a:rPr lang="zh-CN" altLang="en-US" dirty="0">
                <a:solidFill>
                  <a:schemeClr val="bg1"/>
                </a:solidFill>
              </a:rPr>
              <a:t>这是内容</a:t>
            </a:r>
          </a:p>
          <a:p>
            <a:pPr algn="ctr"/>
            <a:endParaRPr lang="zh-CN" altLang="en-US" dirty="0"/>
          </a:p>
        </p:txBody>
      </p:sp>
      <p:sp>
        <p:nvSpPr>
          <p:cNvPr id="26" name="文本框 25">
            <a:extLst>
              <a:ext uri="{FF2B5EF4-FFF2-40B4-BE49-F238E27FC236}">
                <a16:creationId xmlns:a16="http://schemas.microsoft.com/office/drawing/2014/main" id="{5E18099E-14BC-8166-788E-0130ACD02779}"/>
              </a:ext>
            </a:extLst>
          </p:cNvPr>
          <p:cNvSpPr txBox="1"/>
          <p:nvPr/>
        </p:nvSpPr>
        <p:spPr>
          <a:xfrm>
            <a:off x="5352180" y="3429000"/>
            <a:ext cx="1583722" cy="1754326"/>
          </a:xfrm>
          <a:prstGeom prst="rect">
            <a:avLst/>
          </a:prstGeom>
          <a:noFill/>
        </p:spPr>
        <p:txBody>
          <a:bodyPr wrap="square" rtlCol="0">
            <a:spAutoFit/>
          </a:bodyPr>
          <a:lstStyle/>
          <a:p>
            <a:pPr algn="ctr"/>
            <a:r>
              <a:rPr lang="zh-CN" altLang="en-US" dirty="0">
                <a:solidFill>
                  <a:schemeClr val="bg1"/>
                </a:solidFill>
              </a:rPr>
              <a:t>这是内容</a:t>
            </a:r>
          </a:p>
          <a:p>
            <a:pPr algn="ctr"/>
            <a:r>
              <a:rPr lang="zh-CN" altLang="en-US" dirty="0">
                <a:solidFill>
                  <a:schemeClr val="bg1"/>
                </a:solidFill>
              </a:rPr>
              <a:t>这是内容</a:t>
            </a:r>
          </a:p>
          <a:p>
            <a:pPr algn="ctr"/>
            <a:r>
              <a:rPr lang="zh-CN" altLang="en-US" dirty="0">
                <a:solidFill>
                  <a:schemeClr val="bg1"/>
                </a:solidFill>
              </a:rPr>
              <a:t>这是内容</a:t>
            </a:r>
          </a:p>
          <a:p>
            <a:pPr algn="ctr"/>
            <a:r>
              <a:rPr lang="zh-CN" altLang="en-US" dirty="0">
                <a:solidFill>
                  <a:schemeClr val="bg1"/>
                </a:solidFill>
              </a:rPr>
              <a:t>这是内容</a:t>
            </a:r>
          </a:p>
          <a:p>
            <a:pPr algn="ctr"/>
            <a:r>
              <a:rPr lang="zh-CN" altLang="en-US" dirty="0">
                <a:solidFill>
                  <a:schemeClr val="bg1"/>
                </a:solidFill>
              </a:rPr>
              <a:t>这是内容</a:t>
            </a:r>
          </a:p>
          <a:p>
            <a:pPr algn="ctr"/>
            <a:endParaRPr lang="zh-CN" altLang="en-US" dirty="0"/>
          </a:p>
        </p:txBody>
      </p:sp>
      <p:sp>
        <p:nvSpPr>
          <p:cNvPr id="27" name="文本框 26">
            <a:extLst>
              <a:ext uri="{FF2B5EF4-FFF2-40B4-BE49-F238E27FC236}">
                <a16:creationId xmlns:a16="http://schemas.microsoft.com/office/drawing/2014/main" id="{DFFBCBA5-4DC6-FC43-E2E1-18293042AB5C}"/>
              </a:ext>
            </a:extLst>
          </p:cNvPr>
          <p:cNvSpPr txBox="1"/>
          <p:nvPr/>
        </p:nvSpPr>
        <p:spPr>
          <a:xfrm>
            <a:off x="8692802" y="3448522"/>
            <a:ext cx="1583722" cy="1754326"/>
          </a:xfrm>
          <a:prstGeom prst="rect">
            <a:avLst/>
          </a:prstGeom>
          <a:noFill/>
        </p:spPr>
        <p:txBody>
          <a:bodyPr wrap="square" rtlCol="0">
            <a:spAutoFit/>
          </a:bodyPr>
          <a:lstStyle/>
          <a:p>
            <a:pPr algn="ctr"/>
            <a:r>
              <a:rPr lang="zh-CN" altLang="en-US" dirty="0">
                <a:solidFill>
                  <a:schemeClr val="bg1"/>
                </a:solidFill>
              </a:rPr>
              <a:t>这是内容</a:t>
            </a:r>
          </a:p>
          <a:p>
            <a:pPr algn="ctr"/>
            <a:r>
              <a:rPr lang="zh-CN" altLang="en-US" dirty="0">
                <a:solidFill>
                  <a:schemeClr val="bg1"/>
                </a:solidFill>
              </a:rPr>
              <a:t>这是内容</a:t>
            </a:r>
          </a:p>
          <a:p>
            <a:pPr algn="ctr"/>
            <a:r>
              <a:rPr lang="zh-CN" altLang="en-US" dirty="0">
                <a:solidFill>
                  <a:schemeClr val="bg1"/>
                </a:solidFill>
              </a:rPr>
              <a:t>这是内容</a:t>
            </a:r>
          </a:p>
          <a:p>
            <a:pPr algn="ctr"/>
            <a:r>
              <a:rPr lang="zh-CN" altLang="en-US" dirty="0">
                <a:solidFill>
                  <a:schemeClr val="bg1"/>
                </a:solidFill>
              </a:rPr>
              <a:t>这是内容</a:t>
            </a:r>
          </a:p>
          <a:p>
            <a:pPr algn="ctr"/>
            <a:r>
              <a:rPr lang="zh-CN" altLang="en-US" dirty="0">
                <a:solidFill>
                  <a:schemeClr val="bg1"/>
                </a:solidFill>
              </a:rPr>
              <a:t>这是内容</a:t>
            </a:r>
          </a:p>
          <a:p>
            <a:pPr algn="ctr"/>
            <a:endParaRPr lang="zh-CN" altLang="en-US" dirty="0"/>
          </a:p>
        </p:txBody>
      </p:sp>
      <p:grpSp>
        <p:nvGrpSpPr>
          <p:cNvPr id="28" name="组合 27">
            <a:extLst>
              <a:ext uri="{FF2B5EF4-FFF2-40B4-BE49-F238E27FC236}">
                <a16:creationId xmlns:a16="http://schemas.microsoft.com/office/drawing/2014/main" id="{8ACB7C0D-82BD-8D38-36D6-79DA6662F26E}"/>
              </a:ext>
            </a:extLst>
          </p:cNvPr>
          <p:cNvGrpSpPr/>
          <p:nvPr/>
        </p:nvGrpSpPr>
        <p:grpSpPr>
          <a:xfrm>
            <a:off x="1030288" y="971550"/>
            <a:ext cx="10131425" cy="406400"/>
            <a:chOff x="1778000" y="984250"/>
            <a:chExt cx="7042150" cy="406400"/>
          </a:xfrm>
        </p:grpSpPr>
        <p:cxnSp>
          <p:nvCxnSpPr>
            <p:cNvPr id="29" name="直接连接符 28">
              <a:extLst>
                <a:ext uri="{FF2B5EF4-FFF2-40B4-BE49-F238E27FC236}">
                  <a16:creationId xmlns:a16="http://schemas.microsoft.com/office/drawing/2014/main" id="{99EAC3F0-BE12-65E3-04B0-7449BC247D05}"/>
                </a:ext>
              </a:extLst>
            </p:cNvPr>
            <p:cNvCxnSpPr/>
            <p:nvPr/>
          </p:nvCxnSpPr>
          <p:spPr>
            <a:xfrm>
              <a:off x="4768850" y="1390650"/>
              <a:ext cx="1060450" cy="0"/>
            </a:xfrm>
            <a:prstGeom prst="line">
              <a:avLst/>
            </a:prstGeom>
            <a:ln w="12700">
              <a:gradFill>
                <a:gsLst>
                  <a:gs pos="0">
                    <a:schemeClr val="accent6"/>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30" name="组合 29">
              <a:extLst>
                <a:ext uri="{FF2B5EF4-FFF2-40B4-BE49-F238E27FC236}">
                  <a16:creationId xmlns:a16="http://schemas.microsoft.com/office/drawing/2014/main" id="{48AAEB3F-27CE-DE2C-ED22-C991CB4C7F65}"/>
                </a:ext>
              </a:extLst>
            </p:cNvPr>
            <p:cNvGrpSpPr/>
            <p:nvPr/>
          </p:nvGrpSpPr>
          <p:grpSpPr>
            <a:xfrm>
              <a:off x="1778000" y="984250"/>
              <a:ext cx="2990850" cy="406400"/>
              <a:chOff x="1778000" y="984250"/>
              <a:chExt cx="2990850" cy="406400"/>
            </a:xfrm>
          </p:grpSpPr>
          <p:cxnSp>
            <p:nvCxnSpPr>
              <p:cNvPr id="36" name="直接连接符 35">
                <a:extLst>
                  <a:ext uri="{FF2B5EF4-FFF2-40B4-BE49-F238E27FC236}">
                    <a16:creationId xmlns:a16="http://schemas.microsoft.com/office/drawing/2014/main" id="{869D06F3-22EC-D735-C2BD-CD4554B4BB9E}"/>
                  </a:ext>
                </a:extLst>
              </p:cNvPr>
              <p:cNvCxnSpPr/>
              <p:nvPr/>
            </p:nvCxnSpPr>
            <p:spPr>
              <a:xfrm>
                <a:off x="1778000" y="984250"/>
                <a:ext cx="2584450" cy="0"/>
              </a:xfrm>
              <a:prstGeom prst="line">
                <a:avLst/>
              </a:prstGeom>
              <a:ln w="12700">
                <a:gradFill>
                  <a:gsLst>
                    <a:gs pos="0">
                      <a:schemeClr val="accent6"/>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3F465A34-9F79-2B6E-F846-ABAA3962653B}"/>
                  </a:ext>
                </a:extLst>
              </p:cNvPr>
              <p:cNvCxnSpPr>
                <a:cxnSpLocks/>
              </p:cNvCxnSpPr>
              <p:nvPr/>
            </p:nvCxnSpPr>
            <p:spPr>
              <a:xfrm>
                <a:off x="4362450" y="984250"/>
                <a:ext cx="406400" cy="406400"/>
              </a:xfrm>
              <a:prstGeom prst="line">
                <a:avLst/>
              </a:prstGeom>
              <a:ln w="12700">
                <a:gradFill>
                  <a:gsLst>
                    <a:gs pos="0">
                      <a:schemeClr val="accent6"/>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33" name="组合 32">
              <a:extLst>
                <a:ext uri="{FF2B5EF4-FFF2-40B4-BE49-F238E27FC236}">
                  <a16:creationId xmlns:a16="http://schemas.microsoft.com/office/drawing/2014/main" id="{4E3544A1-A898-3377-8275-6D8C234E6D88}"/>
                </a:ext>
              </a:extLst>
            </p:cNvPr>
            <p:cNvGrpSpPr/>
            <p:nvPr/>
          </p:nvGrpSpPr>
          <p:grpSpPr>
            <a:xfrm>
              <a:off x="5829300" y="984250"/>
              <a:ext cx="2990850" cy="406400"/>
              <a:chOff x="5607050" y="984250"/>
              <a:chExt cx="2990850" cy="406400"/>
            </a:xfrm>
          </p:grpSpPr>
          <p:cxnSp>
            <p:nvCxnSpPr>
              <p:cNvPr id="34" name="直接连接符 33">
                <a:extLst>
                  <a:ext uri="{FF2B5EF4-FFF2-40B4-BE49-F238E27FC236}">
                    <a16:creationId xmlns:a16="http://schemas.microsoft.com/office/drawing/2014/main" id="{4F76EF55-1202-BC4A-5DED-45DA89B38FE9}"/>
                  </a:ext>
                </a:extLst>
              </p:cNvPr>
              <p:cNvCxnSpPr/>
              <p:nvPr/>
            </p:nvCxnSpPr>
            <p:spPr>
              <a:xfrm>
                <a:off x="6013450" y="984250"/>
                <a:ext cx="2584450" cy="0"/>
              </a:xfrm>
              <a:prstGeom prst="line">
                <a:avLst/>
              </a:prstGeom>
              <a:ln w="12700">
                <a:gradFill>
                  <a:gsLst>
                    <a:gs pos="0">
                      <a:schemeClr val="accent6"/>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6401D84F-8C68-695A-A2E0-692C47D58FFB}"/>
                  </a:ext>
                </a:extLst>
              </p:cNvPr>
              <p:cNvCxnSpPr>
                <a:cxnSpLocks/>
              </p:cNvCxnSpPr>
              <p:nvPr/>
            </p:nvCxnSpPr>
            <p:spPr>
              <a:xfrm flipH="1">
                <a:off x="5607050" y="984250"/>
                <a:ext cx="406400" cy="406400"/>
              </a:xfrm>
              <a:prstGeom prst="line">
                <a:avLst/>
              </a:prstGeom>
              <a:ln w="12700">
                <a:gradFill>
                  <a:gsLst>
                    <a:gs pos="0">
                      <a:schemeClr val="accent6"/>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grpSp>
      </p:grpSp>
      <p:sp>
        <p:nvSpPr>
          <p:cNvPr id="42" name="文本框 41">
            <a:extLst>
              <a:ext uri="{FF2B5EF4-FFF2-40B4-BE49-F238E27FC236}">
                <a16:creationId xmlns:a16="http://schemas.microsoft.com/office/drawing/2014/main" id="{EA9AF578-4B4D-C0DA-EFFD-66E0CC53C5DF}"/>
              </a:ext>
            </a:extLst>
          </p:cNvPr>
          <p:cNvSpPr txBox="1"/>
          <p:nvPr/>
        </p:nvSpPr>
        <p:spPr>
          <a:xfrm>
            <a:off x="5557136" y="793175"/>
            <a:ext cx="1077728" cy="584775"/>
          </a:xfrm>
          <a:prstGeom prst="rect">
            <a:avLst/>
          </a:prstGeom>
          <a:noFill/>
        </p:spPr>
        <p:txBody>
          <a:bodyPr wrap="square" rtlCol="0">
            <a:spAutoFit/>
          </a:bodyPr>
          <a:lstStyle/>
          <a:p>
            <a:r>
              <a:rPr lang="zh-CN" altLang="en-US" sz="3200" dirty="0">
                <a:solidFill>
                  <a:schemeClr val="accent6"/>
                </a:solidFill>
                <a:latin typeface="+mj-ea"/>
                <a:ea typeface="+mj-ea"/>
              </a:rPr>
              <a:t>做法</a:t>
            </a:r>
          </a:p>
        </p:txBody>
      </p:sp>
    </p:spTree>
    <p:extLst>
      <p:ext uri="{BB962C8B-B14F-4D97-AF65-F5344CB8AC3E}">
        <p14:creationId xmlns:p14="http://schemas.microsoft.com/office/powerpoint/2010/main" val="233952737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OP" val="135.2"/>
  <p:tag name="LEFT" val="68.87504"/>
  <p:tag name="WIDTH" val="305.3531"/>
  <p:tag name="HEIGHT" val="94.51409"/>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2.xml><?xml version="1.0" encoding="utf-8"?>
<p:tagLst xmlns:a="http://schemas.openxmlformats.org/drawingml/2006/main" xmlns:r="http://schemas.openxmlformats.org/officeDocument/2006/relationships" xmlns:p="http://schemas.openxmlformats.org/presentationml/2006/main">
  <p:tag name="TOP" val="135.2"/>
  <p:tag name="LEFT" val="68.87504"/>
  <p:tag name="WIDTH" val="305.3531"/>
  <p:tag name="HEIGHT" val="94.51409"/>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3.xml><?xml version="1.0" encoding="utf-8"?>
<p:tagLst xmlns:a="http://schemas.openxmlformats.org/drawingml/2006/main" xmlns:r="http://schemas.openxmlformats.org/officeDocument/2006/relationships" xmlns:p="http://schemas.openxmlformats.org/presentationml/2006/main">
  <p:tag name="TOP" val="135.2"/>
  <p:tag name="LEFT" val="68.87504"/>
  <p:tag name="WIDTH" val="305.3531"/>
  <p:tag name="HEIGHT" val="94.51409"/>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4.xml><?xml version="1.0" encoding="utf-8"?>
<p:tagLst xmlns:a="http://schemas.openxmlformats.org/drawingml/2006/main" xmlns:r="http://schemas.openxmlformats.org/officeDocument/2006/relationships" xmlns:p="http://schemas.openxmlformats.org/presentationml/2006/main">
  <p:tag name="TOP" val="135.2"/>
  <p:tag name="LEFT" val="68.87504"/>
  <p:tag name="WIDTH" val="305.3531"/>
  <p:tag name="HEIGHT" val="94.51409"/>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5.xml><?xml version="1.0" encoding="utf-8"?>
<p:tagLst xmlns:a="http://schemas.openxmlformats.org/drawingml/2006/main" xmlns:r="http://schemas.openxmlformats.org/officeDocument/2006/relationships" xmlns:p="http://schemas.openxmlformats.org/presentationml/2006/main">
  <p:tag name="TOP" val="135.2"/>
  <p:tag name="LEFT" val="68.87504"/>
  <p:tag name="WIDTH" val="305.3531"/>
  <p:tag name="HEIGHT" val="94.51409"/>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6.xml><?xml version="1.0" encoding="utf-8"?>
<p:tagLst xmlns:a="http://schemas.openxmlformats.org/drawingml/2006/main" xmlns:r="http://schemas.openxmlformats.org/officeDocument/2006/relationships" xmlns:p="http://schemas.openxmlformats.org/presentationml/2006/main">
  <p:tag name="TOP" val="135.2"/>
  <p:tag name="LEFT" val="68.87504"/>
  <p:tag name="WIDTH" val="305.3531"/>
  <p:tag name="HEIGHT" val="94.51409"/>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7.xml><?xml version="1.0" encoding="utf-8"?>
<p:tagLst xmlns:a="http://schemas.openxmlformats.org/drawingml/2006/main" xmlns:r="http://schemas.openxmlformats.org/officeDocument/2006/relationships" xmlns:p="http://schemas.openxmlformats.org/presentationml/2006/main">
  <p:tag name="TOP" val="135.2"/>
  <p:tag name="LEFT" val="68.87504"/>
  <p:tag name="WIDTH" val="305.3531"/>
  <p:tag name="HEIGHT" val="94.51409"/>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8.xml><?xml version="1.0" encoding="utf-8"?>
<p:tagLst xmlns:a="http://schemas.openxmlformats.org/drawingml/2006/main" xmlns:r="http://schemas.openxmlformats.org/officeDocument/2006/relationships" xmlns:p="http://schemas.openxmlformats.org/presentationml/2006/main">
  <p:tag name="TOP" val="135.2"/>
  <p:tag name="LEFT" val="68.87504"/>
  <p:tag name="WIDTH" val="305.3531"/>
  <p:tag name="HEIGHT" val="94.51409"/>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heme/theme1.xml><?xml version="1.0" encoding="utf-8"?>
<a:theme xmlns:a="http://schemas.openxmlformats.org/drawingml/2006/main" name="Office 主题​​">
  <a:themeElements>
    <a:clrScheme name="蓝绿色">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自定义 17">
      <a:majorFont>
        <a:latin typeface="OPPOSans H"/>
        <a:ea typeface="思源黑体 Heavy"/>
        <a:cs typeface=""/>
      </a:majorFont>
      <a:minorFont>
        <a:latin typeface="OPPOSans B"/>
        <a:ea typeface="思源黑体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327</TotalTime>
  <Words>477</Words>
  <Application>Microsoft Office PowerPoint</Application>
  <PresentationFormat>宽屏</PresentationFormat>
  <Paragraphs>127</Paragraphs>
  <Slides>17</Slides>
  <Notes>1</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17</vt:i4>
      </vt:variant>
    </vt:vector>
  </HeadingPairs>
  <TitlesOfParts>
    <vt:vector size="34" baseType="lpstr">
      <vt:lpstr>OPPOSans B</vt:lpstr>
      <vt:lpstr>OPPOSans H</vt:lpstr>
      <vt:lpstr>OPPOSans M</vt:lpstr>
      <vt:lpstr>阿里巴巴普惠体 2.0 55 Regular</vt:lpstr>
      <vt:lpstr>阿里巴巴普惠体 2.0 65 Medium</vt:lpstr>
      <vt:lpstr>阿里巴巴普惠体 B</vt:lpstr>
      <vt:lpstr>阿里巴巴普惠体 R</vt:lpstr>
      <vt:lpstr>等线</vt:lpstr>
      <vt:lpstr>思源黑体 CN Bold</vt:lpstr>
      <vt:lpstr>思源黑体 CN Light</vt:lpstr>
      <vt:lpstr>思源黑体 Heavy</vt:lpstr>
      <vt:lpstr>思源黑体 Normal</vt:lpstr>
      <vt:lpstr>Arial</vt:lpstr>
      <vt:lpstr>Bahnschrift Condensed</vt:lpstr>
      <vt:lpstr>Calibri</vt:lpstr>
      <vt:lpstr>Segoe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蓝色科技风区域经理述职报告ppt模板</dc:title>
  <dc:creator>©Ming</dc:creator>
  <cp:keywords>P界达人</cp:keywords>
  <dc:description>51PPT模板网，幻灯片演示模板及素材免费下载！_x000d_
51PPT模板网 唯一访问网址：www.51pptmoban.com</dc:description>
  <cp:lastModifiedBy>51pptmoban .com</cp:lastModifiedBy>
  <cp:revision>13</cp:revision>
  <dcterms:created xsi:type="dcterms:W3CDTF">2022-12-06T05:52:05Z</dcterms:created>
  <dcterms:modified xsi:type="dcterms:W3CDTF">2023-12-03T12:09:58Z</dcterms:modified>
  <cp:contentStatus>蓝色科技风区域经理述职报告ppt模板，www.51pptmoban.com</cp:contentStatus>
  <cp:version>51pptmoban.com（V51-120304版）</cp:version>
</cp:coreProperties>
</file>