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7" r:id="rId2"/>
    <p:sldId id="275" r:id="rId3"/>
    <p:sldId id="257" r:id="rId4"/>
    <p:sldId id="279" r:id="rId5"/>
    <p:sldId id="277" r:id="rId6"/>
    <p:sldId id="285" r:id="rId7"/>
    <p:sldId id="272" r:id="rId8"/>
    <p:sldId id="278" r:id="rId9"/>
    <p:sldId id="280" r:id="rId10"/>
    <p:sldId id="273" r:id="rId11"/>
    <p:sldId id="281" r:id="rId12"/>
    <p:sldId id="282" r:id="rId13"/>
    <p:sldId id="274" r:id="rId14"/>
    <p:sldId id="283" r:id="rId15"/>
    <p:sldId id="284" r:id="rId16"/>
    <p:sldId id="276" r:id="rId17"/>
    <p:sldId id="1126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C98A"/>
    <a:srgbClr val="E6AF55"/>
    <a:srgbClr val="E2AC54"/>
    <a:srgbClr val="E7B25B"/>
    <a:srgbClr val="FFFFFF"/>
    <a:srgbClr val="F9A01A"/>
    <a:srgbClr val="F398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17" autoAdjust="0"/>
    <p:restoredTop sz="95352" autoAdjust="0"/>
  </p:normalViewPr>
  <p:slideViewPr>
    <p:cSldViewPr snapToGrid="0">
      <p:cViewPr varScale="1">
        <p:scale>
          <a:sx n="85" d="100"/>
          <a:sy n="85" d="100"/>
        </p:scale>
        <p:origin x="96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5E2-4EF3-8346-CF498450D28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5E2-4EF3-8346-CF498450D28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5E2-4EF3-8346-CF498450D28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55E2-4EF3-8346-CF498450D28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5E2-4EF3-8346-CF498450D28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lnSpc>
          <a:spcPct val="120000"/>
        </a:lnSpc>
        <a:spcBef>
          <a:spcPts val="0"/>
        </a:spcBef>
        <a:spcAft>
          <a:spcPts val="0"/>
        </a:spcAft>
        <a:defRPr>
          <a:latin typeface="OPPOSans M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M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4F5-40F4-AE15-52E8967ED4EF}"/>
              </c:ext>
            </c:extLst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4F5-40F4-AE15-52E8967ED4EF}"/>
              </c:ext>
            </c:extLst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4F5-40F4-AE15-52E8967ED4EF}"/>
              </c:ext>
            </c:extLst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4F5-40F4-AE15-52E8967ED4EF}"/>
              </c:ext>
            </c:extLst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4F5-40F4-AE15-52E8967ED4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lnSpc>
          <a:spcPct val="120000"/>
        </a:lnSpc>
        <a:spcBef>
          <a:spcPts val="0"/>
        </a:spcBef>
        <a:spcAft>
          <a:spcPts val="0"/>
        </a:spcAft>
        <a:defRPr>
          <a:latin typeface="OPPOSans M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M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29EDDD-0ACB-47E1-82C2-D7035BFAEE5A}" type="datetimeFigureOut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1C0CB4-85BB-4946-A154-4DC6DB9B9D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198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066A773-1FC6-4FFF-C9B2-D4B74B5EE9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2133ADA-7165-5850-F0C7-1877A714F934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62918"/>
            <a:ext cx="5603417" cy="339508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B03014D-01C5-F98A-4050-7147D4DEEC44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4662" y="-19051"/>
            <a:ext cx="5897337" cy="6891919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EFCD3DE2-87E3-E453-4B61-94542FA73711}"/>
              </a:ext>
            </a:extLst>
          </p:cNvPr>
          <p:cNvSpPr/>
          <p:nvPr userDrawn="1"/>
        </p:nvSpPr>
        <p:spPr>
          <a:xfrm>
            <a:off x="9523002" y="5737189"/>
            <a:ext cx="832022" cy="820803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368300" dist="50800" dir="5400000" algn="ctr" rotWithShape="0">
              <a:srgbClr val="000000">
                <a:alpha val="7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5262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632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5F896D9-338B-EFAD-4F06-0FF9795208CE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411718"/>
            <a:ext cx="4174688" cy="1446283"/>
          </a:xfrm>
          <a:custGeom>
            <a:avLst/>
            <a:gdLst>
              <a:gd name="connsiteX0" fmla="*/ 0 w 4174688"/>
              <a:gd name="connsiteY0" fmla="*/ 0 h 1446283"/>
              <a:gd name="connsiteX1" fmla="*/ 4174688 w 4174688"/>
              <a:gd name="connsiteY1" fmla="*/ 0 h 1446283"/>
              <a:gd name="connsiteX2" fmla="*/ 4174688 w 4174688"/>
              <a:gd name="connsiteY2" fmla="*/ 1446283 h 1446283"/>
              <a:gd name="connsiteX3" fmla="*/ 0 w 4174688"/>
              <a:gd name="connsiteY3" fmla="*/ 1446283 h 1446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4688" h="1446283">
                <a:moveTo>
                  <a:pt x="0" y="0"/>
                </a:moveTo>
                <a:lnTo>
                  <a:pt x="4174688" y="0"/>
                </a:lnTo>
                <a:lnTo>
                  <a:pt x="4174688" y="1446283"/>
                </a:lnTo>
                <a:lnTo>
                  <a:pt x="0" y="1446283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3994D39-EB12-576E-45AD-19BB0829C4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7944" y="0"/>
            <a:ext cx="7054056" cy="6858000"/>
          </a:xfrm>
          <a:custGeom>
            <a:avLst/>
            <a:gdLst>
              <a:gd name="connsiteX0" fmla="*/ 1913147 w 7054056"/>
              <a:gd name="connsiteY0" fmla="*/ 0 h 6858000"/>
              <a:gd name="connsiteX1" fmla="*/ 7054056 w 7054056"/>
              <a:gd name="connsiteY1" fmla="*/ 0 h 6858000"/>
              <a:gd name="connsiteX2" fmla="*/ 7054056 w 7054056"/>
              <a:gd name="connsiteY2" fmla="*/ 6858000 h 6858000"/>
              <a:gd name="connsiteX3" fmla="*/ 791719 w 7054056"/>
              <a:gd name="connsiteY3" fmla="*/ 6858000 h 6858000"/>
              <a:gd name="connsiteX4" fmla="*/ 702276 w 7054056"/>
              <a:gd name="connsiteY4" fmla="*/ 6714705 h 6858000"/>
              <a:gd name="connsiteX5" fmla="*/ 0 w 7054056"/>
              <a:gd name="connsiteY5" fmla="*/ 4076262 h 6858000"/>
              <a:gd name="connsiteX6" fmla="*/ 1892273 w 7054056"/>
              <a:gd name="connsiteY6" fmla="*/ 165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54056" h="6858000">
                <a:moveTo>
                  <a:pt x="1913147" y="0"/>
                </a:moveTo>
                <a:lnTo>
                  <a:pt x="7054056" y="0"/>
                </a:lnTo>
                <a:lnTo>
                  <a:pt x="7054056" y="6858000"/>
                </a:lnTo>
                <a:lnTo>
                  <a:pt x="791719" y="6858000"/>
                </a:lnTo>
                <a:lnTo>
                  <a:pt x="702276" y="6714705"/>
                </a:lnTo>
                <a:cubicBezTo>
                  <a:pt x="255511" y="5937740"/>
                  <a:pt x="0" y="5036840"/>
                  <a:pt x="0" y="4076262"/>
                </a:cubicBezTo>
                <a:cubicBezTo>
                  <a:pt x="0" y="2446710"/>
                  <a:pt x="735328" y="988904"/>
                  <a:pt x="1892273" y="16556"/>
                </a:cubicBezTo>
                <a:close/>
              </a:path>
            </a:pathLst>
          </a:cu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086BDA8D-0A82-4F81-13A0-959876D59392}"/>
              </a:ext>
            </a:extLst>
          </p:cNvPr>
          <p:cNvSpPr/>
          <p:nvPr userDrawn="1"/>
        </p:nvSpPr>
        <p:spPr>
          <a:xfrm>
            <a:off x="2133600" y="2633421"/>
            <a:ext cx="6300186" cy="196454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M" panose="00020600040101010101" pitchFamily="18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5393C86-A7C3-4B97-9C05-0A9379B45E21}"/>
              </a:ext>
            </a:extLst>
          </p:cNvPr>
          <p:cNvSpPr/>
          <p:nvPr userDrawn="1"/>
        </p:nvSpPr>
        <p:spPr>
          <a:xfrm rot="16200000" flipV="1">
            <a:off x="1352424" y="120777"/>
            <a:ext cx="5248283" cy="6987929"/>
          </a:xfrm>
          <a:custGeom>
            <a:avLst/>
            <a:gdLst>
              <a:gd name="connsiteX0" fmla="*/ 0 w 5248283"/>
              <a:gd name="connsiteY0" fmla="*/ 4363792 h 6987929"/>
              <a:gd name="connsiteX1" fmla="*/ 1 w 5248283"/>
              <a:gd name="connsiteY1" fmla="*/ 2675792 h 6987929"/>
              <a:gd name="connsiteX2" fmla="*/ 5421 w 5248283"/>
              <a:gd name="connsiteY2" fmla="*/ 2675792 h 6987929"/>
              <a:gd name="connsiteX3" fmla="*/ 5421 w 5248283"/>
              <a:gd name="connsiteY3" fmla="*/ 1994178 h 6987929"/>
              <a:gd name="connsiteX4" fmla="*/ 751093 w 5248283"/>
              <a:gd name="connsiteY4" fmla="*/ 1248506 h 6987929"/>
              <a:gd name="connsiteX5" fmla="*/ 751093 w 5248283"/>
              <a:gd name="connsiteY5" fmla="*/ 1248507 h 6987929"/>
              <a:gd name="connsiteX6" fmla="*/ 1496765 w 5248283"/>
              <a:gd name="connsiteY6" fmla="*/ 1994179 h 6987929"/>
              <a:gd name="connsiteX7" fmla="*/ 1496764 w 5248283"/>
              <a:gd name="connsiteY7" fmla="*/ 2675792 h 6987929"/>
              <a:gd name="connsiteX8" fmla="*/ 1499508 w 5248283"/>
              <a:gd name="connsiteY8" fmla="*/ 2675792 h 6987929"/>
              <a:gd name="connsiteX9" fmla="*/ 1499507 w 5248283"/>
              <a:gd name="connsiteY9" fmla="*/ 4363792 h 6987929"/>
              <a:gd name="connsiteX10" fmla="*/ 2624137 w 5248283"/>
              <a:gd name="connsiteY10" fmla="*/ 5488422 h 6987929"/>
              <a:gd name="connsiteX11" fmla="*/ 2624137 w 5248283"/>
              <a:gd name="connsiteY11" fmla="*/ 5488422 h 6987929"/>
              <a:gd name="connsiteX12" fmla="*/ 3748767 w 5248283"/>
              <a:gd name="connsiteY12" fmla="*/ 4363792 h 6987929"/>
              <a:gd name="connsiteX13" fmla="*/ 3748767 w 5248283"/>
              <a:gd name="connsiteY13" fmla="*/ 2675792 h 6987929"/>
              <a:gd name="connsiteX14" fmla="*/ 3749675 w 5248283"/>
              <a:gd name="connsiteY14" fmla="*/ 2675792 h 6987929"/>
              <a:gd name="connsiteX15" fmla="*/ 3749675 w 5248283"/>
              <a:gd name="connsiteY15" fmla="*/ 749304 h 6987929"/>
              <a:gd name="connsiteX16" fmla="*/ 4498979 w 5248283"/>
              <a:gd name="connsiteY16" fmla="*/ 0 h 6987929"/>
              <a:gd name="connsiteX17" fmla="*/ 5248283 w 5248283"/>
              <a:gd name="connsiteY17" fmla="*/ 749304 h 6987929"/>
              <a:gd name="connsiteX18" fmla="*/ 5248283 w 5248283"/>
              <a:gd name="connsiteY18" fmla="*/ 2847731 h 6987929"/>
              <a:gd name="connsiteX19" fmla="*/ 5248276 w 5248283"/>
              <a:gd name="connsiteY19" fmla="*/ 2847731 h 6987929"/>
              <a:gd name="connsiteX20" fmla="*/ 5248276 w 5248283"/>
              <a:gd name="connsiteY20" fmla="*/ 4363792 h 6987929"/>
              <a:gd name="connsiteX21" fmla="*/ 2624137 w 5248283"/>
              <a:gd name="connsiteY21" fmla="*/ 6987929 h 6987929"/>
              <a:gd name="connsiteX22" fmla="*/ 0 w 5248283"/>
              <a:gd name="connsiteY22" fmla="*/ 4363792 h 6987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248283" h="6987929">
                <a:moveTo>
                  <a:pt x="0" y="4363792"/>
                </a:moveTo>
                <a:lnTo>
                  <a:pt x="1" y="2675792"/>
                </a:lnTo>
                <a:lnTo>
                  <a:pt x="5421" y="2675792"/>
                </a:lnTo>
                <a:lnTo>
                  <a:pt x="5421" y="1994178"/>
                </a:lnTo>
                <a:cubicBezTo>
                  <a:pt x="5421" y="1582355"/>
                  <a:pt x="339270" y="1248506"/>
                  <a:pt x="751093" y="1248506"/>
                </a:cubicBezTo>
                <a:lnTo>
                  <a:pt x="751093" y="1248507"/>
                </a:lnTo>
                <a:cubicBezTo>
                  <a:pt x="1162916" y="1248507"/>
                  <a:pt x="1496765" y="1582356"/>
                  <a:pt x="1496765" y="1994179"/>
                </a:cubicBezTo>
                <a:lnTo>
                  <a:pt x="1496764" y="2675792"/>
                </a:lnTo>
                <a:lnTo>
                  <a:pt x="1499508" y="2675792"/>
                </a:lnTo>
                <a:lnTo>
                  <a:pt x="1499507" y="4363792"/>
                </a:lnTo>
                <a:cubicBezTo>
                  <a:pt x="1499507" y="4984907"/>
                  <a:pt x="2003021" y="5488422"/>
                  <a:pt x="2624137" y="5488422"/>
                </a:cubicBezTo>
                <a:lnTo>
                  <a:pt x="2624137" y="5488422"/>
                </a:lnTo>
                <a:cubicBezTo>
                  <a:pt x="3245253" y="5488422"/>
                  <a:pt x="3748767" y="4984909"/>
                  <a:pt x="3748767" y="4363792"/>
                </a:cubicBezTo>
                <a:lnTo>
                  <a:pt x="3748767" y="2675792"/>
                </a:lnTo>
                <a:lnTo>
                  <a:pt x="3749675" y="2675792"/>
                </a:lnTo>
                <a:lnTo>
                  <a:pt x="3749675" y="749304"/>
                </a:lnTo>
                <a:cubicBezTo>
                  <a:pt x="3749675" y="335475"/>
                  <a:pt x="4085150" y="0"/>
                  <a:pt x="4498979" y="0"/>
                </a:cubicBezTo>
                <a:cubicBezTo>
                  <a:pt x="4912808" y="0"/>
                  <a:pt x="5248283" y="335475"/>
                  <a:pt x="5248283" y="749304"/>
                </a:cubicBezTo>
                <a:lnTo>
                  <a:pt x="5248283" y="2847731"/>
                </a:lnTo>
                <a:lnTo>
                  <a:pt x="5248276" y="2847731"/>
                </a:lnTo>
                <a:lnTo>
                  <a:pt x="5248276" y="4363792"/>
                </a:lnTo>
                <a:cubicBezTo>
                  <a:pt x="5248276" y="5813063"/>
                  <a:pt x="4073409" y="6987929"/>
                  <a:pt x="2624137" y="6987929"/>
                </a:cubicBezTo>
                <a:cubicBezTo>
                  <a:pt x="1174866" y="6987929"/>
                  <a:pt x="0" y="5813063"/>
                  <a:pt x="0" y="436379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M" panose="00020600040101010101" pitchFamily="18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0DC749D-FBF7-BC16-C32C-E236F291836F}"/>
              </a:ext>
            </a:extLst>
          </p:cNvPr>
          <p:cNvGrpSpPr/>
          <p:nvPr userDrawn="1"/>
        </p:nvGrpSpPr>
        <p:grpSpPr>
          <a:xfrm>
            <a:off x="7470530" y="3991245"/>
            <a:ext cx="491712" cy="0"/>
            <a:chOff x="6832024" y="4187464"/>
            <a:chExt cx="491712" cy="0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42B6AD48-CB7C-E6C1-C402-0CE09E7D89EA}"/>
                </a:ext>
              </a:extLst>
            </p:cNvPr>
            <p:cNvCxnSpPr>
              <a:cxnSpLocks/>
            </p:cNvCxnSpPr>
            <p:nvPr/>
          </p:nvCxnSpPr>
          <p:spPr>
            <a:xfrm>
              <a:off x="6832024" y="4187464"/>
              <a:ext cx="280747" cy="0"/>
            </a:xfrm>
            <a:prstGeom prst="line">
              <a:avLst/>
            </a:prstGeom>
            <a:ln w="63500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33000"/>
                    </a:schemeClr>
                  </a:gs>
                </a:gsLst>
                <a:lin ang="0" scaled="1"/>
                <a:tileRect/>
              </a:gradFill>
              <a:round/>
            </a:ln>
            <a:effectLst>
              <a:outerShdw blurRad="101600" dist="76200" dir="5400000" algn="t" rotWithShape="0">
                <a:schemeClr val="accent1">
                  <a:alpha val="23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404B5BF9-8671-D109-B145-78822E7AA7F8}"/>
                </a:ext>
              </a:extLst>
            </p:cNvPr>
            <p:cNvCxnSpPr>
              <a:cxnSpLocks/>
            </p:cNvCxnSpPr>
            <p:nvPr/>
          </p:nvCxnSpPr>
          <p:spPr>
            <a:xfrm>
              <a:off x="7212979" y="4187464"/>
              <a:ext cx="110757" cy="0"/>
            </a:xfrm>
            <a:prstGeom prst="line">
              <a:avLst/>
            </a:prstGeom>
            <a:ln w="63500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round/>
            </a:ln>
            <a:effectLst>
              <a:outerShdw blurRad="101600" dist="76200" dir="5400000" algn="t" rotWithShape="0">
                <a:schemeClr val="accent1">
                  <a:alpha val="23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626962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C8ABDF11-D643-36E6-8E00-CA886046C7E7}"/>
              </a:ext>
            </a:extLst>
          </p:cNvPr>
          <p:cNvSpPr/>
          <p:nvPr userDrawn="1"/>
        </p:nvSpPr>
        <p:spPr>
          <a:xfrm flipH="1">
            <a:off x="698063" y="890323"/>
            <a:ext cx="2689859" cy="100277"/>
          </a:xfrm>
          <a:prstGeom prst="parallelogram">
            <a:avLst>
              <a:gd name="adj" fmla="val 77108"/>
            </a:avLst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lang="zh-CN" altLang="en-US" dirty="0">
              <a:latin typeface="OPPOSans M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3272F1F1-264F-CC4C-472C-FCDD9228C6E2}"/>
              </a:ext>
            </a:extLst>
          </p:cNvPr>
          <p:cNvSpPr/>
          <p:nvPr userDrawn="1"/>
        </p:nvSpPr>
        <p:spPr>
          <a:xfrm>
            <a:off x="482600" y="473158"/>
            <a:ext cx="524515" cy="517442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368300" dist="50800" dir="5400000" algn="ctr" rotWithShape="0">
              <a:srgbClr val="000000">
                <a:alpha val="7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M" panose="00020600040101010101" pitchFamily="18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CFEF12F7-FE99-EE8D-3A08-D5D6C23E567E}"/>
              </a:ext>
            </a:extLst>
          </p:cNvPr>
          <p:cNvSpPr/>
          <p:nvPr userDrawn="1"/>
        </p:nvSpPr>
        <p:spPr>
          <a:xfrm>
            <a:off x="482600" y="473158"/>
            <a:ext cx="186876" cy="1843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368300" dist="50800" dir="5400000" algn="ctr" rotWithShape="0">
              <a:srgbClr val="000000">
                <a:alpha val="7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M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EE2B4A8-B276-6A05-4CC5-AAF163075338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8358998" y="5411717"/>
            <a:ext cx="3833003" cy="1446283"/>
          </a:xfrm>
          <a:custGeom>
            <a:avLst/>
            <a:gdLst>
              <a:gd name="connsiteX0" fmla="*/ 3833003 w 3833003"/>
              <a:gd name="connsiteY0" fmla="*/ 0 h 1446283"/>
              <a:gd name="connsiteX1" fmla="*/ 0 w 3833003"/>
              <a:gd name="connsiteY1" fmla="*/ 0 h 1446283"/>
              <a:gd name="connsiteX2" fmla="*/ 0 w 3833003"/>
              <a:gd name="connsiteY2" fmla="*/ 1446283 h 1446283"/>
              <a:gd name="connsiteX3" fmla="*/ 3833003 w 3833003"/>
              <a:gd name="connsiteY3" fmla="*/ 1446283 h 1446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33003" h="1446283">
                <a:moveTo>
                  <a:pt x="3833003" y="0"/>
                </a:moveTo>
                <a:lnTo>
                  <a:pt x="0" y="0"/>
                </a:lnTo>
                <a:lnTo>
                  <a:pt x="0" y="1446283"/>
                </a:lnTo>
                <a:lnTo>
                  <a:pt x="3833003" y="1446283"/>
                </a:lnTo>
                <a:close/>
              </a:path>
            </a:pathLst>
          </a:cu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732D24E2-D152-D4F5-BED3-70465EDF7B67}"/>
              </a:ext>
            </a:extLst>
          </p:cNvPr>
          <p:cNvGrpSpPr/>
          <p:nvPr userDrawn="1"/>
        </p:nvGrpSpPr>
        <p:grpSpPr>
          <a:xfrm>
            <a:off x="515403" y="6659681"/>
            <a:ext cx="491712" cy="0"/>
            <a:chOff x="6832024" y="4187464"/>
            <a:chExt cx="491712" cy="0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4FA6F5E9-DD28-BB1F-C40D-225A74DAC1EB}"/>
                </a:ext>
              </a:extLst>
            </p:cNvPr>
            <p:cNvCxnSpPr>
              <a:cxnSpLocks/>
            </p:cNvCxnSpPr>
            <p:nvPr/>
          </p:nvCxnSpPr>
          <p:spPr>
            <a:xfrm>
              <a:off x="6832024" y="4187464"/>
              <a:ext cx="280747" cy="0"/>
            </a:xfrm>
            <a:prstGeom prst="line">
              <a:avLst/>
            </a:prstGeom>
            <a:ln w="63500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33000"/>
                    </a:schemeClr>
                  </a:gs>
                </a:gsLst>
                <a:lin ang="0" scaled="1"/>
                <a:tileRect/>
              </a:gradFill>
              <a:round/>
            </a:ln>
            <a:effectLst>
              <a:outerShdw blurRad="101600" dist="76200" dir="5400000" algn="t" rotWithShape="0">
                <a:schemeClr val="accent1">
                  <a:alpha val="23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DA9129EA-F5D5-E370-C13C-5D1043D2296F}"/>
                </a:ext>
              </a:extLst>
            </p:cNvPr>
            <p:cNvCxnSpPr>
              <a:cxnSpLocks/>
            </p:cNvCxnSpPr>
            <p:nvPr/>
          </p:nvCxnSpPr>
          <p:spPr>
            <a:xfrm>
              <a:off x="7212979" y="4187464"/>
              <a:ext cx="110757" cy="0"/>
            </a:xfrm>
            <a:prstGeom prst="line">
              <a:avLst/>
            </a:prstGeom>
            <a:ln w="63500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round/>
            </a:ln>
            <a:effectLst>
              <a:outerShdw blurRad="101600" dist="76200" dir="5400000" algn="t" rotWithShape="0">
                <a:schemeClr val="accent1">
                  <a:alpha val="23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17055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5E17A0B-5525-35AC-6CD5-991712661A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M" panose="00020600040101010101" pitchFamily="18" charset="-122"/>
              </a:defRPr>
            </a:lvl1pPr>
          </a:lstStyle>
          <a:p>
            <a:fld id="{FBE94E86-F77A-43F8-B6FB-40F0BE13B935}" type="datetimeFigureOut">
              <a:rPr lang="zh-CN" altLang="en-US" smtClean="0"/>
              <a:pPr/>
              <a:t>2023/12/4</a:t>
            </a:fld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7648F81-5B63-51A0-6E1C-3256B9B5E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A0AE513-027F-BF60-57BD-2DD020D48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M" panose="00020600040101010101" pitchFamily="18" charset="-122"/>
              </a:defRPr>
            </a:lvl1pPr>
          </a:lstStyle>
          <a:p>
            <a:fld id="{0C97CAB3-57A2-4E87-AA80-E94FDE88769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0857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338709-31C9-1638-73A9-3045E26EB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OPPOSans M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27F469-DC65-0E5B-B003-325465DE83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OPPOSans M" panose="00020600040101010101" pitchFamily="18" charset="-122"/>
              </a:defRPr>
            </a:lvl1pPr>
            <a:lvl2pPr>
              <a:defRPr sz="2800">
                <a:latin typeface="OPPOSans M" panose="00020600040101010101" pitchFamily="18" charset="-122"/>
              </a:defRPr>
            </a:lvl2pPr>
            <a:lvl3pPr>
              <a:defRPr sz="2400">
                <a:latin typeface="OPPOSans M" panose="00020600040101010101" pitchFamily="18" charset="-122"/>
              </a:defRPr>
            </a:lvl3pPr>
            <a:lvl4pPr>
              <a:defRPr sz="2000">
                <a:latin typeface="OPPOSans M" panose="00020600040101010101" pitchFamily="18" charset="-122"/>
              </a:defRPr>
            </a:lvl4pPr>
            <a:lvl5pPr>
              <a:defRPr sz="2000">
                <a:latin typeface="OPPOSans M" panose="00020600040101010101" pitchFamily="18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863E451-6DCF-2A5F-4BB4-7A52D7F580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OPPOSans M" panose="00020600040101010101" pitchFamily="18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08C137E-C66C-93D8-5370-12ECD7383B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M" panose="00020600040101010101" pitchFamily="18" charset="-122"/>
              </a:defRPr>
            </a:lvl1pPr>
          </a:lstStyle>
          <a:p>
            <a:fld id="{FBE94E86-F77A-43F8-B6FB-40F0BE13B935}" type="datetimeFigureOut">
              <a:rPr lang="zh-CN" altLang="en-US" smtClean="0"/>
              <a:pPr/>
              <a:t>2023/12/4</a:t>
            </a:fld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AE5CD55-318E-9096-3359-4095BD691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C1AFDEE-34DD-D3F1-2929-D3E17352D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OPPOSans M" panose="00020600040101010101" pitchFamily="18" charset="-122"/>
              </a:defRPr>
            </a:lvl1pPr>
          </a:lstStyle>
          <a:p>
            <a:fld id="{0C97CAB3-57A2-4E87-AA80-E94FDE88769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6799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华文仿宋" panose="02010600040101010101" pitchFamily="2" charset="-122"/>
                  <a:ea typeface="华文仿宋" panose="02010600040101010101" pitchFamily="2" charset="-122"/>
                  <a:cs typeface="OPPOSans M" panose="00020600040101010101" pitchFamily="18" charset="-122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800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0024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8298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  <p:sldLayoutId id="2147483656" r:id="rId6"/>
    <p:sldLayoutId id="2147483657" r:id="rId7"/>
    <p:sldLayoutId id="214748365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624" userDrawn="1">
          <p15:clr>
            <a:srgbClr val="F26B43"/>
          </p15:clr>
        </p15:guide>
        <p15:guide id="5" orient="horz" pos="4056" userDrawn="1">
          <p15:clr>
            <a:srgbClr val="F26B43"/>
          </p15:clr>
        </p15:guide>
        <p15:guide id="6" orient="horz" pos="39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6A505294-553E-392F-A35D-A67A2971E580}"/>
              </a:ext>
            </a:extLst>
          </p:cNvPr>
          <p:cNvSpPr/>
          <p:nvPr/>
        </p:nvSpPr>
        <p:spPr>
          <a:xfrm>
            <a:off x="489857" y="2059129"/>
            <a:ext cx="7901354" cy="196454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368300" dist="50800" dir="5400000" algn="ctr" rotWithShape="0">
              <a:srgbClr val="000000">
                <a:alpha val="7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C62A325-B375-0F60-ADCC-AF741484746B}"/>
              </a:ext>
            </a:extLst>
          </p:cNvPr>
          <p:cNvGrpSpPr/>
          <p:nvPr/>
        </p:nvGrpSpPr>
        <p:grpSpPr>
          <a:xfrm>
            <a:off x="1023769" y="2277645"/>
            <a:ext cx="6091349" cy="1518713"/>
            <a:chOff x="1023769" y="2406057"/>
            <a:chExt cx="6091349" cy="151871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85EEEFD-5591-C06A-1D3C-C618B2B4F6E2}"/>
                </a:ext>
              </a:extLst>
            </p:cNvPr>
            <p:cNvSpPr txBox="1"/>
            <p:nvPr/>
          </p:nvSpPr>
          <p:spPr>
            <a:xfrm>
              <a:off x="1023769" y="2406057"/>
              <a:ext cx="5640039" cy="857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4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沙黄色商务风企划书</a:t>
              </a:r>
              <a:endParaRPr lang="en-US" altLang="zh-CN" sz="4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66264BA-6874-136A-4853-A397A6F3CC82}"/>
                </a:ext>
              </a:extLst>
            </p:cNvPr>
            <p:cNvSpPr txBox="1"/>
            <p:nvPr/>
          </p:nvSpPr>
          <p:spPr>
            <a:xfrm>
              <a:off x="1023769" y="3067419"/>
              <a:ext cx="5640039" cy="857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44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PPT</a:t>
              </a:r>
              <a:r>
                <a:rPr lang="zh-CN" altLang="en-US" sz="44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模板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41AB2DF-7784-BF43-734E-0809D0DC7876}"/>
                </a:ext>
              </a:extLst>
            </p:cNvPr>
            <p:cNvSpPr txBox="1"/>
            <p:nvPr/>
          </p:nvSpPr>
          <p:spPr>
            <a:xfrm>
              <a:off x="3200541" y="3161846"/>
              <a:ext cx="3914577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 Yellow Business Style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 Business Plan PPT template </a:t>
              </a:r>
              <a:endParaRPr lang="zh-CN" altLang="en-US" sz="16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759D80C-2946-E9B9-FB5B-BC2B38B24FDB}"/>
              </a:ext>
            </a:extLst>
          </p:cNvPr>
          <p:cNvGrpSpPr/>
          <p:nvPr/>
        </p:nvGrpSpPr>
        <p:grpSpPr>
          <a:xfrm>
            <a:off x="6504556" y="2446200"/>
            <a:ext cx="1496364" cy="1183288"/>
            <a:chOff x="6504556" y="2446200"/>
            <a:chExt cx="1496364" cy="1183288"/>
          </a:xfrm>
        </p:grpSpPr>
        <p:sp>
          <p:nvSpPr>
            <p:cNvPr id="39" name="矩形: 圆顶角 38">
              <a:extLst>
                <a:ext uri="{FF2B5EF4-FFF2-40B4-BE49-F238E27FC236}">
                  <a16:creationId xmlns:a16="http://schemas.microsoft.com/office/drawing/2014/main" id="{7BA400D2-87C2-38CB-2CDB-58A3E90D190A}"/>
                </a:ext>
              </a:extLst>
            </p:cNvPr>
            <p:cNvSpPr/>
            <p:nvPr/>
          </p:nvSpPr>
          <p:spPr>
            <a:xfrm rot="5400000" flipH="1">
              <a:off x="6817841" y="2446409"/>
              <a:ext cx="1183287" cy="118287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96389BD5-CD59-7CB2-4484-4A7E349EBDA5}"/>
                </a:ext>
              </a:extLst>
            </p:cNvPr>
            <p:cNvSpPr/>
            <p:nvPr/>
          </p:nvSpPr>
          <p:spPr>
            <a:xfrm>
              <a:off x="6622744" y="2446200"/>
              <a:ext cx="142043" cy="1183288"/>
            </a:xfrm>
            <a:prstGeom prst="rect">
              <a:avLst/>
            </a:prstGeom>
            <a:solidFill>
              <a:schemeClr val="accent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6ED1F198-901A-8485-6F55-1E90E746CAA5}"/>
                </a:ext>
              </a:extLst>
            </p:cNvPr>
            <p:cNvSpPr/>
            <p:nvPr/>
          </p:nvSpPr>
          <p:spPr>
            <a:xfrm>
              <a:off x="6504556" y="2446200"/>
              <a:ext cx="64924" cy="1183288"/>
            </a:xfrm>
            <a:prstGeom prst="rect">
              <a:avLst/>
            </a:prstGeom>
            <a:solidFill>
              <a:schemeClr val="accent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7040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45F56AEA-1172-42CE-BE17-FAF9E6537438}"/>
              </a:ext>
            </a:extLst>
          </p:cNvPr>
          <p:cNvSpPr/>
          <p:nvPr/>
        </p:nvSpPr>
        <p:spPr>
          <a:xfrm>
            <a:off x="2585915" y="2919416"/>
            <a:ext cx="1390650" cy="13906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368300" dist="50800" dir="5400000" algn="ctr" rotWithShape="0">
              <a:srgbClr val="000000">
                <a:alpha val="7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03</a:t>
            </a:r>
            <a:endParaRPr lang="zh-CN" altLang="en-US" sz="48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DF392F-73D2-F18D-0C36-28E1E9439D36}"/>
              </a:ext>
            </a:extLst>
          </p:cNvPr>
          <p:cNvSpPr txBox="1"/>
          <p:nvPr/>
        </p:nvSpPr>
        <p:spPr>
          <a:xfrm>
            <a:off x="647700" y="1108928"/>
            <a:ext cx="6773643" cy="1498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0" dirty="0">
                <a:solidFill>
                  <a:schemeClr val="accent3">
                    <a:lumMod val="7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PART THREE</a:t>
            </a:r>
            <a:endParaRPr lang="zh-CN" altLang="en-US" sz="8000" dirty="0">
              <a:solidFill>
                <a:schemeClr val="accent3">
                  <a:lumMod val="75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D09077-37E0-39BC-BDD8-45088CCFFDF4}"/>
              </a:ext>
            </a:extLst>
          </p:cNvPr>
          <p:cNvSpPr txBox="1"/>
          <p:nvPr/>
        </p:nvSpPr>
        <p:spPr>
          <a:xfrm>
            <a:off x="4136451" y="3085341"/>
            <a:ext cx="3438442" cy="787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商业模式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14F19B-226C-DA72-18B6-D5A4000B5E6E}"/>
              </a:ext>
            </a:extLst>
          </p:cNvPr>
          <p:cNvSpPr txBox="1"/>
          <p:nvPr/>
        </p:nvSpPr>
        <p:spPr>
          <a:xfrm>
            <a:off x="4174688" y="3733134"/>
            <a:ext cx="2185214" cy="443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alpha val="10000"/>
                  </a:schemeClr>
                </a:solidFill>
                <a:latin typeface="汉仪旗黑 85S" panose="00020600040101010101" pitchFamily="18" charset="-122"/>
                <a:ea typeface="汉仪旗黑 85S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accent3">
                    <a:lumMod val="75000"/>
                  </a:schemeClr>
                </a:solidFill>
                <a:latin typeface="+mn-ea"/>
                <a:ea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Business model</a:t>
            </a:r>
          </a:p>
        </p:txBody>
      </p:sp>
    </p:spTree>
    <p:extLst>
      <p:ext uri="{BB962C8B-B14F-4D97-AF65-F5344CB8AC3E}">
        <p14:creationId xmlns:p14="http://schemas.microsoft.com/office/powerpoint/2010/main" val="3893731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7979E4A3-16C7-11FD-C296-1C06D942E799}"/>
              </a:ext>
            </a:extLst>
          </p:cNvPr>
          <p:cNvGrpSpPr/>
          <p:nvPr/>
        </p:nvGrpSpPr>
        <p:grpSpPr>
          <a:xfrm>
            <a:off x="1182962" y="4022372"/>
            <a:ext cx="3084512" cy="2168936"/>
            <a:chOff x="1182962" y="4022372"/>
            <a:chExt cx="3084512" cy="2168936"/>
          </a:xfrm>
        </p:grpSpPr>
        <p:sp>
          <p:nvSpPr>
            <p:cNvPr id="5" name="矩形: 圆顶角 4">
              <a:extLst>
                <a:ext uri="{FF2B5EF4-FFF2-40B4-BE49-F238E27FC236}">
                  <a16:creationId xmlns:a16="http://schemas.microsoft.com/office/drawing/2014/main" id="{50F30867-9220-4BBA-ACA6-F3591F72E5B6}"/>
                </a:ext>
              </a:extLst>
            </p:cNvPr>
            <p:cNvSpPr/>
            <p:nvPr/>
          </p:nvSpPr>
          <p:spPr>
            <a:xfrm flipV="1">
              <a:off x="1182962" y="4028367"/>
              <a:ext cx="3081867" cy="2162941"/>
            </a:xfrm>
            <a:prstGeom prst="round2SameRect">
              <a:avLst>
                <a:gd name="adj1" fmla="val 8251"/>
                <a:gd name="adj2" fmla="val 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77800" dist="38100" dir="2700000" algn="tl" rotWithShape="0">
                <a:schemeClr val="accent1">
                  <a:lumMod val="75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5FEB0CB1-1885-5061-8DB0-C26A05B816D5}"/>
                </a:ext>
              </a:extLst>
            </p:cNvPr>
            <p:cNvSpPr/>
            <p:nvPr/>
          </p:nvSpPr>
          <p:spPr>
            <a:xfrm>
              <a:off x="1187724" y="4022372"/>
              <a:ext cx="3079750" cy="45719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B65FE26-6AFF-D170-B6E9-54751379D5BA}"/>
                </a:ext>
              </a:extLst>
            </p:cNvPr>
            <p:cNvSpPr txBox="1"/>
            <p:nvPr/>
          </p:nvSpPr>
          <p:spPr>
            <a:xfrm>
              <a:off x="1565335" y="5087870"/>
              <a:ext cx="2329319" cy="852798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E3D2D10-29DA-FA1D-DC88-C63B61753CD6}"/>
                </a:ext>
              </a:extLst>
            </p:cNvPr>
            <p:cNvSpPr txBox="1"/>
            <p:nvPr/>
          </p:nvSpPr>
          <p:spPr>
            <a:xfrm>
              <a:off x="2028553" y="4730384"/>
              <a:ext cx="1393331" cy="408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KEYWORD</a:t>
              </a:r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AD2F0430-5A6E-F8C2-1271-F7183B8A8CCD}"/>
                </a:ext>
              </a:extLst>
            </p:cNvPr>
            <p:cNvSpPr/>
            <p:nvPr/>
          </p:nvSpPr>
          <p:spPr>
            <a:xfrm>
              <a:off x="2489907" y="4174673"/>
              <a:ext cx="467975" cy="46166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368300" dist="50800" dir="5400000" algn="ctr" rotWithShape="0">
                <a:srgbClr val="000000">
                  <a:alpha val="74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1" name="tick">
              <a:extLst>
                <a:ext uri="{FF2B5EF4-FFF2-40B4-BE49-F238E27FC236}">
                  <a16:creationId xmlns:a16="http://schemas.microsoft.com/office/drawing/2014/main" id="{1DF01FB6-D394-F005-9E14-87C8B85D9BE7}"/>
                </a:ext>
              </a:extLst>
            </p:cNvPr>
            <p:cNvSpPr/>
            <p:nvPr/>
          </p:nvSpPr>
          <p:spPr>
            <a:xfrm>
              <a:off x="2612519" y="4292350"/>
              <a:ext cx="222751" cy="226311"/>
            </a:xfrm>
            <a:custGeom>
              <a:avLst/>
              <a:gdLst>
                <a:gd name="T0" fmla="*/ 1278 w 2556"/>
                <a:gd name="T1" fmla="*/ 0 h 2556"/>
                <a:gd name="T2" fmla="*/ 0 w 2556"/>
                <a:gd name="T3" fmla="*/ 1278 h 2556"/>
                <a:gd name="T4" fmla="*/ 1278 w 2556"/>
                <a:gd name="T5" fmla="*/ 2556 h 2556"/>
                <a:gd name="T6" fmla="*/ 2556 w 2556"/>
                <a:gd name="T7" fmla="*/ 1278 h 2556"/>
                <a:gd name="T8" fmla="*/ 1278 w 2556"/>
                <a:gd name="T9" fmla="*/ 0 h 2556"/>
                <a:gd name="T10" fmla="*/ 2011 w 2556"/>
                <a:gd name="T11" fmla="*/ 1062 h 2556"/>
                <a:gd name="T12" fmla="*/ 1209 w 2556"/>
                <a:gd name="T13" fmla="*/ 1865 h 2556"/>
                <a:gd name="T14" fmla="*/ 1081 w 2556"/>
                <a:gd name="T15" fmla="*/ 1918 h 2556"/>
                <a:gd name="T16" fmla="*/ 953 w 2556"/>
                <a:gd name="T17" fmla="*/ 1865 h 2556"/>
                <a:gd name="T18" fmla="*/ 544 w 2556"/>
                <a:gd name="T19" fmla="*/ 1456 h 2556"/>
                <a:gd name="T20" fmla="*/ 491 w 2556"/>
                <a:gd name="T21" fmla="*/ 1328 h 2556"/>
                <a:gd name="T22" fmla="*/ 544 w 2556"/>
                <a:gd name="T23" fmla="*/ 1200 h 2556"/>
                <a:gd name="T24" fmla="*/ 672 w 2556"/>
                <a:gd name="T25" fmla="*/ 1147 h 2556"/>
                <a:gd name="T26" fmla="*/ 800 w 2556"/>
                <a:gd name="T27" fmla="*/ 1200 h 2556"/>
                <a:gd name="T28" fmla="*/ 1081 w 2556"/>
                <a:gd name="T29" fmla="*/ 1481 h 2556"/>
                <a:gd name="T30" fmla="*/ 1756 w 2556"/>
                <a:gd name="T31" fmla="*/ 806 h 2556"/>
                <a:gd name="T32" fmla="*/ 1884 w 2556"/>
                <a:gd name="T33" fmla="*/ 753 h 2556"/>
                <a:gd name="T34" fmla="*/ 2011 w 2556"/>
                <a:gd name="T35" fmla="*/ 806 h 2556"/>
                <a:gd name="T36" fmla="*/ 2011 w 2556"/>
                <a:gd name="T37" fmla="*/ 1062 h 2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56" h="2556">
                  <a:moveTo>
                    <a:pt x="1278" y="0"/>
                  </a:moveTo>
                  <a:cubicBezTo>
                    <a:pt x="573" y="0"/>
                    <a:pt x="0" y="573"/>
                    <a:pt x="0" y="1278"/>
                  </a:cubicBezTo>
                  <a:cubicBezTo>
                    <a:pt x="0" y="1982"/>
                    <a:pt x="573" y="2556"/>
                    <a:pt x="1278" y="2556"/>
                  </a:cubicBezTo>
                  <a:cubicBezTo>
                    <a:pt x="1982" y="2556"/>
                    <a:pt x="2556" y="1982"/>
                    <a:pt x="2556" y="1278"/>
                  </a:cubicBezTo>
                  <a:cubicBezTo>
                    <a:pt x="2556" y="573"/>
                    <a:pt x="1982" y="0"/>
                    <a:pt x="1278" y="0"/>
                  </a:cubicBezTo>
                  <a:close/>
                  <a:moveTo>
                    <a:pt x="2011" y="1062"/>
                  </a:moveTo>
                  <a:lnTo>
                    <a:pt x="1209" y="1865"/>
                  </a:lnTo>
                  <a:cubicBezTo>
                    <a:pt x="1175" y="1899"/>
                    <a:pt x="1129" y="1918"/>
                    <a:pt x="1081" y="1918"/>
                  </a:cubicBezTo>
                  <a:cubicBezTo>
                    <a:pt x="1033" y="1918"/>
                    <a:pt x="987" y="1899"/>
                    <a:pt x="953" y="1865"/>
                  </a:cubicBezTo>
                  <a:lnTo>
                    <a:pt x="544" y="1456"/>
                  </a:lnTo>
                  <a:cubicBezTo>
                    <a:pt x="510" y="1421"/>
                    <a:pt x="491" y="1376"/>
                    <a:pt x="491" y="1328"/>
                  </a:cubicBezTo>
                  <a:cubicBezTo>
                    <a:pt x="491" y="1280"/>
                    <a:pt x="510" y="1234"/>
                    <a:pt x="544" y="1200"/>
                  </a:cubicBezTo>
                  <a:cubicBezTo>
                    <a:pt x="578" y="1166"/>
                    <a:pt x="624" y="1147"/>
                    <a:pt x="672" y="1147"/>
                  </a:cubicBezTo>
                  <a:cubicBezTo>
                    <a:pt x="720" y="1147"/>
                    <a:pt x="765" y="1166"/>
                    <a:pt x="800" y="1200"/>
                  </a:cubicBezTo>
                  <a:lnTo>
                    <a:pt x="1081" y="1481"/>
                  </a:lnTo>
                  <a:lnTo>
                    <a:pt x="1756" y="806"/>
                  </a:lnTo>
                  <a:cubicBezTo>
                    <a:pt x="1790" y="772"/>
                    <a:pt x="1835" y="753"/>
                    <a:pt x="1884" y="753"/>
                  </a:cubicBezTo>
                  <a:cubicBezTo>
                    <a:pt x="1932" y="753"/>
                    <a:pt x="1977" y="772"/>
                    <a:pt x="2011" y="806"/>
                  </a:cubicBezTo>
                  <a:cubicBezTo>
                    <a:pt x="2082" y="877"/>
                    <a:pt x="2082" y="991"/>
                    <a:pt x="2011" y="10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B4D416E-C593-0A37-508B-B9F39095887E}"/>
              </a:ext>
            </a:extLst>
          </p:cNvPr>
          <p:cNvGrpSpPr/>
          <p:nvPr/>
        </p:nvGrpSpPr>
        <p:grpSpPr>
          <a:xfrm>
            <a:off x="4555066" y="4022372"/>
            <a:ext cx="3084512" cy="2168936"/>
            <a:chOff x="4555066" y="4022372"/>
            <a:chExt cx="3084512" cy="2168936"/>
          </a:xfrm>
        </p:grpSpPr>
        <p:sp>
          <p:nvSpPr>
            <p:cNvPr id="14" name="矩形: 圆顶角 13">
              <a:extLst>
                <a:ext uri="{FF2B5EF4-FFF2-40B4-BE49-F238E27FC236}">
                  <a16:creationId xmlns:a16="http://schemas.microsoft.com/office/drawing/2014/main" id="{208DE6A9-9D5D-9996-FCD6-6036974F3A40}"/>
                </a:ext>
              </a:extLst>
            </p:cNvPr>
            <p:cNvSpPr/>
            <p:nvPr/>
          </p:nvSpPr>
          <p:spPr>
            <a:xfrm flipV="1">
              <a:off x="4555066" y="4028367"/>
              <a:ext cx="3081867" cy="2162941"/>
            </a:xfrm>
            <a:prstGeom prst="round2SameRect">
              <a:avLst>
                <a:gd name="adj1" fmla="val 8251"/>
                <a:gd name="adj2" fmla="val 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77800" dist="38100" dir="2700000" algn="tl" rotWithShape="0">
                <a:schemeClr val="accent1">
                  <a:lumMod val="75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1F6C09F-64E7-8D3A-56FE-472AD9C58F0E}"/>
                </a:ext>
              </a:extLst>
            </p:cNvPr>
            <p:cNvSpPr/>
            <p:nvPr/>
          </p:nvSpPr>
          <p:spPr>
            <a:xfrm>
              <a:off x="4559828" y="4022372"/>
              <a:ext cx="3079750" cy="45719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2EEB765-96B7-5B23-6C94-66E4974EA94A}"/>
                </a:ext>
              </a:extLst>
            </p:cNvPr>
            <p:cNvSpPr txBox="1"/>
            <p:nvPr/>
          </p:nvSpPr>
          <p:spPr>
            <a:xfrm>
              <a:off x="5401980" y="4730384"/>
              <a:ext cx="1393331" cy="408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KEYWORD</a:t>
              </a: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7B364C8E-9E43-5AC7-75C5-8B65011C44BD}"/>
                </a:ext>
              </a:extLst>
            </p:cNvPr>
            <p:cNvGrpSpPr/>
            <p:nvPr/>
          </p:nvGrpSpPr>
          <p:grpSpPr>
            <a:xfrm>
              <a:off x="5862012" y="4174673"/>
              <a:ext cx="467975" cy="461665"/>
              <a:chOff x="5871327" y="4174673"/>
              <a:chExt cx="467975" cy="461665"/>
            </a:xfrm>
          </p:grpSpPr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71E1B320-10E8-8719-8F70-47CA70FF8041}"/>
                  </a:ext>
                </a:extLst>
              </p:cNvPr>
              <p:cNvSpPr/>
              <p:nvPr/>
            </p:nvSpPr>
            <p:spPr>
              <a:xfrm>
                <a:off x="5871327" y="4174673"/>
                <a:ext cx="467975" cy="461665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368300" dist="50800" dir="5400000" algn="ctr" rotWithShape="0">
                  <a:srgbClr val="000000">
                    <a:alpha val="74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solidFill>
                    <a:schemeClr val="tx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38" name="心">
                <a:extLst>
                  <a:ext uri="{FF2B5EF4-FFF2-40B4-BE49-F238E27FC236}">
                    <a16:creationId xmlns:a16="http://schemas.microsoft.com/office/drawing/2014/main" id="{2372E9BB-D164-122F-75CB-009F7775BB32}"/>
                  </a:ext>
                </a:extLst>
              </p:cNvPr>
              <p:cNvSpPr/>
              <p:nvPr/>
            </p:nvSpPr>
            <p:spPr>
              <a:xfrm>
                <a:off x="5999073" y="4300279"/>
                <a:ext cx="212482" cy="210452"/>
              </a:xfrm>
              <a:custGeom>
                <a:avLst/>
                <a:gdLst>
                  <a:gd name="T0" fmla="*/ 2146 w 4263"/>
                  <a:gd name="T1" fmla="*/ 3781 h 3781"/>
                  <a:gd name="T2" fmla="*/ 2089 w 4263"/>
                  <a:gd name="T3" fmla="*/ 3758 h 3781"/>
                  <a:gd name="T4" fmla="*/ 353 w 4263"/>
                  <a:gd name="T5" fmla="*/ 2034 h 3781"/>
                  <a:gd name="T6" fmla="*/ 343 w 4263"/>
                  <a:gd name="T7" fmla="*/ 2024 h 3781"/>
                  <a:gd name="T8" fmla="*/ 322 w 4263"/>
                  <a:gd name="T9" fmla="*/ 2001 h 3781"/>
                  <a:gd name="T10" fmla="*/ 0 w 4263"/>
                  <a:gd name="T11" fmla="*/ 1189 h 3781"/>
                  <a:gd name="T12" fmla="*/ 1189 w 4263"/>
                  <a:gd name="T13" fmla="*/ 0 h 3781"/>
                  <a:gd name="T14" fmla="*/ 2132 w 4263"/>
                  <a:gd name="T15" fmla="*/ 466 h 3781"/>
                  <a:gd name="T16" fmla="*/ 3074 w 4263"/>
                  <a:gd name="T17" fmla="*/ 0 h 3781"/>
                  <a:gd name="T18" fmla="*/ 4263 w 4263"/>
                  <a:gd name="T19" fmla="*/ 1189 h 3781"/>
                  <a:gd name="T20" fmla="*/ 3885 w 4263"/>
                  <a:gd name="T21" fmla="*/ 2056 h 3781"/>
                  <a:gd name="T22" fmla="*/ 3880 w 4263"/>
                  <a:gd name="T23" fmla="*/ 2063 h 3781"/>
                  <a:gd name="T24" fmla="*/ 2206 w 4263"/>
                  <a:gd name="T25" fmla="*/ 3755 h 3781"/>
                  <a:gd name="T26" fmla="*/ 2148 w 4263"/>
                  <a:gd name="T27" fmla="*/ 3781 h 3781"/>
                  <a:gd name="T28" fmla="*/ 2146 w 4263"/>
                  <a:gd name="T29" fmla="*/ 3781 h 3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63" h="3781">
                    <a:moveTo>
                      <a:pt x="2146" y="3781"/>
                    </a:moveTo>
                    <a:cubicBezTo>
                      <a:pt x="2125" y="3781"/>
                      <a:pt x="2105" y="3773"/>
                      <a:pt x="2089" y="3758"/>
                    </a:cubicBezTo>
                    <a:cubicBezTo>
                      <a:pt x="2086" y="3755"/>
                      <a:pt x="1739" y="3420"/>
                      <a:pt x="353" y="2034"/>
                    </a:cubicBezTo>
                    <a:lnTo>
                      <a:pt x="343" y="2024"/>
                    </a:lnTo>
                    <a:cubicBezTo>
                      <a:pt x="332" y="2013"/>
                      <a:pt x="327" y="2007"/>
                      <a:pt x="322" y="2001"/>
                    </a:cubicBezTo>
                    <a:cubicBezTo>
                      <a:pt x="113" y="1775"/>
                      <a:pt x="0" y="1488"/>
                      <a:pt x="0" y="1189"/>
                    </a:cubicBezTo>
                    <a:cubicBezTo>
                      <a:pt x="0" y="533"/>
                      <a:pt x="533" y="0"/>
                      <a:pt x="1189" y="0"/>
                    </a:cubicBezTo>
                    <a:cubicBezTo>
                      <a:pt x="1563" y="0"/>
                      <a:pt x="1907" y="172"/>
                      <a:pt x="2132" y="466"/>
                    </a:cubicBezTo>
                    <a:cubicBezTo>
                      <a:pt x="2356" y="172"/>
                      <a:pt x="2700" y="0"/>
                      <a:pt x="3074" y="0"/>
                    </a:cubicBezTo>
                    <a:cubicBezTo>
                      <a:pt x="3730" y="0"/>
                      <a:pt x="4263" y="533"/>
                      <a:pt x="4263" y="1189"/>
                    </a:cubicBezTo>
                    <a:cubicBezTo>
                      <a:pt x="4263" y="1520"/>
                      <a:pt x="4129" y="1829"/>
                      <a:pt x="3885" y="2056"/>
                    </a:cubicBezTo>
                    <a:cubicBezTo>
                      <a:pt x="3886" y="2057"/>
                      <a:pt x="3883" y="2060"/>
                      <a:pt x="3880" y="2063"/>
                    </a:cubicBezTo>
                    <a:cubicBezTo>
                      <a:pt x="2485" y="3458"/>
                      <a:pt x="2209" y="3753"/>
                      <a:pt x="2206" y="3755"/>
                    </a:cubicBezTo>
                    <a:cubicBezTo>
                      <a:pt x="2191" y="3771"/>
                      <a:pt x="2170" y="3781"/>
                      <a:pt x="2148" y="3781"/>
                    </a:cubicBezTo>
                    <a:lnTo>
                      <a:pt x="2146" y="378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63F2F98-19AE-9C5A-BED2-498EF359529D}"/>
                </a:ext>
              </a:extLst>
            </p:cNvPr>
            <p:cNvSpPr txBox="1"/>
            <p:nvPr/>
          </p:nvSpPr>
          <p:spPr>
            <a:xfrm>
              <a:off x="4890626" y="5087870"/>
              <a:ext cx="2455395" cy="852798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algn="dist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A20F45C-22C8-AD43-494D-5CEDC94BBFAB}"/>
              </a:ext>
            </a:extLst>
          </p:cNvPr>
          <p:cNvGrpSpPr/>
          <p:nvPr/>
        </p:nvGrpSpPr>
        <p:grpSpPr>
          <a:xfrm>
            <a:off x="7928263" y="4022372"/>
            <a:ext cx="3099406" cy="2169177"/>
            <a:chOff x="7928263" y="4022372"/>
            <a:chExt cx="3099406" cy="2169177"/>
          </a:xfrm>
        </p:grpSpPr>
        <p:sp>
          <p:nvSpPr>
            <p:cNvPr id="2" name="矩形: 圆顶角 1">
              <a:extLst>
                <a:ext uri="{FF2B5EF4-FFF2-40B4-BE49-F238E27FC236}">
                  <a16:creationId xmlns:a16="http://schemas.microsoft.com/office/drawing/2014/main" id="{B61FF81C-49EA-0A4A-323D-741E08A5A795}"/>
                </a:ext>
              </a:extLst>
            </p:cNvPr>
            <p:cNvSpPr/>
            <p:nvPr/>
          </p:nvSpPr>
          <p:spPr>
            <a:xfrm flipV="1">
              <a:off x="7945802" y="4028608"/>
              <a:ext cx="3081867" cy="2162941"/>
            </a:xfrm>
            <a:prstGeom prst="round2SameRect">
              <a:avLst>
                <a:gd name="adj1" fmla="val 8251"/>
                <a:gd name="adj2" fmla="val 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77800" dist="38100" dir="2700000" algn="tl" rotWithShape="0">
                <a:schemeClr val="accent1">
                  <a:lumMod val="75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4FBCDC69-DBDE-1E2B-B399-6F2800C9A976}"/>
                </a:ext>
              </a:extLst>
            </p:cNvPr>
            <p:cNvSpPr/>
            <p:nvPr/>
          </p:nvSpPr>
          <p:spPr>
            <a:xfrm>
              <a:off x="7928263" y="4022372"/>
              <a:ext cx="3079750" cy="45719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75D97A3-0DBC-7068-9EA7-C323440D5C94}"/>
                </a:ext>
              </a:extLst>
            </p:cNvPr>
            <p:cNvSpPr txBox="1"/>
            <p:nvPr/>
          </p:nvSpPr>
          <p:spPr>
            <a:xfrm>
              <a:off x="8772761" y="4711687"/>
              <a:ext cx="1393331" cy="408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KEYWORD</a:t>
              </a:r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9CF10ADD-1392-B65E-63B7-C8A4DD00F3A7}"/>
                </a:ext>
              </a:extLst>
            </p:cNvPr>
            <p:cNvSpPr/>
            <p:nvPr/>
          </p:nvSpPr>
          <p:spPr>
            <a:xfrm>
              <a:off x="9252747" y="4174673"/>
              <a:ext cx="467975" cy="46166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368300" dist="50800" dir="5400000" algn="ctr" rotWithShape="0">
                <a:srgbClr val="000000">
                  <a:alpha val="74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5" name="人">
              <a:extLst>
                <a:ext uri="{FF2B5EF4-FFF2-40B4-BE49-F238E27FC236}">
                  <a16:creationId xmlns:a16="http://schemas.microsoft.com/office/drawing/2014/main" id="{F3F15CB4-B78F-D229-486D-EE34800E32A9}"/>
                </a:ext>
              </a:extLst>
            </p:cNvPr>
            <p:cNvSpPr/>
            <p:nvPr/>
          </p:nvSpPr>
          <p:spPr>
            <a:xfrm>
              <a:off x="9380493" y="4308149"/>
              <a:ext cx="212482" cy="194715"/>
            </a:xfrm>
            <a:custGeom>
              <a:avLst/>
              <a:gdLst>
                <a:gd name="connsiteX0" fmla="*/ 397212 w 607614"/>
                <a:gd name="connsiteY0" fmla="*/ 52391 h 556807"/>
                <a:gd name="connsiteX1" fmla="*/ 521023 w 607614"/>
                <a:gd name="connsiteY1" fmla="*/ 175271 h 556807"/>
                <a:gd name="connsiteX2" fmla="*/ 584827 w 607614"/>
                <a:gd name="connsiteY2" fmla="*/ 343663 h 556807"/>
                <a:gd name="connsiteX3" fmla="*/ 589384 w 607614"/>
                <a:gd name="connsiteY3" fmla="*/ 369453 h 556807"/>
                <a:gd name="connsiteX4" fmla="*/ 572674 w 607614"/>
                <a:gd name="connsiteY4" fmla="*/ 388415 h 556807"/>
                <a:gd name="connsiteX5" fmla="*/ 531657 w 607614"/>
                <a:gd name="connsiteY5" fmla="*/ 395242 h 556807"/>
                <a:gd name="connsiteX6" fmla="*/ 522542 w 607614"/>
                <a:gd name="connsiteY6" fmla="*/ 395242 h 556807"/>
                <a:gd name="connsiteX7" fmla="*/ 456459 w 607614"/>
                <a:gd name="connsiteY7" fmla="*/ 395242 h 556807"/>
                <a:gd name="connsiteX8" fmla="*/ 463295 w 607614"/>
                <a:gd name="connsiteY8" fmla="*/ 402827 h 556807"/>
                <a:gd name="connsiteX9" fmla="*/ 562040 w 607614"/>
                <a:gd name="connsiteY9" fmla="*/ 445305 h 556807"/>
                <a:gd name="connsiteX10" fmla="*/ 607614 w 607614"/>
                <a:gd name="connsiteY10" fmla="*/ 518881 h 556807"/>
                <a:gd name="connsiteX11" fmla="*/ 607614 w 607614"/>
                <a:gd name="connsiteY11" fmla="*/ 556807 h 556807"/>
                <a:gd name="connsiteX12" fmla="*/ 480765 w 607614"/>
                <a:gd name="connsiteY12" fmla="*/ 556807 h 556807"/>
                <a:gd name="connsiteX13" fmla="*/ 480765 w 607614"/>
                <a:gd name="connsiteY13" fmla="*/ 515847 h 556807"/>
                <a:gd name="connsiteX14" fmla="*/ 422278 w 607614"/>
                <a:gd name="connsiteY14" fmla="*/ 420273 h 556807"/>
                <a:gd name="connsiteX15" fmla="*/ 325053 w 607614"/>
                <a:gd name="connsiteY15" fmla="*/ 372487 h 556807"/>
                <a:gd name="connsiteX16" fmla="*/ 318976 w 607614"/>
                <a:gd name="connsiteY16" fmla="*/ 361867 h 556807"/>
                <a:gd name="connsiteX17" fmla="*/ 318976 w 607614"/>
                <a:gd name="connsiteY17" fmla="*/ 333043 h 556807"/>
                <a:gd name="connsiteX18" fmla="*/ 323533 w 607614"/>
                <a:gd name="connsiteY18" fmla="*/ 326975 h 556807"/>
                <a:gd name="connsiteX19" fmla="*/ 353157 w 607614"/>
                <a:gd name="connsiteY19" fmla="*/ 270086 h 556807"/>
                <a:gd name="connsiteX20" fmla="*/ 379742 w 607614"/>
                <a:gd name="connsiteY20" fmla="*/ 223058 h 556807"/>
                <a:gd name="connsiteX21" fmla="*/ 379742 w 607614"/>
                <a:gd name="connsiteY21" fmla="*/ 182098 h 556807"/>
                <a:gd name="connsiteX22" fmla="*/ 369867 w 607614"/>
                <a:gd name="connsiteY22" fmla="*/ 150240 h 556807"/>
                <a:gd name="connsiteX23" fmla="*/ 369867 w 607614"/>
                <a:gd name="connsiteY23" fmla="*/ 102453 h 556807"/>
                <a:gd name="connsiteX24" fmla="*/ 363031 w 607614"/>
                <a:gd name="connsiteY24" fmla="*/ 56184 h 556807"/>
                <a:gd name="connsiteX25" fmla="*/ 397212 w 607614"/>
                <a:gd name="connsiteY25" fmla="*/ 52391 h 556807"/>
                <a:gd name="connsiteX26" fmla="*/ 233154 w 607614"/>
                <a:gd name="connsiteY26" fmla="*/ 0 h 556807"/>
                <a:gd name="connsiteX27" fmla="*/ 333403 w 607614"/>
                <a:gd name="connsiteY27" fmla="*/ 35654 h 556807"/>
                <a:gd name="connsiteX28" fmla="*/ 354668 w 607614"/>
                <a:gd name="connsiteY28" fmla="*/ 101651 h 556807"/>
                <a:gd name="connsiteX29" fmla="*/ 354668 w 607614"/>
                <a:gd name="connsiteY29" fmla="*/ 155511 h 556807"/>
                <a:gd name="connsiteX30" fmla="*/ 364541 w 607614"/>
                <a:gd name="connsiteY30" fmla="*/ 182062 h 556807"/>
                <a:gd name="connsiteX31" fmla="*/ 364541 w 607614"/>
                <a:gd name="connsiteY31" fmla="*/ 223026 h 556807"/>
                <a:gd name="connsiteX32" fmla="*/ 340998 w 607614"/>
                <a:gd name="connsiteY32" fmla="*/ 259439 h 556807"/>
                <a:gd name="connsiteX33" fmla="*/ 311379 w 607614"/>
                <a:gd name="connsiteY33" fmla="*/ 317850 h 556807"/>
                <a:gd name="connsiteX34" fmla="*/ 303784 w 607614"/>
                <a:gd name="connsiteY34" fmla="*/ 327712 h 556807"/>
                <a:gd name="connsiteX35" fmla="*/ 303784 w 607614"/>
                <a:gd name="connsiteY35" fmla="*/ 361849 h 556807"/>
                <a:gd name="connsiteX36" fmla="*/ 318214 w 607614"/>
                <a:gd name="connsiteY36" fmla="*/ 386124 h 556807"/>
                <a:gd name="connsiteX37" fmla="*/ 415425 w 607614"/>
                <a:gd name="connsiteY37" fmla="*/ 433915 h 556807"/>
                <a:gd name="connsiteX38" fmla="*/ 465549 w 607614"/>
                <a:gd name="connsiteY38" fmla="*/ 515843 h 556807"/>
                <a:gd name="connsiteX39" fmla="*/ 465549 w 607614"/>
                <a:gd name="connsiteY39" fmla="*/ 556807 h 556807"/>
                <a:gd name="connsiteX40" fmla="*/ 0 w 607614"/>
                <a:gd name="connsiteY40" fmla="*/ 556807 h 556807"/>
                <a:gd name="connsiteX41" fmla="*/ 0 w 607614"/>
                <a:gd name="connsiteY41" fmla="*/ 513567 h 556807"/>
                <a:gd name="connsiteX42" fmla="*/ 47846 w 607614"/>
                <a:gd name="connsiteY42" fmla="*/ 433915 h 556807"/>
                <a:gd name="connsiteX43" fmla="*/ 138222 w 607614"/>
                <a:gd name="connsiteY43" fmla="*/ 384606 h 556807"/>
                <a:gd name="connsiteX44" fmla="*/ 151892 w 607614"/>
                <a:gd name="connsiteY44" fmla="*/ 361090 h 556807"/>
                <a:gd name="connsiteX45" fmla="*/ 151892 w 607614"/>
                <a:gd name="connsiteY45" fmla="*/ 327712 h 556807"/>
                <a:gd name="connsiteX46" fmla="*/ 116197 w 607614"/>
                <a:gd name="connsiteY46" fmla="*/ 254129 h 556807"/>
                <a:gd name="connsiteX47" fmla="*/ 101008 w 607614"/>
                <a:gd name="connsiteY47" fmla="*/ 223026 h 556807"/>
                <a:gd name="connsiteX48" fmla="*/ 101008 w 607614"/>
                <a:gd name="connsiteY48" fmla="*/ 182062 h 556807"/>
                <a:gd name="connsiteX49" fmla="*/ 111641 w 607614"/>
                <a:gd name="connsiteY49" fmla="*/ 155511 h 556807"/>
                <a:gd name="connsiteX50" fmla="*/ 111641 w 607614"/>
                <a:gd name="connsiteY50" fmla="*/ 101651 h 556807"/>
                <a:gd name="connsiteX51" fmla="*/ 132906 w 607614"/>
                <a:gd name="connsiteY51" fmla="*/ 35654 h 556807"/>
                <a:gd name="connsiteX52" fmla="*/ 233154 w 607614"/>
                <a:gd name="connsiteY52" fmla="*/ 0 h 55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07614" h="556807">
                  <a:moveTo>
                    <a:pt x="397212" y="52391"/>
                  </a:moveTo>
                  <a:cubicBezTo>
                    <a:pt x="516465" y="53150"/>
                    <a:pt x="521023" y="174513"/>
                    <a:pt x="521023" y="175271"/>
                  </a:cubicBezTo>
                  <a:cubicBezTo>
                    <a:pt x="521782" y="246572"/>
                    <a:pt x="565837" y="316356"/>
                    <a:pt x="584827" y="343663"/>
                  </a:cubicBezTo>
                  <a:cubicBezTo>
                    <a:pt x="590144" y="351248"/>
                    <a:pt x="591663" y="360350"/>
                    <a:pt x="589384" y="369453"/>
                  </a:cubicBezTo>
                  <a:cubicBezTo>
                    <a:pt x="587106" y="377796"/>
                    <a:pt x="581029" y="384623"/>
                    <a:pt x="572674" y="388415"/>
                  </a:cubicBezTo>
                  <a:cubicBezTo>
                    <a:pt x="559001" y="394484"/>
                    <a:pt x="543050" y="395242"/>
                    <a:pt x="531657" y="395242"/>
                  </a:cubicBezTo>
                  <a:cubicBezTo>
                    <a:pt x="526340" y="395242"/>
                    <a:pt x="522542" y="395242"/>
                    <a:pt x="522542" y="395242"/>
                  </a:cubicBezTo>
                  <a:lnTo>
                    <a:pt x="456459" y="395242"/>
                  </a:lnTo>
                  <a:cubicBezTo>
                    <a:pt x="457978" y="399035"/>
                    <a:pt x="461016" y="402069"/>
                    <a:pt x="463295" y="402827"/>
                  </a:cubicBezTo>
                  <a:lnTo>
                    <a:pt x="562040" y="445305"/>
                  </a:lnTo>
                  <a:cubicBezTo>
                    <a:pt x="590144" y="459716"/>
                    <a:pt x="607614" y="487782"/>
                    <a:pt x="607614" y="518881"/>
                  </a:cubicBezTo>
                  <a:lnTo>
                    <a:pt x="607614" y="556807"/>
                  </a:lnTo>
                  <a:lnTo>
                    <a:pt x="480765" y="556807"/>
                  </a:lnTo>
                  <a:lnTo>
                    <a:pt x="480765" y="515847"/>
                  </a:lnTo>
                  <a:cubicBezTo>
                    <a:pt x="480765" y="474887"/>
                    <a:pt x="458738" y="438478"/>
                    <a:pt x="422278" y="420273"/>
                  </a:cubicBezTo>
                  <a:lnTo>
                    <a:pt x="325053" y="372487"/>
                  </a:lnTo>
                  <a:cubicBezTo>
                    <a:pt x="321255" y="370211"/>
                    <a:pt x="318976" y="366418"/>
                    <a:pt x="318976" y="361867"/>
                  </a:cubicBezTo>
                  <a:lnTo>
                    <a:pt x="318976" y="333043"/>
                  </a:lnTo>
                  <a:cubicBezTo>
                    <a:pt x="320495" y="330768"/>
                    <a:pt x="322014" y="329251"/>
                    <a:pt x="323533" y="326975"/>
                  </a:cubicBezTo>
                  <a:cubicBezTo>
                    <a:pt x="335687" y="309529"/>
                    <a:pt x="345561" y="290566"/>
                    <a:pt x="353157" y="270086"/>
                  </a:cubicBezTo>
                  <a:cubicBezTo>
                    <a:pt x="369867" y="260226"/>
                    <a:pt x="379742" y="242021"/>
                    <a:pt x="379742" y="223058"/>
                  </a:cubicBezTo>
                  <a:lnTo>
                    <a:pt x="379742" y="182098"/>
                  </a:lnTo>
                  <a:cubicBezTo>
                    <a:pt x="379742" y="170720"/>
                    <a:pt x="375944" y="160101"/>
                    <a:pt x="369867" y="150240"/>
                  </a:cubicBezTo>
                  <a:lnTo>
                    <a:pt x="369867" y="102453"/>
                  </a:lnTo>
                  <a:cubicBezTo>
                    <a:pt x="369867" y="96385"/>
                    <a:pt x="370627" y="77422"/>
                    <a:pt x="363031" y="56184"/>
                  </a:cubicBezTo>
                  <a:cubicBezTo>
                    <a:pt x="373665" y="53908"/>
                    <a:pt x="385059" y="52391"/>
                    <a:pt x="397212" y="52391"/>
                  </a:cubicBezTo>
                  <a:close/>
                  <a:moveTo>
                    <a:pt x="233154" y="0"/>
                  </a:moveTo>
                  <a:cubicBezTo>
                    <a:pt x="278722" y="0"/>
                    <a:pt x="312138" y="12137"/>
                    <a:pt x="333403" y="35654"/>
                  </a:cubicBezTo>
                  <a:cubicBezTo>
                    <a:pt x="356946" y="62963"/>
                    <a:pt x="354668" y="96341"/>
                    <a:pt x="354668" y="101651"/>
                  </a:cubicBezTo>
                  <a:lnTo>
                    <a:pt x="354668" y="155511"/>
                  </a:lnTo>
                  <a:cubicBezTo>
                    <a:pt x="360744" y="163097"/>
                    <a:pt x="364541" y="172201"/>
                    <a:pt x="364541" y="182062"/>
                  </a:cubicBezTo>
                  <a:lnTo>
                    <a:pt x="364541" y="223026"/>
                  </a:lnTo>
                  <a:cubicBezTo>
                    <a:pt x="364541" y="238957"/>
                    <a:pt x="355427" y="252611"/>
                    <a:pt x="340998" y="259439"/>
                  </a:cubicBezTo>
                  <a:cubicBezTo>
                    <a:pt x="333403" y="280679"/>
                    <a:pt x="323530" y="300403"/>
                    <a:pt x="311379" y="317850"/>
                  </a:cubicBezTo>
                  <a:cubicBezTo>
                    <a:pt x="308341" y="321643"/>
                    <a:pt x="306062" y="324678"/>
                    <a:pt x="303784" y="327712"/>
                  </a:cubicBezTo>
                  <a:lnTo>
                    <a:pt x="303784" y="361849"/>
                  </a:lnTo>
                  <a:cubicBezTo>
                    <a:pt x="303784" y="371710"/>
                    <a:pt x="309100" y="380813"/>
                    <a:pt x="318214" y="386124"/>
                  </a:cubicBezTo>
                  <a:lnTo>
                    <a:pt x="415425" y="433915"/>
                  </a:lnTo>
                  <a:cubicBezTo>
                    <a:pt x="446562" y="449845"/>
                    <a:pt x="465549" y="480948"/>
                    <a:pt x="465549" y="515843"/>
                  </a:cubicBezTo>
                  <a:lnTo>
                    <a:pt x="465549" y="556807"/>
                  </a:lnTo>
                  <a:lnTo>
                    <a:pt x="0" y="556807"/>
                  </a:lnTo>
                  <a:lnTo>
                    <a:pt x="0" y="513567"/>
                  </a:lnTo>
                  <a:cubicBezTo>
                    <a:pt x="0" y="480189"/>
                    <a:pt x="18227" y="449845"/>
                    <a:pt x="47846" y="433915"/>
                  </a:cubicBezTo>
                  <a:lnTo>
                    <a:pt x="138222" y="384606"/>
                  </a:lnTo>
                  <a:cubicBezTo>
                    <a:pt x="146576" y="379296"/>
                    <a:pt x="151892" y="370952"/>
                    <a:pt x="151892" y="361090"/>
                  </a:cubicBezTo>
                  <a:lnTo>
                    <a:pt x="151892" y="327712"/>
                  </a:lnTo>
                  <a:cubicBezTo>
                    <a:pt x="145057" y="318609"/>
                    <a:pt x="126070" y="290541"/>
                    <a:pt x="116197" y="254129"/>
                  </a:cubicBezTo>
                  <a:cubicBezTo>
                    <a:pt x="107084" y="246543"/>
                    <a:pt x="101008" y="235164"/>
                    <a:pt x="101008" y="223026"/>
                  </a:cubicBezTo>
                  <a:lnTo>
                    <a:pt x="101008" y="182062"/>
                  </a:lnTo>
                  <a:cubicBezTo>
                    <a:pt x="101008" y="172201"/>
                    <a:pt x="104805" y="163097"/>
                    <a:pt x="111641" y="155511"/>
                  </a:cubicBezTo>
                  <a:lnTo>
                    <a:pt x="111641" y="101651"/>
                  </a:lnTo>
                  <a:cubicBezTo>
                    <a:pt x="110881" y="96341"/>
                    <a:pt x="108603" y="62963"/>
                    <a:pt x="132906" y="35654"/>
                  </a:cubicBezTo>
                  <a:cubicBezTo>
                    <a:pt x="153411" y="12137"/>
                    <a:pt x="186827" y="0"/>
                    <a:pt x="2331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AB11032-B166-7B5B-9FCF-DF5C1D3ABBDE}"/>
                </a:ext>
              </a:extLst>
            </p:cNvPr>
            <p:cNvSpPr txBox="1"/>
            <p:nvPr/>
          </p:nvSpPr>
          <p:spPr>
            <a:xfrm>
              <a:off x="8322074" y="5087870"/>
              <a:ext cx="2329320" cy="852798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algn="dist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:a16="http://schemas.microsoft.com/office/drawing/2014/main" id="{B41A72C3-5B57-7524-3F73-853EB09D7B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600" y="1246486"/>
            <a:ext cx="11214100" cy="2555867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3D6C9474-573B-0845-5376-541EFAF6315B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600" y="1246486"/>
            <a:ext cx="11214100" cy="2555867"/>
          </a:xfrm>
          <a:prstGeom prst="rect">
            <a:avLst/>
          </a:prstGeom>
        </p:spPr>
      </p:pic>
      <p:sp>
        <p:nvSpPr>
          <p:cNvPr id="55" name="文本框 54">
            <a:extLst>
              <a:ext uri="{FF2B5EF4-FFF2-40B4-BE49-F238E27FC236}">
                <a16:creationId xmlns:a16="http://schemas.microsoft.com/office/drawing/2014/main" id="{2518E6F2-120D-2DF0-FCC2-02CDD0C0A41A}"/>
              </a:ext>
            </a:extLst>
          </p:cNvPr>
          <p:cNvSpPr txBox="1"/>
          <p:nvPr/>
        </p:nvSpPr>
        <p:spPr>
          <a:xfrm>
            <a:off x="574765" y="485123"/>
            <a:ext cx="235132" cy="50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AB09B04F-4DB0-A974-F1AB-B5975FF0A2C8}"/>
              </a:ext>
            </a:extLst>
          </p:cNvPr>
          <p:cNvSpPr txBox="1"/>
          <p:nvPr/>
        </p:nvSpPr>
        <p:spPr>
          <a:xfrm>
            <a:off x="1132113" y="518049"/>
            <a:ext cx="1436915" cy="44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商业计划</a:t>
            </a:r>
          </a:p>
        </p:txBody>
      </p:sp>
    </p:spTree>
    <p:extLst>
      <p:ext uri="{BB962C8B-B14F-4D97-AF65-F5344CB8AC3E}">
        <p14:creationId xmlns:p14="http://schemas.microsoft.com/office/powerpoint/2010/main" val="27203165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2D207B7-7248-3729-A23C-A5BDC35B7FAA}"/>
              </a:ext>
            </a:extLst>
          </p:cNvPr>
          <p:cNvSpPr/>
          <p:nvPr/>
        </p:nvSpPr>
        <p:spPr>
          <a:xfrm>
            <a:off x="105307" y="5676900"/>
            <a:ext cx="5038299" cy="1181101"/>
          </a:xfrm>
          <a:custGeom>
            <a:avLst/>
            <a:gdLst>
              <a:gd name="connsiteX0" fmla="*/ 2528383 w 5038299"/>
              <a:gd name="connsiteY0" fmla="*/ 432 h 1797433"/>
              <a:gd name="connsiteX1" fmla="*/ 5023626 w 5038299"/>
              <a:gd name="connsiteY1" fmla="*/ 1758883 h 1797433"/>
              <a:gd name="connsiteX2" fmla="*/ 5038299 w 5038299"/>
              <a:gd name="connsiteY2" fmla="*/ 1797433 h 1797433"/>
              <a:gd name="connsiteX3" fmla="*/ 0 w 5038299"/>
              <a:gd name="connsiteY3" fmla="*/ 1797433 h 1797433"/>
              <a:gd name="connsiteX4" fmla="*/ 24237 w 5038299"/>
              <a:gd name="connsiteY4" fmla="*/ 1777416 h 1797433"/>
              <a:gd name="connsiteX5" fmla="*/ 2528383 w 5038299"/>
              <a:gd name="connsiteY5" fmla="*/ 432 h 1797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38299" h="1797433">
                <a:moveTo>
                  <a:pt x="2528383" y="432"/>
                </a:moveTo>
                <a:cubicBezTo>
                  <a:pt x="3587335" y="24987"/>
                  <a:pt x="4716129" y="1088531"/>
                  <a:pt x="5023626" y="1758883"/>
                </a:cubicBezTo>
                <a:lnTo>
                  <a:pt x="5038299" y="1797433"/>
                </a:lnTo>
                <a:lnTo>
                  <a:pt x="0" y="1797433"/>
                </a:lnTo>
                <a:lnTo>
                  <a:pt x="24237" y="1777416"/>
                </a:lnTo>
                <a:cubicBezTo>
                  <a:pt x="492711" y="1343474"/>
                  <a:pt x="1306516" y="-27901"/>
                  <a:pt x="2528383" y="432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219A049-09D3-0332-E057-D6DB78C831EB}"/>
              </a:ext>
            </a:extLst>
          </p:cNvPr>
          <p:cNvSpPr/>
          <p:nvPr/>
        </p:nvSpPr>
        <p:spPr>
          <a:xfrm>
            <a:off x="2791357" y="4495800"/>
            <a:ext cx="6567975" cy="2362201"/>
          </a:xfrm>
          <a:custGeom>
            <a:avLst/>
            <a:gdLst>
              <a:gd name="connsiteX0" fmla="*/ 2528383 w 5038299"/>
              <a:gd name="connsiteY0" fmla="*/ 432 h 1797433"/>
              <a:gd name="connsiteX1" fmla="*/ 5023626 w 5038299"/>
              <a:gd name="connsiteY1" fmla="*/ 1758883 h 1797433"/>
              <a:gd name="connsiteX2" fmla="*/ 5038299 w 5038299"/>
              <a:gd name="connsiteY2" fmla="*/ 1797433 h 1797433"/>
              <a:gd name="connsiteX3" fmla="*/ 0 w 5038299"/>
              <a:gd name="connsiteY3" fmla="*/ 1797433 h 1797433"/>
              <a:gd name="connsiteX4" fmla="*/ 24237 w 5038299"/>
              <a:gd name="connsiteY4" fmla="*/ 1777416 h 1797433"/>
              <a:gd name="connsiteX5" fmla="*/ 2528383 w 5038299"/>
              <a:gd name="connsiteY5" fmla="*/ 432 h 1797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38299" h="1797433">
                <a:moveTo>
                  <a:pt x="2528383" y="432"/>
                </a:moveTo>
                <a:cubicBezTo>
                  <a:pt x="3587335" y="24987"/>
                  <a:pt x="4716129" y="1088531"/>
                  <a:pt x="5023626" y="1758883"/>
                </a:cubicBezTo>
                <a:lnTo>
                  <a:pt x="5038299" y="1797433"/>
                </a:lnTo>
                <a:lnTo>
                  <a:pt x="0" y="1797433"/>
                </a:lnTo>
                <a:lnTo>
                  <a:pt x="24237" y="1777416"/>
                </a:lnTo>
                <a:cubicBezTo>
                  <a:pt x="492711" y="1343474"/>
                  <a:pt x="1306516" y="-27901"/>
                  <a:pt x="2528383" y="432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245349F6-9F98-D064-86AC-6269CA862C53}"/>
              </a:ext>
            </a:extLst>
          </p:cNvPr>
          <p:cNvSpPr/>
          <p:nvPr/>
        </p:nvSpPr>
        <p:spPr>
          <a:xfrm>
            <a:off x="3263901" y="2922716"/>
            <a:ext cx="8928100" cy="3935285"/>
          </a:xfrm>
          <a:custGeom>
            <a:avLst/>
            <a:gdLst>
              <a:gd name="connsiteX0" fmla="*/ 5797826 w 7119969"/>
              <a:gd name="connsiteY0" fmla="*/ 882 h 3935285"/>
              <a:gd name="connsiteX1" fmla="*/ 7109171 w 7119969"/>
              <a:gd name="connsiteY1" fmla="*/ 680101 h 3935285"/>
              <a:gd name="connsiteX2" fmla="*/ 7119969 w 7119969"/>
              <a:gd name="connsiteY2" fmla="*/ 691099 h 3935285"/>
              <a:gd name="connsiteX3" fmla="*/ 7119969 w 7119969"/>
              <a:gd name="connsiteY3" fmla="*/ 3935285 h 3935285"/>
              <a:gd name="connsiteX4" fmla="*/ 0 w 7119969"/>
              <a:gd name="connsiteY4" fmla="*/ 3935285 h 3935285"/>
              <a:gd name="connsiteX5" fmla="*/ 120682 w 7119969"/>
              <a:gd name="connsiteY5" fmla="*/ 3928141 h 3935285"/>
              <a:gd name="connsiteX6" fmla="*/ 2052669 w 7119969"/>
              <a:gd name="connsiteY6" fmla="*/ 3439985 h 3935285"/>
              <a:gd name="connsiteX7" fmla="*/ 5697569 w 7119969"/>
              <a:gd name="connsiteY7" fmla="*/ 10985 h 3935285"/>
              <a:gd name="connsiteX8" fmla="*/ 5797826 w 7119969"/>
              <a:gd name="connsiteY8" fmla="*/ 882 h 393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19969" h="3935285">
                <a:moveTo>
                  <a:pt x="5797826" y="882"/>
                </a:moveTo>
                <a:cubicBezTo>
                  <a:pt x="6234068" y="-18292"/>
                  <a:pt x="6692044" y="277085"/>
                  <a:pt x="7109171" y="680101"/>
                </a:cubicBezTo>
                <a:lnTo>
                  <a:pt x="7119969" y="691099"/>
                </a:lnTo>
                <a:lnTo>
                  <a:pt x="7119969" y="3935285"/>
                </a:lnTo>
                <a:lnTo>
                  <a:pt x="0" y="3935285"/>
                </a:lnTo>
                <a:lnTo>
                  <a:pt x="120682" y="3928141"/>
                </a:lnTo>
                <a:cubicBezTo>
                  <a:pt x="751978" y="3881839"/>
                  <a:pt x="1470586" y="3778652"/>
                  <a:pt x="2052669" y="3439985"/>
                </a:cubicBezTo>
                <a:cubicBezTo>
                  <a:pt x="3216836" y="2762652"/>
                  <a:pt x="4632886" y="180318"/>
                  <a:pt x="5697569" y="10985"/>
                </a:cubicBezTo>
                <a:cubicBezTo>
                  <a:pt x="5730840" y="5694"/>
                  <a:pt x="5764269" y="2357"/>
                  <a:pt x="5797826" y="8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cxnSp>
        <p:nvCxnSpPr>
          <p:cNvPr id="7" name="形状1">
            <a:extLst>
              <a:ext uri="{FF2B5EF4-FFF2-40B4-BE49-F238E27FC236}">
                <a16:creationId xmlns:a16="http://schemas.microsoft.com/office/drawing/2014/main" id="{24E19060-92B4-D657-6870-368329936B2B}"/>
              </a:ext>
            </a:extLst>
          </p:cNvPr>
          <p:cNvCxnSpPr>
            <a:cxnSpLocks/>
          </p:cNvCxnSpPr>
          <p:nvPr/>
        </p:nvCxnSpPr>
        <p:spPr>
          <a:xfrm flipV="1">
            <a:off x="851015" y="4283244"/>
            <a:ext cx="0" cy="150069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形状1">
            <a:extLst>
              <a:ext uri="{FF2B5EF4-FFF2-40B4-BE49-F238E27FC236}">
                <a16:creationId xmlns:a16="http://schemas.microsoft.com/office/drawing/2014/main" id="{084A1CA5-E194-045A-DE68-C384DBD1E6B0}"/>
              </a:ext>
            </a:extLst>
          </p:cNvPr>
          <p:cNvCxnSpPr>
            <a:cxnSpLocks/>
          </p:cNvCxnSpPr>
          <p:nvPr/>
        </p:nvCxnSpPr>
        <p:spPr>
          <a:xfrm flipV="1">
            <a:off x="749417" y="4240313"/>
            <a:ext cx="0" cy="1086426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形状1">
            <a:extLst>
              <a:ext uri="{FF2B5EF4-FFF2-40B4-BE49-F238E27FC236}">
                <a16:creationId xmlns:a16="http://schemas.microsoft.com/office/drawing/2014/main" id="{0692BF53-39AE-5D8C-ECFF-3AC3CEE6BA25}"/>
              </a:ext>
            </a:extLst>
          </p:cNvPr>
          <p:cNvSpPr txBox="1"/>
          <p:nvPr/>
        </p:nvSpPr>
        <p:spPr>
          <a:xfrm>
            <a:off x="995845" y="4241460"/>
            <a:ext cx="1349671" cy="4673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b="1" dirty="0">
                <a:gradFill flip="none" rotWithShape="1"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80000">
                      <a:schemeClr val="accent1">
                        <a:lumMod val="9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小标题</a:t>
            </a:r>
          </a:p>
        </p:txBody>
      </p:sp>
      <p:sp>
        <p:nvSpPr>
          <p:cNvPr id="10" name="形状1">
            <a:extLst>
              <a:ext uri="{FF2B5EF4-FFF2-40B4-BE49-F238E27FC236}">
                <a16:creationId xmlns:a16="http://schemas.microsoft.com/office/drawing/2014/main" id="{678415BD-E02F-374D-0F5F-1844ED5DDB44}"/>
              </a:ext>
            </a:extLst>
          </p:cNvPr>
          <p:cNvSpPr txBox="1"/>
          <p:nvPr/>
        </p:nvSpPr>
        <p:spPr>
          <a:xfrm flipH="1">
            <a:off x="1013012" y="4864280"/>
            <a:ext cx="1658157" cy="76046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</a:t>
            </a:r>
          </a:p>
        </p:txBody>
      </p:sp>
      <p:cxnSp>
        <p:nvCxnSpPr>
          <p:cNvPr id="11" name="形状1">
            <a:extLst>
              <a:ext uri="{FF2B5EF4-FFF2-40B4-BE49-F238E27FC236}">
                <a16:creationId xmlns:a16="http://schemas.microsoft.com/office/drawing/2014/main" id="{84E54153-20D8-CB97-0961-DAADD5412E76}"/>
              </a:ext>
            </a:extLst>
          </p:cNvPr>
          <p:cNvCxnSpPr>
            <a:cxnSpLocks/>
          </p:cNvCxnSpPr>
          <p:nvPr/>
        </p:nvCxnSpPr>
        <p:spPr>
          <a:xfrm>
            <a:off x="995844" y="4708826"/>
            <a:ext cx="381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形状1">
            <a:extLst>
              <a:ext uri="{FF2B5EF4-FFF2-40B4-BE49-F238E27FC236}">
                <a16:creationId xmlns:a16="http://schemas.microsoft.com/office/drawing/2014/main" id="{88B90A10-71D3-7D9E-316D-2E0D5155EAC3}"/>
              </a:ext>
            </a:extLst>
          </p:cNvPr>
          <p:cNvGrpSpPr/>
          <p:nvPr/>
        </p:nvGrpSpPr>
        <p:grpSpPr>
          <a:xfrm>
            <a:off x="700525" y="3901017"/>
            <a:ext cx="312487" cy="312487"/>
            <a:chOff x="1458042" y="1905000"/>
            <a:chExt cx="386558" cy="386558"/>
          </a:xfrm>
        </p:grpSpPr>
        <p:sp>
          <p:nvSpPr>
            <p:cNvPr id="13" name="形状1">
              <a:extLst>
                <a:ext uri="{FF2B5EF4-FFF2-40B4-BE49-F238E27FC236}">
                  <a16:creationId xmlns:a16="http://schemas.microsoft.com/office/drawing/2014/main" id="{C139AC3C-DB0B-3FEA-4631-AD5E79A78CD7}"/>
                </a:ext>
              </a:extLst>
            </p:cNvPr>
            <p:cNvSpPr/>
            <p:nvPr/>
          </p:nvSpPr>
          <p:spPr>
            <a:xfrm>
              <a:off x="1458042" y="1905000"/>
              <a:ext cx="386558" cy="38655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 cap="rnd">
              <a:noFill/>
              <a:prstDash val="solid"/>
              <a:round/>
              <a:headEnd/>
              <a:tailEnd/>
            </a:ln>
            <a:effectLst>
              <a:outerShdw blurRad="254000" dist="127000" algn="ctr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54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4" name="形状1">
              <a:extLst>
                <a:ext uri="{FF2B5EF4-FFF2-40B4-BE49-F238E27FC236}">
                  <a16:creationId xmlns:a16="http://schemas.microsoft.com/office/drawing/2014/main" id="{BF77B088-9F3C-BFAE-5329-A93FC5A3C132}"/>
                </a:ext>
              </a:extLst>
            </p:cNvPr>
            <p:cNvSpPr/>
            <p:nvPr/>
          </p:nvSpPr>
          <p:spPr>
            <a:xfrm>
              <a:off x="1536102" y="1983062"/>
              <a:ext cx="230436" cy="2304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 b="1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15" name="形状1">
            <a:extLst>
              <a:ext uri="{FF2B5EF4-FFF2-40B4-BE49-F238E27FC236}">
                <a16:creationId xmlns:a16="http://schemas.microsoft.com/office/drawing/2014/main" id="{D3C0C10B-4BAC-4B13-C167-A6B42272A271}"/>
              </a:ext>
            </a:extLst>
          </p:cNvPr>
          <p:cNvSpPr txBox="1"/>
          <p:nvPr/>
        </p:nvSpPr>
        <p:spPr>
          <a:xfrm>
            <a:off x="1091816" y="3904910"/>
            <a:ext cx="1349671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R="0" lvl="0" indent="0" fontAlgn="auto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gradFill flip="none" rotWithShape="1"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80000">
                      <a:schemeClr val="accent1">
                        <a:lumMod val="9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20XX.01</a:t>
            </a:r>
            <a:endParaRPr lang="zh-CN" altLang="en-US" sz="2000" b="1" dirty="0">
              <a:gradFill flip="none" rotWithShape="1">
                <a:gsLst>
                  <a:gs pos="0">
                    <a:schemeClr val="accent1">
                      <a:lumMod val="90000"/>
                      <a:lumOff val="10000"/>
                    </a:schemeClr>
                  </a:gs>
                  <a:gs pos="80000">
                    <a:schemeClr val="accent1">
                      <a:lumMod val="9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8795CAAF-C755-8349-47B4-208BC054F844}"/>
              </a:ext>
            </a:extLst>
          </p:cNvPr>
          <p:cNvSpPr/>
          <p:nvPr/>
        </p:nvSpPr>
        <p:spPr>
          <a:xfrm>
            <a:off x="117965" y="5676900"/>
            <a:ext cx="5038299" cy="1181101"/>
          </a:xfrm>
          <a:custGeom>
            <a:avLst/>
            <a:gdLst>
              <a:gd name="connsiteX0" fmla="*/ 2528383 w 5038299"/>
              <a:gd name="connsiteY0" fmla="*/ 432 h 1797433"/>
              <a:gd name="connsiteX1" fmla="*/ 5023626 w 5038299"/>
              <a:gd name="connsiteY1" fmla="*/ 1758883 h 1797433"/>
              <a:gd name="connsiteX2" fmla="*/ 5038299 w 5038299"/>
              <a:gd name="connsiteY2" fmla="*/ 1797433 h 1797433"/>
              <a:gd name="connsiteX3" fmla="*/ 0 w 5038299"/>
              <a:gd name="connsiteY3" fmla="*/ 1797433 h 1797433"/>
              <a:gd name="connsiteX4" fmla="*/ 24237 w 5038299"/>
              <a:gd name="connsiteY4" fmla="*/ 1777416 h 1797433"/>
              <a:gd name="connsiteX5" fmla="*/ 2528383 w 5038299"/>
              <a:gd name="connsiteY5" fmla="*/ 432 h 1797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38299" h="1797433">
                <a:moveTo>
                  <a:pt x="2528383" y="432"/>
                </a:moveTo>
                <a:cubicBezTo>
                  <a:pt x="3587335" y="24987"/>
                  <a:pt x="4716129" y="1088531"/>
                  <a:pt x="5023626" y="1758883"/>
                </a:cubicBezTo>
                <a:lnTo>
                  <a:pt x="5038299" y="1797433"/>
                </a:lnTo>
                <a:lnTo>
                  <a:pt x="0" y="1797433"/>
                </a:lnTo>
                <a:lnTo>
                  <a:pt x="24237" y="1777416"/>
                </a:lnTo>
                <a:cubicBezTo>
                  <a:pt x="492711" y="1343474"/>
                  <a:pt x="1306516" y="-27901"/>
                  <a:pt x="2528383" y="432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cxnSp>
        <p:nvCxnSpPr>
          <p:cNvPr id="19" name="形状1">
            <a:extLst>
              <a:ext uri="{FF2B5EF4-FFF2-40B4-BE49-F238E27FC236}">
                <a16:creationId xmlns:a16="http://schemas.microsoft.com/office/drawing/2014/main" id="{66384650-9218-03BC-94A5-EAB9FF4AA9A2}"/>
              </a:ext>
            </a:extLst>
          </p:cNvPr>
          <p:cNvCxnSpPr>
            <a:cxnSpLocks/>
          </p:cNvCxnSpPr>
          <p:nvPr/>
        </p:nvCxnSpPr>
        <p:spPr>
          <a:xfrm flipV="1">
            <a:off x="3791165" y="3409718"/>
            <a:ext cx="0" cy="150069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形状1">
            <a:extLst>
              <a:ext uri="{FF2B5EF4-FFF2-40B4-BE49-F238E27FC236}">
                <a16:creationId xmlns:a16="http://schemas.microsoft.com/office/drawing/2014/main" id="{5236334E-1FA3-20B3-A89B-2A122922C6D9}"/>
              </a:ext>
            </a:extLst>
          </p:cNvPr>
          <p:cNvCxnSpPr>
            <a:cxnSpLocks/>
          </p:cNvCxnSpPr>
          <p:nvPr/>
        </p:nvCxnSpPr>
        <p:spPr>
          <a:xfrm flipV="1">
            <a:off x="3689567" y="3366787"/>
            <a:ext cx="0" cy="1086426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形状1">
            <a:extLst>
              <a:ext uri="{FF2B5EF4-FFF2-40B4-BE49-F238E27FC236}">
                <a16:creationId xmlns:a16="http://schemas.microsoft.com/office/drawing/2014/main" id="{FA6B1A95-E325-CC63-5E64-6A3EC5DA69A9}"/>
              </a:ext>
            </a:extLst>
          </p:cNvPr>
          <p:cNvSpPr txBox="1"/>
          <p:nvPr/>
        </p:nvSpPr>
        <p:spPr>
          <a:xfrm>
            <a:off x="3935995" y="3367934"/>
            <a:ext cx="1349671" cy="4673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b="1" dirty="0">
                <a:gradFill flip="none" rotWithShape="1"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80000">
                      <a:schemeClr val="accent1">
                        <a:lumMod val="9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小标题</a:t>
            </a:r>
          </a:p>
        </p:txBody>
      </p:sp>
      <p:sp>
        <p:nvSpPr>
          <p:cNvPr id="22" name="形状1">
            <a:extLst>
              <a:ext uri="{FF2B5EF4-FFF2-40B4-BE49-F238E27FC236}">
                <a16:creationId xmlns:a16="http://schemas.microsoft.com/office/drawing/2014/main" id="{2A2F1D08-063D-0BA6-1025-54A3F45F9384}"/>
              </a:ext>
            </a:extLst>
          </p:cNvPr>
          <p:cNvSpPr txBox="1"/>
          <p:nvPr/>
        </p:nvSpPr>
        <p:spPr>
          <a:xfrm flipH="1">
            <a:off x="3953162" y="3990754"/>
            <a:ext cx="1658157" cy="76046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</a:t>
            </a:r>
          </a:p>
        </p:txBody>
      </p:sp>
      <p:cxnSp>
        <p:nvCxnSpPr>
          <p:cNvPr id="23" name="w形状1">
            <a:extLst>
              <a:ext uri="{FF2B5EF4-FFF2-40B4-BE49-F238E27FC236}">
                <a16:creationId xmlns:a16="http://schemas.microsoft.com/office/drawing/2014/main" id="{49857FD1-8346-C290-1DE1-0B2941097669}"/>
              </a:ext>
            </a:extLst>
          </p:cNvPr>
          <p:cNvCxnSpPr>
            <a:cxnSpLocks/>
          </p:cNvCxnSpPr>
          <p:nvPr/>
        </p:nvCxnSpPr>
        <p:spPr>
          <a:xfrm>
            <a:off x="3935994" y="3835300"/>
            <a:ext cx="381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形状1">
            <a:extLst>
              <a:ext uri="{FF2B5EF4-FFF2-40B4-BE49-F238E27FC236}">
                <a16:creationId xmlns:a16="http://schemas.microsoft.com/office/drawing/2014/main" id="{9FA169A0-75EF-B47C-5509-00B22A6A90C8}"/>
              </a:ext>
            </a:extLst>
          </p:cNvPr>
          <p:cNvGrpSpPr/>
          <p:nvPr/>
        </p:nvGrpSpPr>
        <p:grpSpPr>
          <a:xfrm>
            <a:off x="3640675" y="3027491"/>
            <a:ext cx="312487" cy="312487"/>
            <a:chOff x="1458042" y="1905000"/>
            <a:chExt cx="386558" cy="386558"/>
          </a:xfrm>
        </p:grpSpPr>
        <p:sp>
          <p:nvSpPr>
            <p:cNvPr id="26" name="w形状1">
              <a:extLst>
                <a:ext uri="{FF2B5EF4-FFF2-40B4-BE49-F238E27FC236}">
                  <a16:creationId xmlns:a16="http://schemas.microsoft.com/office/drawing/2014/main" id="{C0E6DB56-938C-0FAE-4A5D-38C7FB0701ED}"/>
                </a:ext>
              </a:extLst>
            </p:cNvPr>
            <p:cNvSpPr/>
            <p:nvPr/>
          </p:nvSpPr>
          <p:spPr>
            <a:xfrm>
              <a:off x="1458042" y="1905000"/>
              <a:ext cx="386558" cy="38655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 cap="rnd">
              <a:noFill/>
              <a:prstDash val="solid"/>
              <a:round/>
              <a:headEnd/>
              <a:tailEnd/>
            </a:ln>
            <a:effectLst>
              <a:outerShdw blurRad="254000" dist="127000" algn="ctr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54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7" name="形状1">
              <a:extLst>
                <a:ext uri="{FF2B5EF4-FFF2-40B4-BE49-F238E27FC236}">
                  <a16:creationId xmlns:a16="http://schemas.microsoft.com/office/drawing/2014/main" id="{E453B860-CDBE-3396-59A1-F78623910EDF}"/>
                </a:ext>
              </a:extLst>
            </p:cNvPr>
            <p:cNvSpPr/>
            <p:nvPr/>
          </p:nvSpPr>
          <p:spPr>
            <a:xfrm>
              <a:off x="1536102" y="1983062"/>
              <a:ext cx="230436" cy="2304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 b="1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25" name="形状1">
            <a:extLst>
              <a:ext uri="{FF2B5EF4-FFF2-40B4-BE49-F238E27FC236}">
                <a16:creationId xmlns:a16="http://schemas.microsoft.com/office/drawing/2014/main" id="{731E1D67-E521-0ED0-C37A-A0D095EEF4EC}"/>
              </a:ext>
            </a:extLst>
          </p:cNvPr>
          <p:cNvSpPr txBox="1"/>
          <p:nvPr/>
        </p:nvSpPr>
        <p:spPr>
          <a:xfrm>
            <a:off x="4031966" y="3031384"/>
            <a:ext cx="1349671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R="0" lvl="0" indent="0" fontAlgn="auto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gradFill flip="none" rotWithShape="1"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80000">
                      <a:schemeClr val="accent1">
                        <a:lumMod val="9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20XX.01</a:t>
            </a:r>
            <a:endParaRPr lang="zh-CN" altLang="en-US" sz="2000" b="1" dirty="0">
              <a:gradFill flip="none" rotWithShape="1">
                <a:gsLst>
                  <a:gs pos="0">
                    <a:schemeClr val="accent1">
                      <a:lumMod val="90000"/>
                      <a:lumOff val="10000"/>
                    </a:schemeClr>
                  </a:gs>
                  <a:gs pos="80000">
                    <a:schemeClr val="accent1">
                      <a:lumMod val="9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cxnSp>
        <p:nvCxnSpPr>
          <p:cNvPr id="29" name="形状1">
            <a:extLst>
              <a:ext uri="{FF2B5EF4-FFF2-40B4-BE49-F238E27FC236}">
                <a16:creationId xmlns:a16="http://schemas.microsoft.com/office/drawing/2014/main" id="{8203B32B-83A5-7FAB-F2C8-FFBC24BA1BB5}"/>
              </a:ext>
            </a:extLst>
          </p:cNvPr>
          <p:cNvCxnSpPr>
            <a:cxnSpLocks/>
          </p:cNvCxnSpPr>
          <p:nvPr/>
        </p:nvCxnSpPr>
        <p:spPr>
          <a:xfrm flipV="1">
            <a:off x="6731315" y="2619814"/>
            <a:ext cx="0" cy="150069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形状1">
            <a:extLst>
              <a:ext uri="{FF2B5EF4-FFF2-40B4-BE49-F238E27FC236}">
                <a16:creationId xmlns:a16="http://schemas.microsoft.com/office/drawing/2014/main" id="{CEAF828A-375B-D973-9D58-CBC0053AF73B}"/>
              </a:ext>
            </a:extLst>
          </p:cNvPr>
          <p:cNvCxnSpPr>
            <a:cxnSpLocks/>
          </p:cNvCxnSpPr>
          <p:nvPr/>
        </p:nvCxnSpPr>
        <p:spPr>
          <a:xfrm flipV="1">
            <a:off x="6629717" y="2576883"/>
            <a:ext cx="0" cy="1086426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形状1">
            <a:extLst>
              <a:ext uri="{FF2B5EF4-FFF2-40B4-BE49-F238E27FC236}">
                <a16:creationId xmlns:a16="http://schemas.microsoft.com/office/drawing/2014/main" id="{8F006EF4-2F38-19BE-F238-468E39B1C58B}"/>
              </a:ext>
            </a:extLst>
          </p:cNvPr>
          <p:cNvSpPr txBox="1"/>
          <p:nvPr/>
        </p:nvSpPr>
        <p:spPr>
          <a:xfrm>
            <a:off x="6876145" y="2578030"/>
            <a:ext cx="1349671" cy="4673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b="1" dirty="0">
                <a:gradFill flip="none" rotWithShape="1"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80000">
                      <a:schemeClr val="accent1">
                        <a:lumMod val="9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小标题</a:t>
            </a:r>
          </a:p>
        </p:txBody>
      </p:sp>
      <p:sp>
        <p:nvSpPr>
          <p:cNvPr id="32" name="w形状1">
            <a:extLst>
              <a:ext uri="{FF2B5EF4-FFF2-40B4-BE49-F238E27FC236}">
                <a16:creationId xmlns:a16="http://schemas.microsoft.com/office/drawing/2014/main" id="{8D9523BE-3101-EF6E-8CD1-7E43285FEA96}"/>
              </a:ext>
            </a:extLst>
          </p:cNvPr>
          <p:cNvSpPr txBox="1"/>
          <p:nvPr/>
        </p:nvSpPr>
        <p:spPr>
          <a:xfrm flipH="1">
            <a:off x="6893312" y="3200850"/>
            <a:ext cx="1658157" cy="76046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</a:t>
            </a:r>
          </a:p>
        </p:txBody>
      </p:sp>
      <p:cxnSp>
        <p:nvCxnSpPr>
          <p:cNvPr id="33" name="形状1">
            <a:extLst>
              <a:ext uri="{FF2B5EF4-FFF2-40B4-BE49-F238E27FC236}">
                <a16:creationId xmlns:a16="http://schemas.microsoft.com/office/drawing/2014/main" id="{EC09ADE1-49DE-E2DB-C059-7D4DB61B936C}"/>
              </a:ext>
            </a:extLst>
          </p:cNvPr>
          <p:cNvCxnSpPr>
            <a:cxnSpLocks/>
          </p:cNvCxnSpPr>
          <p:nvPr/>
        </p:nvCxnSpPr>
        <p:spPr>
          <a:xfrm>
            <a:off x="6876144" y="3045396"/>
            <a:ext cx="381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形状1">
            <a:extLst>
              <a:ext uri="{FF2B5EF4-FFF2-40B4-BE49-F238E27FC236}">
                <a16:creationId xmlns:a16="http://schemas.microsoft.com/office/drawing/2014/main" id="{81EFBB23-589B-C3CB-3A95-62FE87CA2FD6}"/>
              </a:ext>
            </a:extLst>
          </p:cNvPr>
          <p:cNvGrpSpPr/>
          <p:nvPr/>
        </p:nvGrpSpPr>
        <p:grpSpPr>
          <a:xfrm>
            <a:off x="6580825" y="2237587"/>
            <a:ext cx="312487" cy="312487"/>
            <a:chOff x="1458042" y="1905000"/>
            <a:chExt cx="386558" cy="386558"/>
          </a:xfrm>
        </p:grpSpPr>
        <p:sp>
          <p:nvSpPr>
            <p:cNvPr id="36" name="形状1">
              <a:extLst>
                <a:ext uri="{FF2B5EF4-FFF2-40B4-BE49-F238E27FC236}">
                  <a16:creationId xmlns:a16="http://schemas.microsoft.com/office/drawing/2014/main" id="{0A8C7C69-67E2-B8E5-3682-20F7CCC95659}"/>
                </a:ext>
              </a:extLst>
            </p:cNvPr>
            <p:cNvSpPr/>
            <p:nvPr/>
          </p:nvSpPr>
          <p:spPr>
            <a:xfrm>
              <a:off x="1458042" y="1905000"/>
              <a:ext cx="386558" cy="38655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 cap="rnd">
              <a:noFill/>
              <a:prstDash val="solid"/>
              <a:round/>
              <a:headEnd/>
              <a:tailEnd/>
            </a:ln>
            <a:effectLst>
              <a:outerShdw blurRad="254000" dist="127000" algn="ctr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54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7" name="形状1">
              <a:extLst>
                <a:ext uri="{FF2B5EF4-FFF2-40B4-BE49-F238E27FC236}">
                  <a16:creationId xmlns:a16="http://schemas.microsoft.com/office/drawing/2014/main" id="{7F47C373-C36A-6071-7F1E-45AAF72B1F80}"/>
                </a:ext>
              </a:extLst>
            </p:cNvPr>
            <p:cNvSpPr/>
            <p:nvPr/>
          </p:nvSpPr>
          <p:spPr>
            <a:xfrm>
              <a:off x="1536102" y="1983062"/>
              <a:ext cx="230436" cy="2304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 b="1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35" name="形状114">
            <a:extLst>
              <a:ext uri="{FF2B5EF4-FFF2-40B4-BE49-F238E27FC236}">
                <a16:creationId xmlns:a16="http://schemas.microsoft.com/office/drawing/2014/main" id="{F24FD029-F92D-5276-9685-4F6C3BD54CF1}"/>
              </a:ext>
            </a:extLst>
          </p:cNvPr>
          <p:cNvSpPr txBox="1"/>
          <p:nvPr/>
        </p:nvSpPr>
        <p:spPr>
          <a:xfrm>
            <a:off x="6972116" y="2241480"/>
            <a:ext cx="1349671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R="0" lvl="0" indent="0" fontAlgn="auto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gradFill flip="none" rotWithShape="1"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80000">
                      <a:schemeClr val="accent1">
                        <a:lumMod val="9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20XX.01</a:t>
            </a:r>
            <a:endParaRPr lang="zh-CN" altLang="en-US" sz="2000" b="1" dirty="0">
              <a:gradFill flip="none" rotWithShape="1">
                <a:gsLst>
                  <a:gs pos="0">
                    <a:schemeClr val="accent1">
                      <a:lumMod val="90000"/>
                      <a:lumOff val="10000"/>
                    </a:schemeClr>
                  </a:gs>
                  <a:gs pos="80000">
                    <a:schemeClr val="accent1">
                      <a:lumMod val="9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cxnSp>
        <p:nvCxnSpPr>
          <p:cNvPr id="39" name="形状13">
            <a:extLst>
              <a:ext uri="{FF2B5EF4-FFF2-40B4-BE49-F238E27FC236}">
                <a16:creationId xmlns:a16="http://schemas.microsoft.com/office/drawing/2014/main" id="{35C2BDB3-7607-7E35-2F06-787675C03713}"/>
              </a:ext>
            </a:extLst>
          </p:cNvPr>
          <p:cNvCxnSpPr>
            <a:cxnSpLocks/>
          </p:cNvCxnSpPr>
          <p:nvPr/>
        </p:nvCxnSpPr>
        <p:spPr>
          <a:xfrm flipV="1">
            <a:off x="9671465" y="1683039"/>
            <a:ext cx="0" cy="150069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形状11">
            <a:extLst>
              <a:ext uri="{FF2B5EF4-FFF2-40B4-BE49-F238E27FC236}">
                <a16:creationId xmlns:a16="http://schemas.microsoft.com/office/drawing/2014/main" id="{7EDAFFAC-3E89-A3CE-BBDA-A3FE6F9B345B}"/>
              </a:ext>
            </a:extLst>
          </p:cNvPr>
          <p:cNvCxnSpPr>
            <a:cxnSpLocks/>
          </p:cNvCxnSpPr>
          <p:nvPr/>
        </p:nvCxnSpPr>
        <p:spPr>
          <a:xfrm flipV="1">
            <a:off x="9569867" y="1640108"/>
            <a:ext cx="0" cy="1086426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形状2">
            <a:extLst>
              <a:ext uri="{FF2B5EF4-FFF2-40B4-BE49-F238E27FC236}">
                <a16:creationId xmlns:a16="http://schemas.microsoft.com/office/drawing/2014/main" id="{FED6B77A-8A50-0970-432E-CD2FCA128D73}"/>
              </a:ext>
            </a:extLst>
          </p:cNvPr>
          <p:cNvSpPr txBox="1"/>
          <p:nvPr/>
        </p:nvSpPr>
        <p:spPr>
          <a:xfrm>
            <a:off x="9816295" y="1641255"/>
            <a:ext cx="1349671" cy="4673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b="1" dirty="0">
                <a:gradFill flip="none" rotWithShape="1"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80000">
                      <a:schemeClr val="accent1">
                        <a:lumMod val="9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小标题</a:t>
            </a:r>
          </a:p>
        </p:txBody>
      </p:sp>
      <p:sp>
        <p:nvSpPr>
          <p:cNvPr id="42" name="形状1">
            <a:extLst>
              <a:ext uri="{FF2B5EF4-FFF2-40B4-BE49-F238E27FC236}">
                <a16:creationId xmlns:a16="http://schemas.microsoft.com/office/drawing/2014/main" id="{F3886B0E-C206-78CE-94D7-FA6599327936}"/>
              </a:ext>
            </a:extLst>
          </p:cNvPr>
          <p:cNvSpPr txBox="1"/>
          <p:nvPr/>
        </p:nvSpPr>
        <p:spPr>
          <a:xfrm flipH="1">
            <a:off x="9833462" y="2264075"/>
            <a:ext cx="1658157" cy="76046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</a:t>
            </a:r>
          </a:p>
        </p:txBody>
      </p:sp>
      <p:cxnSp>
        <p:nvCxnSpPr>
          <p:cNvPr id="43" name="线">
            <a:extLst>
              <a:ext uri="{FF2B5EF4-FFF2-40B4-BE49-F238E27FC236}">
                <a16:creationId xmlns:a16="http://schemas.microsoft.com/office/drawing/2014/main" id="{60660DBC-BE0A-C46D-C277-933E56620402}"/>
              </a:ext>
            </a:extLst>
          </p:cNvPr>
          <p:cNvCxnSpPr>
            <a:cxnSpLocks/>
          </p:cNvCxnSpPr>
          <p:nvPr/>
        </p:nvCxnSpPr>
        <p:spPr>
          <a:xfrm>
            <a:off x="9816294" y="2108621"/>
            <a:ext cx="381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形状15">
            <a:extLst>
              <a:ext uri="{FF2B5EF4-FFF2-40B4-BE49-F238E27FC236}">
                <a16:creationId xmlns:a16="http://schemas.microsoft.com/office/drawing/2014/main" id="{0B468DE4-8FE0-B457-C697-E0375A564388}"/>
              </a:ext>
            </a:extLst>
          </p:cNvPr>
          <p:cNvGrpSpPr/>
          <p:nvPr/>
        </p:nvGrpSpPr>
        <p:grpSpPr>
          <a:xfrm>
            <a:off x="9520975" y="1300812"/>
            <a:ext cx="312487" cy="312487"/>
            <a:chOff x="1458042" y="1905000"/>
            <a:chExt cx="386558" cy="386558"/>
          </a:xfrm>
        </p:grpSpPr>
        <p:sp>
          <p:nvSpPr>
            <p:cNvPr id="46" name="圆">
              <a:extLst>
                <a:ext uri="{FF2B5EF4-FFF2-40B4-BE49-F238E27FC236}">
                  <a16:creationId xmlns:a16="http://schemas.microsoft.com/office/drawing/2014/main" id="{3D77BAD9-1F8A-7D53-851F-5703235D2E42}"/>
                </a:ext>
              </a:extLst>
            </p:cNvPr>
            <p:cNvSpPr/>
            <p:nvPr/>
          </p:nvSpPr>
          <p:spPr>
            <a:xfrm>
              <a:off x="1458042" y="1905000"/>
              <a:ext cx="386558" cy="38655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 cap="rnd">
              <a:noFill/>
              <a:prstDash val="solid"/>
              <a:round/>
              <a:headEnd/>
              <a:tailEnd/>
            </a:ln>
            <a:effectLst>
              <a:outerShdw blurRad="254000" dist="127000" algn="ctr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54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7" name="点">
              <a:extLst>
                <a:ext uri="{FF2B5EF4-FFF2-40B4-BE49-F238E27FC236}">
                  <a16:creationId xmlns:a16="http://schemas.microsoft.com/office/drawing/2014/main" id="{26CC2FA6-8409-5A77-B1F3-1945CA32B9BE}"/>
                </a:ext>
              </a:extLst>
            </p:cNvPr>
            <p:cNvSpPr/>
            <p:nvPr/>
          </p:nvSpPr>
          <p:spPr>
            <a:xfrm>
              <a:off x="1536102" y="1983062"/>
              <a:ext cx="230436" cy="2304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 b="1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45" name="形状1">
            <a:extLst>
              <a:ext uri="{FF2B5EF4-FFF2-40B4-BE49-F238E27FC236}">
                <a16:creationId xmlns:a16="http://schemas.microsoft.com/office/drawing/2014/main" id="{BDC645A1-E1FB-A96B-FC01-AD60E32B539F}"/>
              </a:ext>
            </a:extLst>
          </p:cNvPr>
          <p:cNvSpPr txBox="1"/>
          <p:nvPr/>
        </p:nvSpPr>
        <p:spPr>
          <a:xfrm>
            <a:off x="9912266" y="1304705"/>
            <a:ext cx="1349671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R="0" lvl="0" indent="0" fontAlgn="auto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gradFill flip="none" rotWithShape="1"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80000">
                      <a:schemeClr val="accent1">
                        <a:lumMod val="9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20XX.01</a:t>
            </a:r>
            <a:endParaRPr lang="zh-CN" altLang="en-US" sz="2000" b="1" dirty="0">
              <a:gradFill flip="none" rotWithShape="1">
                <a:gsLst>
                  <a:gs pos="0">
                    <a:schemeClr val="accent1">
                      <a:lumMod val="90000"/>
                      <a:lumOff val="10000"/>
                    </a:schemeClr>
                  </a:gs>
                  <a:gs pos="80000">
                    <a:schemeClr val="accent1">
                      <a:lumMod val="9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8" name="形状12">
            <a:extLst>
              <a:ext uri="{FF2B5EF4-FFF2-40B4-BE49-F238E27FC236}">
                <a16:creationId xmlns:a16="http://schemas.microsoft.com/office/drawing/2014/main" id="{CF533551-ED8E-B36F-A818-8B6B53CD296F}"/>
              </a:ext>
            </a:extLst>
          </p:cNvPr>
          <p:cNvSpPr/>
          <p:nvPr/>
        </p:nvSpPr>
        <p:spPr>
          <a:xfrm>
            <a:off x="846494" y="1416568"/>
            <a:ext cx="530352" cy="457515"/>
          </a:xfrm>
          <a:custGeom>
            <a:avLst/>
            <a:gdLst>
              <a:gd name="connsiteX0" fmla="*/ 513606 w 607058"/>
              <a:gd name="connsiteY0" fmla="*/ 6 h 523687"/>
              <a:gd name="connsiteX1" fmla="*/ 415721 w 607058"/>
              <a:gd name="connsiteY1" fmla="*/ 242967 h 523687"/>
              <a:gd name="connsiteX2" fmla="*/ 462502 w 607058"/>
              <a:gd name="connsiteY2" fmla="*/ 235092 h 523687"/>
              <a:gd name="connsiteX3" fmla="*/ 607058 w 607058"/>
              <a:gd name="connsiteY3" fmla="*/ 379345 h 523687"/>
              <a:gd name="connsiteX4" fmla="*/ 462502 w 607058"/>
              <a:gd name="connsiteY4" fmla="*/ 523687 h 523687"/>
              <a:gd name="connsiteX5" fmla="*/ 318036 w 607058"/>
              <a:gd name="connsiteY5" fmla="*/ 379345 h 523687"/>
              <a:gd name="connsiteX6" fmla="*/ 318036 w 607058"/>
              <a:gd name="connsiteY6" fmla="*/ 379166 h 523687"/>
              <a:gd name="connsiteX7" fmla="*/ 458918 w 607058"/>
              <a:gd name="connsiteY7" fmla="*/ 35447 h 523687"/>
              <a:gd name="connsiteX8" fmla="*/ 513606 w 607058"/>
              <a:gd name="connsiteY8" fmla="*/ 6 h 523687"/>
              <a:gd name="connsiteX9" fmla="*/ 195685 w 607058"/>
              <a:gd name="connsiteY9" fmla="*/ 6 h 523687"/>
              <a:gd name="connsiteX10" fmla="*/ 97831 w 607058"/>
              <a:gd name="connsiteY10" fmla="*/ 242967 h 523687"/>
              <a:gd name="connsiteX11" fmla="*/ 144615 w 607058"/>
              <a:gd name="connsiteY11" fmla="*/ 235092 h 523687"/>
              <a:gd name="connsiteX12" fmla="*/ 289091 w 607058"/>
              <a:gd name="connsiteY12" fmla="*/ 379345 h 523687"/>
              <a:gd name="connsiteX13" fmla="*/ 144615 w 607058"/>
              <a:gd name="connsiteY13" fmla="*/ 523687 h 523687"/>
              <a:gd name="connsiteX14" fmla="*/ 50 w 607058"/>
              <a:gd name="connsiteY14" fmla="*/ 379345 h 523687"/>
              <a:gd name="connsiteX15" fmla="*/ 140 w 607058"/>
              <a:gd name="connsiteY15" fmla="*/ 379166 h 523687"/>
              <a:gd name="connsiteX16" fmla="*/ 140941 w 607058"/>
              <a:gd name="connsiteY16" fmla="*/ 35447 h 523687"/>
              <a:gd name="connsiteX17" fmla="*/ 195685 w 607058"/>
              <a:gd name="connsiteY17" fmla="*/ 6 h 523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07058" h="523687">
                <a:moveTo>
                  <a:pt x="513606" y="6"/>
                </a:moveTo>
                <a:cubicBezTo>
                  <a:pt x="528036" y="832"/>
                  <a:pt x="440120" y="103300"/>
                  <a:pt x="415721" y="242967"/>
                </a:cubicBezTo>
                <a:cubicBezTo>
                  <a:pt x="430419" y="237955"/>
                  <a:pt x="446102" y="235092"/>
                  <a:pt x="462502" y="235092"/>
                </a:cubicBezTo>
                <a:cubicBezTo>
                  <a:pt x="542353" y="235092"/>
                  <a:pt x="607058" y="299701"/>
                  <a:pt x="607058" y="379345"/>
                </a:cubicBezTo>
                <a:cubicBezTo>
                  <a:pt x="607058" y="459077"/>
                  <a:pt x="542353" y="523687"/>
                  <a:pt x="462502" y="523687"/>
                </a:cubicBezTo>
                <a:cubicBezTo>
                  <a:pt x="382741" y="523687"/>
                  <a:pt x="318036" y="459077"/>
                  <a:pt x="318036" y="379345"/>
                </a:cubicBezTo>
                <a:cubicBezTo>
                  <a:pt x="318036" y="379345"/>
                  <a:pt x="318036" y="379255"/>
                  <a:pt x="318036" y="379166"/>
                </a:cubicBezTo>
                <a:cubicBezTo>
                  <a:pt x="317857" y="374960"/>
                  <a:pt x="309343" y="145068"/>
                  <a:pt x="458918" y="35447"/>
                </a:cubicBezTo>
                <a:cubicBezTo>
                  <a:pt x="492614" y="10748"/>
                  <a:pt x="508796" y="-270"/>
                  <a:pt x="513606" y="6"/>
                </a:cubicBezTo>
                <a:close/>
                <a:moveTo>
                  <a:pt x="195685" y="6"/>
                </a:moveTo>
                <a:cubicBezTo>
                  <a:pt x="210154" y="832"/>
                  <a:pt x="122231" y="103300"/>
                  <a:pt x="97831" y="242967"/>
                </a:cubicBezTo>
                <a:cubicBezTo>
                  <a:pt x="112529" y="237955"/>
                  <a:pt x="128214" y="235092"/>
                  <a:pt x="144615" y="235092"/>
                </a:cubicBezTo>
                <a:cubicBezTo>
                  <a:pt x="224471" y="235092"/>
                  <a:pt x="289091" y="299701"/>
                  <a:pt x="289091" y="379345"/>
                </a:cubicBezTo>
                <a:cubicBezTo>
                  <a:pt x="289091" y="459077"/>
                  <a:pt x="224471" y="523687"/>
                  <a:pt x="144615" y="523687"/>
                </a:cubicBezTo>
                <a:cubicBezTo>
                  <a:pt x="64759" y="523687"/>
                  <a:pt x="50" y="459077"/>
                  <a:pt x="50" y="379345"/>
                </a:cubicBezTo>
                <a:cubicBezTo>
                  <a:pt x="50" y="379345"/>
                  <a:pt x="140" y="379255"/>
                  <a:pt x="140" y="379166"/>
                </a:cubicBezTo>
                <a:cubicBezTo>
                  <a:pt x="-40" y="374960"/>
                  <a:pt x="-8554" y="145068"/>
                  <a:pt x="140941" y="35447"/>
                </a:cubicBezTo>
                <a:cubicBezTo>
                  <a:pt x="174662" y="10748"/>
                  <a:pt x="190862" y="-270"/>
                  <a:pt x="195685" y="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9" name="形状1">
            <a:extLst>
              <a:ext uri="{FF2B5EF4-FFF2-40B4-BE49-F238E27FC236}">
                <a16:creationId xmlns:a16="http://schemas.microsoft.com/office/drawing/2014/main" id="{824224A9-CF57-954C-286D-03AFDB874297}"/>
              </a:ext>
            </a:extLst>
          </p:cNvPr>
          <p:cNvSpPr txBox="1"/>
          <p:nvPr/>
        </p:nvSpPr>
        <p:spPr>
          <a:xfrm flipH="1">
            <a:off x="1538841" y="1537011"/>
            <a:ext cx="2912737" cy="76046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7FBEDA9-94F6-49EB-F498-00E1DE4E92A5}"/>
              </a:ext>
            </a:extLst>
          </p:cNvPr>
          <p:cNvGrpSpPr/>
          <p:nvPr/>
        </p:nvGrpSpPr>
        <p:grpSpPr>
          <a:xfrm>
            <a:off x="1538841" y="2454007"/>
            <a:ext cx="491712" cy="0"/>
            <a:chOff x="6832024" y="4187464"/>
            <a:chExt cx="491712" cy="0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4B7950A4-4768-53D9-CBEA-5AB0B9F34407}"/>
                </a:ext>
              </a:extLst>
            </p:cNvPr>
            <p:cNvCxnSpPr>
              <a:cxnSpLocks/>
            </p:cNvCxnSpPr>
            <p:nvPr/>
          </p:nvCxnSpPr>
          <p:spPr>
            <a:xfrm>
              <a:off x="6832024" y="4187464"/>
              <a:ext cx="280747" cy="0"/>
            </a:xfrm>
            <a:prstGeom prst="line">
              <a:avLst/>
            </a:prstGeom>
            <a:ln w="63500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33000"/>
                    </a:schemeClr>
                  </a:gs>
                </a:gsLst>
                <a:lin ang="0" scaled="1"/>
                <a:tileRect/>
              </a:gradFill>
              <a:round/>
            </a:ln>
            <a:effectLst>
              <a:outerShdw blurRad="101600" dist="76200" dir="5400000" algn="t" rotWithShape="0">
                <a:schemeClr val="accent1">
                  <a:alpha val="23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E9FD5F28-AE17-0E3D-8CC7-D2489031000C}"/>
                </a:ext>
              </a:extLst>
            </p:cNvPr>
            <p:cNvCxnSpPr>
              <a:cxnSpLocks/>
            </p:cNvCxnSpPr>
            <p:nvPr/>
          </p:nvCxnSpPr>
          <p:spPr>
            <a:xfrm>
              <a:off x="7212979" y="4187464"/>
              <a:ext cx="110757" cy="0"/>
            </a:xfrm>
            <a:prstGeom prst="line">
              <a:avLst/>
            </a:prstGeom>
            <a:ln w="63500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round/>
            </a:ln>
            <a:effectLst>
              <a:outerShdw blurRad="101600" dist="76200" dir="5400000" algn="t" rotWithShape="0">
                <a:schemeClr val="accent1">
                  <a:alpha val="23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55883DB8-F354-9D99-F613-5AA9DE2A0C96}"/>
              </a:ext>
            </a:extLst>
          </p:cNvPr>
          <p:cNvSpPr txBox="1"/>
          <p:nvPr/>
        </p:nvSpPr>
        <p:spPr>
          <a:xfrm>
            <a:off x="1132113" y="518049"/>
            <a:ext cx="1436915" cy="44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商业计划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F5415C-5EFA-93A9-55D3-457B0D029A68}"/>
              </a:ext>
            </a:extLst>
          </p:cNvPr>
          <p:cNvSpPr txBox="1"/>
          <p:nvPr/>
        </p:nvSpPr>
        <p:spPr>
          <a:xfrm>
            <a:off x="574765" y="485123"/>
            <a:ext cx="235132" cy="50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8049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79205DD-4224-0544-DA1D-8CCB780AD14E}"/>
              </a:ext>
            </a:extLst>
          </p:cNvPr>
          <p:cNvSpPr/>
          <p:nvPr/>
        </p:nvSpPr>
        <p:spPr>
          <a:xfrm>
            <a:off x="2585915" y="2919416"/>
            <a:ext cx="1390650" cy="13906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368300" dist="50800" dir="5400000" algn="ctr" rotWithShape="0">
              <a:srgbClr val="000000">
                <a:alpha val="7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04</a:t>
            </a:r>
            <a:endParaRPr lang="zh-CN" altLang="en-US" sz="48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D48612-B6AC-B705-375A-8DC32EAC6FC2}"/>
              </a:ext>
            </a:extLst>
          </p:cNvPr>
          <p:cNvSpPr txBox="1"/>
          <p:nvPr/>
        </p:nvSpPr>
        <p:spPr>
          <a:xfrm>
            <a:off x="904876" y="1108928"/>
            <a:ext cx="6516468" cy="1498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0" dirty="0">
                <a:solidFill>
                  <a:schemeClr val="accent3">
                    <a:lumMod val="7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PART FORE</a:t>
            </a:r>
            <a:endParaRPr lang="zh-CN" altLang="en-US" sz="8000" dirty="0">
              <a:solidFill>
                <a:schemeClr val="accent3">
                  <a:lumMod val="75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D80003-518C-6278-9088-0B47AEF29F31}"/>
              </a:ext>
            </a:extLst>
          </p:cNvPr>
          <p:cNvSpPr txBox="1"/>
          <p:nvPr/>
        </p:nvSpPr>
        <p:spPr>
          <a:xfrm>
            <a:off x="4136451" y="3085341"/>
            <a:ext cx="3438442" cy="787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融资计划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BFD4D33-1D28-D414-B8AB-61BF89F163A3}"/>
              </a:ext>
            </a:extLst>
          </p:cNvPr>
          <p:cNvSpPr txBox="1"/>
          <p:nvPr/>
        </p:nvSpPr>
        <p:spPr>
          <a:xfrm>
            <a:off x="4174688" y="3733134"/>
            <a:ext cx="2752677" cy="443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alpha val="10000"/>
                  </a:schemeClr>
                </a:solidFill>
                <a:latin typeface="汉仪旗黑 85S" panose="00020600040101010101" pitchFamily="18" charset="-122"/>
                <a:ea typeface="汉仪旗黑 85S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accent3">
                    <a:lumMod val="75000"/>
                  </a:schemeClr>
                </a:solidFill>
                <a:latin typeface="+mn-ea"/>
                <a:ea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Financing programs</a:t>
            </a:r>
          </a:p>
        </p:txBody>
      </p:sp>
    </p:spTree>
    <p:extLst>
      <p:ext uri="{BB962C8B-B14F-4D97-AF65-F5344CB8AC3E}">
        <p14:creationId xmlns:p14="http://schemas.microsoft.com/office/powerpoint/2010/main" val="40764075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5B44ADB-5ECD-BA00-D14D-2FEC952133DD}"/>
              </a:ext>
            </a:extLst>
          </p:cNvPr>
          <p:cNvSpPr txBox="1"/>
          <p:nvPr/>
        </p:nvSpPr>
        <p:spPr>
          <a:xfrm>
            <a:off x="574765" y="472893"/>
            <a:ext cx="235132" cy="50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D2603A-EBCB-DA0A-A813-56C3E7666BB1}"/>
              </a:ext>
            </a:extLst>
          </p:cNvPr>
          <p:cNvSpPr txBox="1"/>
          <p:nvPr/>
        </p:nvSpPr>
        <p:spPr>
          <a:xfrm>
            <a:off x="1132113" y="518049"/>
            <a:ext cx="1436915" cy="44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融资计划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6A7D9AF5-5149-197A-7C44-8AB9FC7C42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394" y="1622022"/>
            <a:ext cx="2870959" cy="393993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9E2FA5B4-A563-7DA6-CB71-0B7E2A6AB849}"/>
              </a:ext>
            </a:extLst>
          </p:cNvPr>
          <p:cNvGrpSpPr/>
          <p:nvPr/>
        </p:nvGrpSpPr>
        <p:grpSpPr>
          <a:xfrm>
            <a:off x="4305084" y="4632628"/>
            <a:ext cx="6876523" cy="929328"/>
            <a:chOff x="651762" y="4628820"/>
            <a:chExt cx="9896435" cy="1473399"/>
          </a:xfrm>
        </p:grpSpPr>
        <p:sp>
          <p:nvSpPr>
            <p:cNvPr id="34" name="PPT世界-16">
              <a:extLst>
                <a:ext uri="{FF2B5EF4-FFF2-40B4-BE49-F238E27FC236}">
                  <a16:creationId xmlns:a16="http://schemas.microsoft.com/office/drawing/2014/main" id="{48591C3E-CC78-80FC-39D3-96B5AD5A43A6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51762" y="4628820"/>
              <a:ext cx="9896435" cy="1473399"/>
            </a:xfrm>
            <a:prstGeom prst="roundRect">
              <a:avLst/>
            </a:prstGeom>
            <a:solidFill>
              <a:sysClr val="window" lastClr="FFFFFF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>
              <a:outerShdw blurRad="317500" dist="381000" dir="5400000" sx="80000" sy="80000" algn="t" rotWithShape="0">
                <a:schemeClr val="accent1"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5" name="PPT世界-17">
              <a:extLst>
                <a:ext uri="{FF2B5EF4-FFF2-40B4-BE49-F238E27FC236}">
                  <a16:creationId xmlns:a16="http://schemas.microsoft.com/office/drawing/2014/main" id="{CBDC06BF-7133-79E1-BD63-6B86F183EFE8}"/>
                </a:ext>
              </a:extLst>
            </p:cNvPr>
            <p:cNvSpPr/>
            <p:nvPr/>
          </p:nvSpPr>
          <p:spPr>
            <a:xfrm>
              <a:off x="995853" y="4805735"/>
              <a:ext cx="8868692" cy="9462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在这里输入你的正文阐述与关键词标题相关的具体内容，若字数太多酌情先删减文案，在这里输入你的正文阐述与关键词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FECD986-CAE0-09D2-7A29-C621B3D89F9D}"/>
              </a:ext>
            </a:extLst>
          </p:cNvPr>
          <p:cNvGrpSpPr/>
          <p:nvPr/>
        </p:nvGrpSpPr>
        <p:grpSpPr>
          <a:xfrm>
            <a:off x="4305084" y="1622022"/>
            <a:ext cx="3256679" cy="1284753"/>
            <a:chOff x="3872470" y="1845611"/>
            <a:chExt cx="3256679" cy="1284753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BAEF0102-4AB2-1CE4-55F9-8ADAE61020EA}"/>
                </a:ext>
              </a:extLst>
            </p:cNvPr>
            <p:cNvSpPr/>
            <p:nvPr/>
          </p:nvSpPr>
          <p:spPr>
            <a:xfrm>
              <a:off x="3967477" y="1845611"/>
              <a:ext cx="1943100" cy="4017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KEYWORD</a:t>
              </a:r>
              <a:endParaRPr lang="zh-CN" altLang="en-US" b="1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17EDE034-6D0A-6295-A754-30D979F5B775}"/>
                </a:ext>
              </a:extLst>
            </p:cNvPr>
            <p:cNvSpPr/>
            <p:nvPr/>
          </p:nvSpPr>
          <p:spPr>
            <a:xfrm>
              <a:off x="3872470" y="2275004"/>
              <a:ext cx="3256679" cy="855360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EC5F67BD-E4FD-E79C-6019-FFE7B3814CE5}"/>
              </a:ext>
            </a:extLst>
          </p:cNvPr>
          <p:cNvGrpSpPr/>
          <p:nvPr/>
        </p:nvGrpSpPr>
        <p:grpSpPr>
          <a:xfrm>
            <a:off x="4305084" y="3127325"/>
            <a:ext cx="3256679" cy="1284753"/>
            <a:chOff x="3872470" y="1845611"/>
            <a:chExt cx="3256679" cy="1284753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A03CB246-F931-368C-DDD7-95237D930426}"/>
                </a:ext>
              </a:extLst>
            </p:cNvPr>
            <p:cNvSpPr/>
            <p:nvPr/>
          </p:nvSpPr>
          <p:spPr>
            <a:xfrm>
              <a:off x="3967477" y="1845611"/>
              <a:ext cx="1943100" cy="4017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KEYWORD</a:t>
              </a:r>
              <a:endParaRPr lang="zh-CN" altLang="en-US" b="1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F6A39F2B-9B11-570F-23D4-19D327E41BD8}"/>
                </a:ext>
              </a:extLst>
            </p:cNvPr>
            <p:cNvSpPr/>
            <p:nvPr/>
          </p:nvSpPr>
          <p:spPr>
            <a:xfrm>
              <a:off x="3872470" y="2275004"/>
              <a:ext cx="3256679" cy="855360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D955461-5C87-72F4-0D9B-B05D2C3FCA9B}"/>
              </a:ext>
            </a:extLst>
          </p:cNvPr>
          <p:cNvGrpSpPr/>
          <p:nvPr/>
        </p:nvGrpSpPr>
        <p:grpSpPr>
          <a:xfrm>
            <a:off x="7924928" y="1622022"/>
            <a:ext cx="3256679" cy="1284753"/>
            <a:chOff x="3872470" y="1845611"/>
            <a:chExt cx="3256679" cy="1284753"/>
          </a:xfrm>
        </p:grpSpPr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68A9467B-E74B-3BF1-1DE5-02364AB00282}"/>
                </a:ext>
              </a:extLst>
            </p:cNvPr>
            <p:cNvSpPr/>
            <p:nvPr/>
          </p:nvSpPr>
          <p:spPr>
            <a:xfrm>
              <a:off x="3967477" y="1845611"/>
              <a:ext cx="1943100" cy="4017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KEYWORD</a:t>
              </a:r>
              <a:endParaRPr lang="zh-CN" altLang="en-US" b="1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6714CDAA-4A95-1FF6-AE41-042DD6E9DC2E}"/>
                </a:ext>
              </a:extLst>
            </p:cNvPr>
            <p:cNvSpPr/>
            <p:nvPr/>
          </p:nvSpPr>
          <p:spPr>
            <a:xfrm>
              <a:off x="3872470" y="2275004"/>
              <a:ext cx="3256679" cy="855360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29A5AFB-8DCE-F0A2-D4DF-7C8F45313435}"/>
              </a:ext>
            </a:extLst>
          </p:cNvPr>
          <p:cNvGrpSpPr/>
          <p:nvPr/>
        </p:nvGrpSpPr>
        <p:grpSpPr>
          <a:xfrm>
            <a:off x="7924928" y="3127325"/>
            <a:ext cx="3256679" cy="1284753"/>
            <a:chOff x="3872470" y="1845611"/>
            <a:chExt cx="3256679" cy="1284753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87337134-1A07-9028-B471-E68F18EE4ABD}"/>
                </a:ext>
              </a:extLst>
            </p:cNvPr>
            <p:cNvSpPr/>
            <p:nvPr/>
          </p:nvSpPr>
          <p:spPr>
            <a:xfrm>
              <a:off x="3967477" y="1845611"/>
              <a:ext cx="1943100" cy="4017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KEYWORD</a:t>
              </a:r>
              <a:endParaRPr lang="zh-CN" altLang="en-US" b="1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AA29F4BE-E91A-4152-A9EB-8DE01281EEBC}"/>
                </a:ext>
              </a:extLst>
            </p:cNvPr>
            <p:cNvSpPr/>
            <p:nvPr/>
          </p:nvSpPr>
          <p:spPr>
            <a:xfrm>
              <a:off x="3872470" y="2275004"/>
              <a:ext cx="3256679" cy="855360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03768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FC4A5F40-9D77-E2B2-1A11-B9C094B88195}"/>
              </a:ext>
            </a:extLst>
          </p:cNvPr>
          <p:cNvGrpSpPr/>
          <p:nvPr/>
        </p:nvGrpSpPr>
        <p:grpSpPr>
          <a:xfrm>
            <a:off x="7441474" y="1332264"/>
            <a:ext cx="1675367" cy="2630290"/>
            <a:chOff x="5194993" y="1748671"/>
            <a:chExt cx="1675367" cy="2630290"/>
          </a:xfrm>
        </p:grpSpPr>
        <p:sp>
          <p:nvSpPr>
            <p:cNvPr id="12" name="同心圆 25">
              <a:extLst>
                <a:ext uri="{FF2B5EF4-FFF2-40B4-BE49-F238E27FC236}">
                  <a16:creationId xmlns:a16="http://schemas.microsoft.com/office/drawing/2014/main" id="{30E80397-733D-F5E5-1C5B-20151B8ADE4C}"/>
                </a:ext>
              </a:extLst>
            </p:cNvPr>
            <p:cNvSpPr/>
            <p:nvPr/>
          </p:nvSpPr>
          <p:spPr>
            <a:xfrm>
              <a:off x="5337780" y="1748671"/>
              <a:ext cx="1398278" cy="1398278"/>
            </a:xfrm>
            <a:prstGeom prst="donut">
              <a:avLst>
                <a:gd name="adj" fmla="val 12492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kumimoji="1" lang="zh-CN" altLang="en-US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3" name="空心弧 12">
              <a:extLst>
                <a:ext uri="{FF2B5EF4-FFF2-40B4-BE49-F238E27FC236}">
                  <a16:creationId xmlns:a16="http://schemas.microsoft.com/office/drawing/2014/main" id="{7370C88B-9433-DADB-0B16-299016E75757}"/>
                </a:ext>
              </a:extLst>
            </p:cNvPr>
            <p:cNvSpPr/>
            <p:nvPr/>
          </p:nvSpPr>
          <p:spPr>
            <a:xfrm>
              <a:off x="5337780" y="1748671"/>
              <a:ext cx="1398278" cy="1398278"/>
            </a:xfrm>
            <a:prstGeom prst="blockArc">
              <a:avLst>
                <a:gd name="adj1" fmla="val 10800000"/>
                <a:gd name="adj2" fmla="val 2700997"/>
                <a:gd name="adj3" fmla="val 12275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kumimoji="1" lang="zh-CN" altLang="en-US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0A06F0A-4CEB-F3AF-91C0-67019A870EE1}"/>
                </a:ext>
              </a:extLst>
            </p:cNvPr>
            <p:cNvSpPr txBox="1"/>
            <p:nvPr/>
          </p:nvSpPr>
          <p:spPr>
            <a:xfrm>
              <a:off x="5696964" y="2276210"/>
              <a:ext cx="699137" cy="35144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en-US" altLang="zh-CN" sz="2000" dirty="0">
                  <a:solidFill>
                    <a:schemeClr val="accent2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65%</a:t>
              </a:r>
              <a:endParaRPr kumimoji="1" lang="zh-CN" altLang="en-US" sz="2000" dirty="0">
                <a:solidFill>
                  <a:schemeClr val="accent2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A3BBCE57-4D22-5B2C-DBD7-DFE2E0D107BB}"/>
                </a:ext>
              </a:extLst>
            </p:cNvPr>
            <p:cNvSpPr/>
            <p:nvPr/>
          </p:nvSpPr>
          <p:spPr>
            <a:xfrm>
              <a:off x="5355252" y="3375435"/>
              <a:ext cx="220133" cy="220133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kumimoji="1" lang="zh-CN" altLang="en-US" dirty="0">
                <a:solidFill>
                  <a:schemeClr val="accent2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55399A9-E461-4AA0-39BE-DD8517ACEEB1}"/>
                </a:ext>
              </a:extLst>
            </p:cNvPr>
            <p:cNvSpPr txBox="1"/>
            <p:nvPr/>
          </p:nvSpPr>
          <p:spPr>
            <a:xfrm>
              <a:off x="5760925" y="3347002"/>
              <a:ext cx="976886" cy="31630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1"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第二季度</a:t>
              </a:r>
            </a:p>
          </p:txBody>
        </p:sp>
        <p:sp>
          <p:nvSpPr>
            <p:cNvPr id="17" name="圆角矩形 53">
              <a:extLst>
                <a:ext uri="{FF2B5EF4-FFF2-40B4-BE49-F238E27FC236}">
                  <a16:creationId xmlns:a16="http://schemas.microsoft.com/office/drawing/2014/main" id="{C0BE4E1D-E8E3-0D11-A30A-06FDD272F1BF}"/>
                </a:ext>
              </a:extLst>
            </p:cNvPr>
            <p:cNvSpPr/>
            <p:nvPr/>
          </p:nvSpPr>
          <p:spPr>
            <a:xfrm>
              <a:off x="5194993" y="3962554"/>
              <a:ext cx="1675367" cy="41640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dirty="0"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关键字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94BFF06-9188-9E02-01C1-9928D82D14F7}"/>
              </a:ext>
            </a:extLst>
          </p:cNvPr>
          <p:cNvGrpSpPr/>
          <p:nvPr/>
        </p:nvGrpSpPr>
        <p:grpSpPr>
          <a:xfrm>
            <a:off x="5426150" y="1332264"/>
            <a:ext cx="1675367" cy="2630290"/>
            <a:chOff x="7325895" y="1748671"/>
            <a:chExt cx="1675367" cy="2630290"/>
          </a:xfrm>
        </p:grpSpPr>
        <p:sp>
          <p:nvSpPr>
            <p:cNvPr id="18" name="同心圆 54">
              <a:extLst>
                <a:ext uri="{FF2B5EF4-FFF2-40B4-BE49-F238E27FC236}">
                  <a16:creationId xmlns:a16="http://schemas.microsoft.com/office/drawing/2014/main" id="{3C51B1DE-A018-32A3-DE59-214B094A68A8}"/>
                </a:ext>
              </a:extLst>
            </p:cNvPr>
            <p:cNvSpPr/>
            <p:nvPr/>
          </p:nvSpPr>
          <p:spPr>
            <a:xfrm>
              <a:off x="7519255" y="1748671"/>
              <a:ext cx="1398278" cy="1398278"/>
            </a:xfrm>
            <a:prstGeom prst="donut">
              <a:avLst>
                <a:gd name="adj" fmla="val 12492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kumimoji="1" lang="zh-CN" altLang="en-US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9" name="空心弧 18">
              <a:extLst>
                <a:ext uri="{FF2B5EF4-FFF2-40B4-BE49-F238E27FC236}">
                  <a16:creationId xmlns:a16="http://schemas.microsoft.com/office/drawing/2014/main" id="{78CB9645-39ED-D507-D457-521CAE8B108A}"/>
                </a:ext>
              </a:extLst>
            </p:cNvPr>
            <p:cNvSpPr/>
            <p:nvPr/>
          </p:nvSpPr>
          <p:spPr>
            <a:xfrm>
              <a:off x="7519255" y="1748671"/>
              <a:ext cx="1398278" cy="1398278"/>
            </a:xfrm>
            <a:prstGeom prst="blockArc">
              <a:avLst>
                <a:gd name="adj1" fmla="val 10800000"/>
                <a:gd name="adj2" fmla="val 20400189"/>
                <a:gd name="adj3" fmla="val 12132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kumimoji="1" lang="zh-CN" altLang="en-US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661F7E5-4807-20B2-7C6C-3095D1285D87}"/>
                </a:ext>
              </a:extLst>
            </p:cNvPr>
            <p:cNvSpPr txBox="1"/>
            <p:nvPr/>
          </p:nvSpPr>
          <p:spPr>
            <a:xfrm>
              <a:off x="7878439" y="2276210"/>
              <a:ext cx="699137" cy="35144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en-US" altLang="zh-CN" sz="2000" dirty="0">
                  <a:solidFill>
                    <a:schemeClr val="accent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45%</a:t>
              </a:r>
              <a:endParaRPr kumimoji="1" lang="zh-CN" altLang="en-US" sz="2000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A4838D51-3583-DDE1-B0C8-D8DDB4396229}"/>
                </a:ext>
              </a:extLst>
            </p:cNvPr>
            <p:cNvSpPr/>
            <p:nvPr/>
          </p:nvSpPr>
          <p:spPr>
            <a:xfrm>
              <a:off x="7487384" y="3375435"/>
              <a:ext cx="220133" cy="220133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kumimoji="1"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51AA8BE-DBC2-E6DC-207C-74D7B469689B}"/>
                </a:ext>
              </a:extLst>
            </p:cNvPr>
            <p:cNvSpPr txBox="1"/>
            <p:nvPr/>
          </p:nvSpPr>
          <p:spPr>
            <a:xfrm>
              <a:off x="7893057" y="3347002"/>
              <a:ext cx="976886" cy="31630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kumimoji="1"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第一季度</a:t>
              </a:r>
            </a:p>
          </p:txBody>
        </p:sp>
        <p:sp>
          <p:nvSpPr>
            <p:cNvPr id="23" name="圆角矩形 60">
              <a:extLst>
                <a:ext uri="{FF2B5EF4-FFF2-40B4-BE49-F238E27FC236}">
                  <a16:creationId xmlns:a16="http://schemas.microsoft.com/office/drawing/2014/main" id="{FB76023F-BECE-02C8-F5D0-5C9AD996FC45}"/>
                </a:ext>
              </a:extLst>
            </p:cNvPr>
            <p:cNvSpPr/>
            <p:nvPr/>
          </p:nvSpPr>
          <p:spPr>
            <a:xfrm>
              <a:off x="7325895" y="3962554"/>
              <a:ext cx="1675367" cy="41640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dirty="0"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关键字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D4D4791-37F0-43B3-C9F7-1B9F788F9D38}"/>
              </a:ext>
            </a:extLst>
          </p:cNvPr>
          <p:cNvGrpSpPr/>
          <p:nvPr/>
        </p:nvGrpSpPr>
        <p:grpSpPr>
          <a:xfrm>
            <a:off x="9456798" y="1332264"/>
            <a:ext cx="1675367" cy="2630290"/>
            <a:chOff x="9456798" y="1748671"/>
            <a:chExt cx="1675367" cy="2630290"/>
          </a:xfrm>
        </p:grpSpPr>
        <p:sp>
          <p:nvSpPr>
            <p:cNvPr id="24" name="同心圆 61">
              <a:extLst>
                <a:ext uri="{FF2B5EF4-FFF2-40B4-BE49-F238E27FC236}">
                  <a16:creationId xmlns:a16="http://schemas.microsoft.com/office/drawing/2014/main" id="{095FEFF2-B4B0-0367-6074-0A7EFC134010}"/>
                </a:ext>
              </a:extLst>
            </p:cNvPr>
            <p:cNvSpPr/>
            <p:nvPr/>
          </p:nvSpPr>
          <p:spPr>
            <a:xfrm>
              <a:off x="9595342" y="1748671"/>
              <a:ext cx="1398278" cy="1398278"/>
            </a:xfrm>
            <a:prstGeom prst="donut">
              <a:avLst>
                <a:gd name="adj" fmla="val 12492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kumimoji="1" lang="zh-CN" altLang="en-US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5" name="空心弧 24">
              <a:extLst>
                <a:ext uri="{FF2B5EF4-FFF2-40B4-BE49-F238E27FC236}">
                  <a16:creationId xmlns:a16="http://schemas.microsoft.com/office/drawing/2014/main" id="{1B5EA779-A5AB-FD5C-7838-06B4792C5C4B}"/>
                </a:ext>
              </a:extLst>
            </p:cNvPr>
            <p:cNvSpPr/>
            <p:nvPr/>
          </p:nvSpPr>
          <p:spPr>
            <a:xfrm>
              <a:off x="9595342" y="1748671"/>
              <a:ext cx="1398278" cy="1398278"/>
            </a:xfrm>
            <a:prstGeom prst="blockArc">
              <a:avLst>
                <a:gd name="adj1" fmla="val 10800000"/>
                <a:gd name="adj2" fmla="val 8936138"/>
                <a:gd name="adj3" fmla="val 1173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kumimoji="1" lang="zh-CN" altLang="en-US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0EE43C5-5D8C-F6DF-1A04-1E7599FA805D}"/>
                </a:ext>
              </a:extLst>
            </p:cNvPr>
            <p:cNvSpPr txBox="1"/>
            <p:nvPr/>
          </p:nvSpPr>
          <p:spPr>
            <a:xfrm>
              <a:off x="9944913" y="2276210"/>
              <a:ext cx="699137" cy="35144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en-US" altLang="zh-CN" sz="2000" dirty="0">
                  <a:solidFill>
                    <a:schemeClr val="accent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98%</a:t>
              </a:r>
              <a:endParaRPr kumimoji="1" lang="zh-CN" altLang="en-US" sz="2000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9B0EC4B1-E4FA-B81C-2E91-6CFA2CA4697D}"/>
                </a:ext>
              </a:extLst>
            </p:cNvPr>
            <p:cNvSpPr/>
            <p:nvPr/>
          </p:nvSpPr>
          <p:spPr>
            <a:xfrm>
              <a:off x="9603202" y="3375435"/>
              <a:ext cx="220133" cy="220133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kumimoji="1"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E74E979-0452-1AE3-95E6-9F6762CF23D8}"/>
                </a:ext>
              </a:extLst>
            </p:cNvPr>
            <p:cNvSpPr txBox="1"/>
            <p:nvPr/>
          </p:nvSpPr>
          <p:spPr>
            <a:xfrm>
              <a:off x="10008875" y="3347002"/>
              <a:ext cx="976886" cy="31630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1" lang="zh-CN" altLang="en-US" dirty="0">
                  <a:solidFill>
                    <a:schemeClr val="accent1"/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第三季度</a:t>
              </a:r>
            </a:p>
          </p:txBody>
        </p:sp>
        <p:sp>
          <p:nvSpPr>
            <p:cNvPr id="29" name="圆角矩形 67">
              <a:extLst>
                <a:ext uri="{FF2B5EF4-FFF2-40B4-BE49-F238E27FC236}">
                  <a16:creationId xmlns:a16="http://schemas.microsoft.com/office/drawing/2014/main" id="{FBCF9194-F342-FBEF-30CD-D1CE9204770C}"/>
                </a:ext>
              </a:extLst>
            </p:cNvPr>
            <p:cNvSpPr/>
            <p:nvPr/>
          </p:nvSpPr>
          <p:spPr>
            <a:xfrm>
              <a:off x="9456798" y="3962554"/>
              <a:ext cx="1675367" cy="41640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dirty="0"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关键字</a:t>
              </a: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ACA23389-E2CE-6450-FEF9-4465173A05C6}"/>
              </a:ext>
            </a:extLst>
          </p:cNvPr>
          <p:cNvSpPr txBox="1"/>
          <p:nvPr/>
        </p:nvSpPr>
        <p:spPr>
          <a:xfrm>
            <a:off x="5425278" y="4301107"/>
            <a:ext cx="5905246" cy="8691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在这里输入你的正文阐述与关键词标题相关的具体内容，若字数太多酌情先删减文案，在这里输入你的正文阐述与关键词标题相关的具体内容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DBBDBAD7-7177-5C78-41B3-20E2AA0FDA3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518" y="1151770"/>
            <a:ext cx="4497739" cy="5082443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01F4E2B5-4EE6-13E3-051E-F3AF222EAF04}"/>
              </a:ext>
            </a:extLst>
          </p:cNvPr>
          <p:cNvSpPr txBox="1"/>
          <p:nvPr/>
        </p:nvSpPr>
        <p:spPr>
          <a:xfrm>
            <a:off x="5425278" y="5319692"/>
            <a:ext cx="5905246" cy="8691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defRPr>
            </a:lvl1pPr>
          </a:lstStyle>
          <a:p>
            <a:pPr>
              <a:lnSpc>
                <a:spcPct val="120000"/>
              </a:lnSpc>
              <a:defRPr/>
            </a:pPr>
            <a:r>
              <a:rPr lang="zh-CN" altLang="en-US" dirty="0"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在这里输入你的正文阐述与关键词标题相关的具体内容，若字数太多酌情先删减文案，在这里输入你的正文阐述与关键词标题相关的具体内容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C689276-72F5-22D9-5FF8-53F4D3CB1AEA}"/>
              </a:ext>
            </a:extLst>
          </p:cNvPr>
          <p:cNvSpPr txBox="1"/>
          <p:nvPr/>
        </p:nvSpPr>
        <p:spPr>
          <a:xfrm>
            <a:off x="1132113" y="518049"/>
            <a:ext cx="1436915" cy="44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融资计划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D2C20F-C600-49AD-8982-C17DE3E17BA6}"/>
              </a:ext>
            </a:extLst>
          </p:cNvPr>
          <p:cNvSpPr txBox="1"/>
          <p:nvPr/>
        </p:nvSpPr>
        <p:spPr>
          <a:xfrm>
            <a:off x="574765" y="472893"/>
            <a:ext cx="235132" cy="50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53382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6A505294-553E-392F-A35D-A67A2971E580}"/>
              </a:ext>
            </a:extLst>
          </p:cNvPr>
          <p:cNvSpPr/>
          <p:nvPr/>
        </p:nvSpPr>
        <p:spPr>
          <a:xfrm>
            <a:off x="489857" y="2059129"/>
            <a:ext cx="7901354" cy="196454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368300" dist="50800" dir="5400000" algn="ctr" rotWithShape="0">
              <a:srgbClr val="000000">
                <a:alpha val="7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C62A325-B375-0F60-ADCC-AF741484746B}"/>
              </a:ext>
            </a:extLst>
          </p:cNvPr>
          <p:cNvGrpSpPr/>
          <p:nvPr/>
        </p:nvGrpSpPr>
        <p:grpSpPr>
          <a:xfrm>
            <a:off x="1023769" y="2232489"/>
            <a:ext cx="6071514" cy="1518713"/>
            <a:chOff x="1023769" y="2270589"/>
            <a:chExt cx="6071514" cy="151871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85EEEFD-5591-C06A-1D3C-C618B2B4F6E2}"/>
                </a:ext>
              </a:extLst>
            </p:cNvPr>
            <p:cNvSpPr txBox="1"/>
            <p:nvPr/>
          </p:nvSpPr>
          <p:spPr>
            <a:xfrm>
              <a:off x="1023769" y="2270589"/>
              <a:ext cx="5640039" cy="857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4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感谢您的观看！</a:t>
              </a:r>
              <a:endParaRPr lang="en-US" altLang="zh-CN" sz="4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66264BA-6874-136A-4853-A397A6F3CC82}"/>
                </a:ext>
              </a:extLst>
            </p:cNvPr>
            <p:cNvSpPr txBox="1"/>
            <p:nvPr/>
          </p:nvSpPr>
          <p:spPr>
            <a:xfrm>
              <a:off x="1023769" y="2931951"/>
              <a:ext cx="5640039" cy="857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44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Thanks.</a:t>
              </a:r>
              <a:endParaRPr lang="zh-CN" altLang="en-US" sz="4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41AB2DF-7784-BF43-734E-0809D0DC7876}"/>
                </a:ext>
              </a:extLst>
            </p:cNvPr>
            <p:cNvSpPr txBox="1"/>
            <p:nvPr/>
          </p:nvSpPr>
          <p:spPr>
            <a:xfrm>
              <a:off x="3180706" y="3060245"/>
              <a:ext cx="3914577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accent3">
                      <a:lumMod val="7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 </a:t>
              </a:r>
              <a:r>
                <a:rPr lang="en-US" altLang="zh-CN" sz="1600" dirty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Yellow Business Style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 Business Plan PPT template </a:t>
              </a:r>
              <a:endParaRPr lang="zh-CN" altLang="en-US" sz="16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759D80C-2946-E9B9-FB5B-BC2B38B24FDB}"/>
              </a:ext>
            </a:extLst>
          </p:cNvPr>
          <p:cNvGrpSpPr/>
          <p:nvPr/>
        </p:nvGrpSpPr>
        <p:grpSpPr>
          <a:xfrm>
            <a:off x="6504556" y="2446200"/>
            <a:ext cx="1496364" cy="1183288"/>
            <a:chOff x="6504556" y="2446200"/>
            <a:chExt cx="1496364" cy="1183288"/>
          </a:xfrm>
        </p:grpSpPr>
        <p:sp>
          <p:nvSpPr>
            <p:cNvPr id="39" name="矩形: 圆顶角 38">
              <a:extLst>
                <a:ext uri="{FF2B5EF4-FFF2-40B4-BE49-F238E27FC236}">
                  <a16:creationId xmlns:a16="http://schemas.microsoft.com/office/drawing/2014/main" id="{7BA400D2-87C2-38CB-2CDB-58A3E90D190A}"/>
                </a:ext>
              </a:extLst>
            </p:cNvPr>
            <p:cNvSpPr/>
            <p:nvPr/>
          </p:nvSpPr>
          <p:spPr>
            <a:xfrm rot="5400000" flipH="1">
              <a:off x="6817841" y="2446409"/>
              <a:ext cx="1183287" cy="118287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96389BD5-CD59-7CB2-4484-4A7E349EBDA5}"/>
                </a:ext>
              </a:extLst>
            </p:cNvPr>
            <p:cNvSpPr/>
            <p:nvPr/>
          </p:nvSpPr>
          <p:spPr>
            <a:xfrm>
              <a:off x="6622744" y="2446200"/>
              <a:ext cx="142043" cy="1183288"/>
            </a:xfrm>
            <a:prstGeom prst="rect">
              <a:avLst/>
            </a:prstGeom>
            <a:solidFill>
              <a:schemeClr val="accent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6ED1F198-901A-8485-6F55-1E90E746CAA5}"/>
                </a:ext>
              </a:extLst>
            </p:cNvPr>
            <p:cNvSpPr/>
            <p:nvPr/>
          </p:nvSpPr>
          <p:spPr>
            <a:xfrm>
              <a:off x="6504556" y="2446200"/>
              <a:ext cx="64924" cy="1183288"/>
            </a:xfrm>
            <a:prstGeom prst="rect">
              <a:avLst/>
            </a:prstGeom>
            <a:solidFill>
              <a:schemeClr val="accent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23730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8298" y="709369"/>
            <a:ext cx="1786341" cy="1786341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M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M" panose="00020600040101010101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M" panose="00020600040101010101" pitchFamily="18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M" panose="00020600040101010101" pitchFamily="18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莫测君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4568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莫测其深，莫究其广，莫测君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ea typeface="+mj-ea"/>
              </a:rPr>
              <a:t>mocejun1</a:t>
            </a:r>
            <a:endParaRPr lang="zh-CN" altLang="en-US" sz="1400" spc="100" dirty="0">
              <a:solidFill>
                <a:srgbClr val="00FFFF"/>
              </a:solidFill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莫测君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4C4400CE-BA9E-8975-EA8E-83B1E451629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0" y="0"/>
            <a:ext cx="7295979" cy="499109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D9026C44-933C-BC06-DAF5-501827A15F6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4803246">
            <a:off x="9455134" y="3964143"/>
            <a:ext cx="2537989" cy="4287865"/>
          </a:xfrm>
          <a:custGeom>
            <a:avLst/>
            <a:gdLst>
              <a:gd name="connsiteX0" fmla="*/ 2537989 w 2537989"/>
              <a:gd name="connsiteY0" fmla="*/ 4287865 h 4287865"/>
              <a:gd name="connsiteX1" fmla="*/ 0 w 2537989"/>
              <a:gd name="connsiteY1" fmla="*/ 3195924 h 4287865"/>
              <a:gd name="connsiteX2" fmla="*/ 1375009 w 2537989"/>
              <a:gd name="connsiteY2" fmla="*/ 0 h 4287865"/>
              <a:gd name="connsiteX3" fmla="*/ 2537989 w 2537989"/>
              <a:gd name="connsiteY3" fmla="*/ 0 h 4287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7989" h="4287865">
                <a:moveTo>
                  <a:pt x="2537989" y="4287865"/>
                </a:moveTo>
                <a:lnTo>
                  <a:pt x="0" y="3195924"/>
                </a:lnTo>
                <a:lnTo>
                  <a:pt x="1375009" y="0"/>
                </a:lnTo>
                <a:lnTo>
                  <a:pt x="2537989" y="0"/>
                </a:lnTo>
                <a:close/>
              </a:path>
            </a:pathLst>
          </a:custGeom>
        </p:spPr>
      </p:pic>
      <p:sp>
        <p:nvSpPr>
          <p:cNvPr id="17" name="文本框 21">
            <a:extLst>
              <a:ext uri="{FF2B5EF4-FFF2-40B4-BE49-F238E27FC236}">
                <a16:creationId xmlns:a16="http://schemas.microsoft.com/office/drawing/2014/main" id="{1D50E0A8-F15C-B005-4AEF-1D23C0642D5B}"/>
              </a:ext>
            </a:extLst>
          </p:cNvPr>
          <p:cNvSpPr txBox="1"/>
          <p:nvPr/>
        </p:nvSpPr>
        <p:spPr>
          <a:xfrm>
            <a:off x="2516385" y="1247887"/>
            <a:ext cx="3494631" cy="72494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CONTENTS</a:t>
            </a:r>
          </a:p>
        </p:txBody>
      </p:sp>
      <p:sp>
        <p:nvSpPr>
          <p:cNvPr id="18" name="文本框 22">
            <a:extLst>
              <a:ext uri="{FF2B5EF4-FFF2-40B4-BE49-F238E27FC236}">
                <a16:creationId xmlns:a16="http://schemas.microsoft.com/office/drawing/2014/main" id="{72D1AE14-C2A0-9EA1-A504-F4A70450D437}"/>
              </a:ext>
            </a:extLst>
          </p:cNvPr>
          <p:cNvSpPr txBox="1"/>
          <p:nvPr/>
        </p:nvSpPr>
        <p:spPr>
          <a:xfrm>
            <a:off x="820935" y="952500"/>
            <a:ext cx="4364513" cy="114666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目录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720A179-99F6-2AFE-AD2A-3365DE6D557D}"/>
              </a:ext>
            </a:extLst>
          </p:cNvPr>
          <p:cNvGrpSpPr/>
          <p:nvPr/>
        </p:nvGrpSpPr>
        <p:grpSpPr>
          <a:xfrm>
            <a:off x="1253993" y="2026315"/>
            <a:ext cx="2303989" cy="3469292"/>
            <a:chOff x="4944006" y="1513745"/>
            <a:chExt cx="2303989" cy="3469292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CC1F0D99-BAFC-8F34-AC36-95A37FB5AB10}"/>
                </a:ext>
              </a:extLst>
            </p:cNvPr>
            <p:cNvSpPr/>
            <p:nvPr/>
          </p:nvSpPr>
          <p:spPr>
            <a:xfrm>
              <a:off x="4944006" y="1874963"/>
              <a:ext cx="2303989" cy="3108074"/>
            </a:xfrm>
            <a:prstGeom prst="roundRect">
              <a:avLst>
                <a:gd name="adj" fmla="val 3998"/>
              </a:avLst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279400" dist="76200" dir="5400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E6BCF839-8258-473A-969B-247D5B8D1BA4}"/>
                </a:ext>
              </a:extLst>
            </p:cNvPr>
            <p:cNvSpPr/>
            <p:nvPr/>
          </p:nvSpPr>
          <p:spPr>
            <a:xfrm>
              <a:off x="5734783" y="1513745"/>
              <a:ext cx="722435" cy="72243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368300" dist="50800" dir="5400000" algn="ctr" rotWithShape="0">
                <a:srgbClr val="000000">
                  <a:alpha val="74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01</a:t>
              </a:r>
              <a:endParaRPr lang="zh-CN" altLang="en-US" sz="2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901D7F5-C011-A4E7-0C88-68A2685010A2}"/>
                </a:ext>
              </a:extLst>
            </p:cNvPr>
            <p:cNvSpPr txBox="1"/>
            <p:nvPr/>
          </p:nvSpPr>
          <p:spPr>
            <a:xfrm>
              <a:off x="4944006" y="2695153"/>
              <a:ext cx="2303989" cy="648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项目介绍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33191F2-973C-C93A-E54D-7660E7654462}"/>
                </a:ext>
              </a:extLst>
            </p:cNvPr>
            <p:cNvSpPr txBox="1"/>
            <p:nvPr/>
          </p:nvSpPr>
          <p:spPr>
            <a:xfrm>
              <a:off x="4944006" y="3302592"/>
              <a:ext cx="2303989" cy="370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tx1">
                      <a:alpha val="10000"/>
                    </a:schemeClr>
                  </a:solidFill>
                  <a:latin typeface="汉仪旗黑 85S" panose="00020600040101010101" pitchFamily="18" charset="-122"/>
                  <a:ea typeface="汉仪旗黑 85S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accent3">
                      <a:lumMod val="75000"/>
                    </a:schemeClr>
                  </a:solidFill>
                  <a:latin typeface="+mn-ea"/>
                  <a:ea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Project introduction</a:t>
              </a:r>
              <a:endParaRPr lang="zh-CN" altLang="en-US" sz="1600" dirty="0">
                <a:solidFill>
                  <a:schemeClr val="accent3">
                    <a:lumMod val="75000"/>
                  </a:schemeClr>
                </a:solidFill>
                <a:latin typeface="+mn-ea"/>
                <a:ea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9F37B6BA-4B25-EDBC-5601-704E29824B30}"/>
                </a:ext>
              </a:extLst>
            </p:cNvPr>
            <p:cNvGrpSpPr/>
            <p:nvPr/>
          </p:nvGrpSpPr>
          <p:grpSpPr>
            <a:xfrm>
              <a:off x="6529594" y="4683395"/>
              <a:ext cx="491712" cy="0"/>
              <a:chOff x="6832024" y="4187464"/>
              <a:chExt cx="491712" cy="0"/>
            </a:xfrm>
          </p:grpSpPr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327140CD-0A1A-7A4A-A792-F1E50F6A16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32024" y="4187464"/>
                <a:ext cx="280747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33000"/>
                      </a:schemeClr>
                    </a:gs>
                  </a:gsLst>
                  <a:lin ang="0" scaled="1"/>
                  <a:tileRect/>
                </a:gradFill>
                <a:round/>
              </a:ln>
              <a:effectLst>
                <a:outerShdw blurRad="101600" dist="76200" dir="5400000" algn="t" rotWithShape="0">
                  <a:schemeClr val="accent1">
                    <a:alpha val="23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5754D067-976F-B40B-1A60-AE513423A6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12979" y="4187464"/>
                <a:ext cx="110757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round/>
              </a:ln>
              <a:effectLst>
                <a:outerShdw blurRad="101600" dist="76200" dir="5400000" algn="t" rotWithShape="0">
                  <a:schemeClr val="accent1">
                    <a:alpha val="23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07DCDD5-517C-1261-E334-3B0B77AC91BA}"/>
              </a:ext>
            </a:extLst>
          </p:cNvPr>
          <p:cNvGrpSpPr/>
          <p:nvPr/>
        </p:nvGrpSpPr>
        <p:grpSpPr>
          <a:xfrm>
            <a:off x="3714002" y="2026315"/>
            <a:ext cx="2303989" cy="3469292"/>
            <a:chOff x="4944006" y="1513745"/>
            <a:chExt cx="2303989" cy="3469292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0E477FD3-A8EA-802D-2A6C-BDDFFCFF598A}"/>
                </a:ext>
              </a:extLst>
            </p:cNvPr>
            <p:cNvSpPr/>
            <p:nvPr/>
          </p:nvSpPr>
          <p:spPr>
            <a:xfrm>
              <a:off x="4944006" y="1874963"/>
              <a:ext cx="2303989" cy="3108074"/>
            </a:xfrm>
            <a:prstGeom prst="roundRect">
              <a:avLst>
                <a:gd name="adj" fmla="val 3998"/>
              </a:avLst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279400" dist="76200" dir="5400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27D19B56-C3F9-5949-DBAB-36AC493E3429}"/>
                </a:ext>
              </a:extLst>
            </p:cNvPr>
            <p:cNvSpPr/>
            <p:nvPr/>
          </p:nvSpPr>
          <p:spPr>
            <a:xfrm>
              <a:off x="5734783" y="1513745"/>
              <a:ext cx="722435" cy="72243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368300" dist="50800" dir="5400000" algn="ctr" rotWithShape="0">
                <a:srgbClr val="000000">
                  <a:alpha val="74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02</a:t>
              </a:r>
              <a:endParaRPr lang="zh-CN" altLang="en-US" sz="2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E1D99BA-11D1-9061-0740-3D91C2050D6A}"/>
                </a:ext>
              </a:extLst>
            </p:cNvPr>
            <p:cNvSpPr txBox="1"/>
            <p:nvPr/>
          </p:nvSpPr>
          <p:spPr>
            <a:xfrm>
              <a:off x="4944006" y="2695153"/>
              <a:ext cx="2303989" cy="648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市场分析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B4AF06A-5672-4904-BDD1-DE2066B2D243}"/>
                </a:ext>
              </a:extLst>
            </p:cNvPr>
            <p:cNvSpPr txBox="1"/>
            <p:nvPr/>
          </p:nvSpPr>
          <p:spPr>
            <a:xfrm>
              <a:off x="4944006" y="3302592"/>
              <a:ext cx="2303989" cy="373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tx1">
                      <a:alpha val="10000"/>
                    </a:schemeClr>
                  </a:solidFill>
                  <a:latin typeface="汉仪旗黑 85S" panose="00020600040101010101" pitchFamily="18" charset="-122"/>
                  <a:ea typeface="汉仪旗黑 85S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accent3">
                      <a:lumMod val="75000"/>
                    </a:schemeClr>
                  </a:solidFill>
                  <a:latin typeface="+mn-ea"/>
                  <a:ea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Market analysis</a:t>
              </a: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C35C1A0E-2590-CA2B-FFB8-5C797EC2424B}"/>
                </a:ext>
              </a:extLst>
            </p:cNvPr>
            <p:cNvGrpSpPr/>
            <p:nvPr/>
          </p:nvGrpSpPr>
          <p:grpSpPr>
            <a:xfrm>
              <a:off x="6529594" y="4683395"/>
              <a:ext cx="491712" cy="0"/>
              <a:chOff x="6832024" y="4187464"/>
              <a:chExt cx="491712" cy="0"/>
            </a:xfrm>
          </p:grpSpPr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B4124DC9-9E93-7729-A1DD-AF050E0C9A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32024" y="4187464"/>
                <a:ext cx="280747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33000"/>
                      </a:schemeClr>
                    </a:gs>
                  </a:gsLst>
                  <a:lin ang="0" scaled="1"/>
                  <a:tileRect/>
                </a:gradFill>
                <a:round/>
              </a:ln>
              <a:effectLst>
                <a:outerShdw blurRad="101600" dist="76200" dir="5400000" algn="t" rotWithShape="0">
                  <a:schemeClr val="accent1">
                    <a:alpha val="23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44BD12C6-68B8-AF57-B2AD-8B6B70F4F3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12979" y="4187464"/>
                <a:ext cx="110757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round/>
              </a:ln>
              <a:effectLst>
                <a:outerShdw blurRad="101600" dist="76200" dir="5400000" algn="t" rotWithShape="0">
                  <a:schemeClr val="accent1">
                    <a:alpha val="23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C015BDDE-BE50-2C16-C1F7-909EF555AB3F}"/>
              </a:ext>
            </a:extLst>
          </p:cNvPr>
          <p:cNvGrpSpPr/>
          <p:nvPr/>
        </p:nvGrpSpPr>
        <p:grpSpPr>
          <a:xfrm>
            <a:off x="6174011" y="2026315"/>
            <a:ext cx="2303989" cy="3469292"/>
            <a:chOff x="4944006" y="1513745"/>
            <a:chExt cx="2303989" cy="3469292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5D7348B3-16C9-AB13-839E-0D4D4EA9B82A}"/>
                </a:ext>
              </a:extLst>
            </p:cNvPr>
            <p:cNvSpPr/>
            <p:nvPr/>
          </p:nvSpPr>
          <p:spPr>
            <a:xfrm>
              <a:off x="4944006" y="1874963"/>
              <a:ext cx="2303989" cy="3108074"/>
            </a:xfrm>
            <a:prstGeom prst="roundRect">
              <a:avLst>
                <a:gd name="adj" fmla="val 3998"/>
              </a:avLst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279400" dist="76200" dir="5400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FD0218B7-E37B-F47F-8B36-41D6E7E57AB8}"/>
                </a:ext>
              </a:extLst>
            </p:cNvPr>
            <p:cNvSpPr/>
            <p:nvPr/>
          </p:nvSpPr>
          <p:spPr>
            <a:xfrm>
              <a:off x="5734783" y="1513745"/>
              <a:ext cx="722435" cy="72243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368300" dist="50800" dir="5400000" algn="ctr" rotWithShape="0">
                <a:srgbClr val="000000">
                  <a:alpha val="74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03</a:t>
              </a:r>
              <a:endParaRPr lang="zh-CN" altLang="en-US" sz="2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FD0F85D-DDA6-E45F-D6F8-DCEA48BC1989}"/>
                </a:ext>
              </a:extLst>
            </p:cNvPr>
            <p:cNvSpPr txBox="1"/>
            <p:nvPr/>
          </p:nvSpPr>
          <p:spPr>
            <a:xfrm>
              <a:off x="4944006" y="2695153"/>
              <a:ext cx="2303989" cy="648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商业模式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B5DC68B-C41A-69CA-47CC-1E2735AF5D23}"/>
                </a:ext>
              </a:extLst>
            </p:cNvPr>
            <p:cNvSpPr txBox="1"/>
            <p:nvPr/>
          </p:nvSpPr>
          <p:spPr>
            <a:xfrm>
              <a:off x="4944006" y="3302592"/>
              <a:ext cx="2303989" cy="373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tx1">
                      <a:alpha val="10000"/>
                    </a:schemeClr>
                  </a:solidFill>
                  <a:latin typeface="汉仪旗黑 85S" panose="00020600040101010101" pitchFamily="18" charset="-122"/>
                  <a:ea typeface="汉仪旗黑 85S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accent3">
                      <a:lumMod val="75000"/>
                    </a:schemeClr>
                  </a:solidFill>
                  <a:latin typeface="+mn-ea"/>
                  <a:ea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Business model</a:t>
              </a: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14F91C26-97B7-A89C-9051-DBFEE1C1A701}"/>
                </a:ext>
              </a:extLst>
            </p:cNvPr>
            <p:cNvGrpSpPr/>
            <p:nvPr/>
          </p:nvGrpSpPr>
          <p:grpSpPr>
            <a:xfrm>
              <a:off x="6529594" y="4683395"/>
              <a:ext cx="491712" cy="0"/>
              <a:chOff x="6832024" y="4187464"/>
              <a:chExt cx="491712" cy="0"/>
            </a:xfrm>
          </p:grpSpPr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0D70BA3C-D808-A92A-E31F-C0A8F93777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32024" y="4187464"/>
                <a:ext cx="280747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33000"/>
                      </a:schemeClr>
                    </a:gs>
                  </a:gsLst>
                  <a:lin ang="0" scaled="1"/>
                  <a:tileRect/>
                </a:gradFill>
                <a:round/>
              </a:ln>
              <a:effectLst>
                <a:outerShdw blurRad="101600" dist="76200" dir="5400000" algn="t" rotWithShape="0">
                  <a:schemeClr val="accent1">
                    <a:alpha val="23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A5EA862F-8396-9E24-408B-A1FB5AF872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12979" y="4187464"/>
                <a:ext cx="110757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round/>
              </a:ln>
              <a:effectLst>
                <a:outerShdw blurRad="101600" dist="76200" dir="5400000" algn="t" rotWithShape="0">
                  <a:schemeClr val="accent1">
                    <a:alpha val="23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5CD8CD88-B564-A99A-B9B3-C607E80197C8}"/>
              </a:ext>
            </a:extLst>
          </p:cNvPr>
          <p:cNvGrpSpPr/>
          <p:nvPr/>
        </p:nvGrpSpPr>
        <p:grpSpPr>
          <a:xfrm>
            <a:off x="8634019" y="2026315"/>
            <a:ext cx="2303989" cy="3469292"/>
            <a:chOff x="4944006" y="1513745"/>
            <a:chExt cx="2303989" cy="3469292"/>
          </a:xfrm>
        </p:grpSpPr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20B7AD35-8BDC-40CE-FC67-212BC6C1BC8F}"/>
                </a:ext>
              </a:extLst>
            </p:cNvPr>
            <p:cNvSpPr/>
            <p:nvPr/>
          </p:nvSpPr>
          <p:spPr>
            <a:xfrm>
              <a:off x="4944006" y="1874963"/>
              <a:ext cx="2303989" cy="3108074"/>
            </a:xfrm>
            <a:prstGeom prst="roundRect">
              <a:avLst>
                <a:gd name="adj" fmla="val 3998"/>
              </a:avLst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279400" dist="76200" dir="5400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E92724FE-B7C1-89A1-1310-4C0F9CDA5482}"/>
                </a:ext>
              </a:extLst>
            </p:cNvPr>
            <p:cNvSpPr/>
            <p:nvPr/>
          </p:nvSpPr>
          <p:spPr>
            <a:xfrm>
              <a:off x="5734783" y="1513745"/>
              <a:ext cx="722435" cy="72243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368300" dist="50800" dir="5400000" algn="ctr" rotWithShape="0">
                <a:srgbClr val="000000">
                  <a:alpha val="74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04</a:t>
              </a:r>
              <a:endParaRPr lang="zh-CN" altLang="en-US" sz="2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6C14754A-D95B-8D84-02FE-7693BFCDF3D8}"/>
                </a:ext>
              </a:extLst>
            </p:cNvPr>
            <p:cNvSpPr txBox="1"/>
            <p:nvPr/>
          </p:nvSpPr>
          <p:spPr>
            <a:xfrm>
              <a:off x="4944006" y="2695153"/>
              <a:ext cx="2303989" cy="648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融资计划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7143FEF2-1184-62EE-7080-9B6198ACF2C3}"/>
                </a:ext>
              </a:extLst>
            </p:cNvPr>
            <p:cNvSpPr txBox="1"/>
            <p:nvPr/>
          </p:nvSpPr>
          <p:spPr>
            <a:xfrm>
              <a:off x="4944006" y="3302592"/>
              <a:ext cx="2303989" cy="373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tx1">
                      <a:alpha val="10000"/>
                    </a:schemeClr>
                  </a:solidFill>
                  <a:latin typeface="汉仪旗黑 85S" panose="00020600040101010101" pitchFamily="18" charset="-122"/>
                  <a:ea typeface="汉仪旗黑 85S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accent3">
                      <a:lumMod val="75000"/>
                    </a:schemeClr>
                  </a:solidFill>
                  <a:latin typeface="+mn-ea"/>
                  <a:ea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Financing programs</a:t>
              </a:r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50BB2CBE-7E09-A459-CBE6-58FC1B875897}"/>
                </a:ext>
              </a:extLst>
            </p:cNvPr>
            <p:cNvGrpSpPr/>
            <p:nvPr/>
          </p:nvGrpSpPr>
          <p:grpSpPr>
            <a:xfrm>
              <a:off x="6529594" y="4683395"/>
              <a:ext cx="491712" cy="0"/>
              <a:chOff x="6832024" y="4187464"/>
              <a:chExt cx="491712" cy="0"/>
            </a:xfrm>
          </p:grpSpPr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7E780E7D-362E-9881-22D6-0A88F62DD1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32024" y="4187464"/>
                <a:ext cx="280747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33000"/>
                      </a:schemeClr>
                    </a:gs>
                  </a:gsLst>
                  <a:lin ang="0" scaled="1"/>
                  <a:tileRect/>
                </a:gradFill>
                <a:round/>
              </a:ln>
              <a:effectLst>
                <a:outerShdw blurRad="101600" dist="76200" dir="5400000" algn="t" rotWithShape="0">
                  <a:schemeClr val="accent1">
                    <a:alpha val="23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BE8891AE-170F-5CB3-D472-8137089162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12979" y="4187464"/>
                <a:ext cx="110757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round/>
              </a:ln>
              <a:effectLst>
                <a:outerShdw blurRad="101600" dist="76200" dir="5400000" algn="t" rotWithShape="0">
                  <a:schemeClr val="accent1">
                    <a:alpha val="23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80143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>
            <a:extLst>
              <a:ext uri="{FF2B5EF4-FFF2-40B4-BE49-F238E27FC236}">
                <a16:creationId xmlns:a16="http://schemas.microsoft.com/office/drawing/2014/main" id="{133E2AC0-FD3D-B9C2-76D3-2FBF5B7493B8}"/>
              </a:ext>
            </a:extLst>
          </p:cNvPr>
          <p:cNvSpPr/>
          <p:nvPr/>
        </p:nvSpPr>
        <p:spPr>
          <a:xfrm>
            <a:off x="2585915" y="2919416"/>
            <a:ext cx="1390650" cy="13906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368300" dist="50800" dir="5400000" algn="ctr" rotWithShape="0">
              <a:srgbClr val="000000">
                <a:alpha val="7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01</a:t>
            </a:r>
            <a:endParaRPr lang="zh-CN" altLang="en-US" sz="48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5B5D2A1-E4D0-A922-38C3-333DBE91F171}"/>
              </a:ext>
            </a:extLst>
          </p:cNvPr>
          <p:cNvSpPr txBox="1"/>
          <p:nvPr/>
        </p:nvSpPr>
        <p:spPr>
          <a:xfrm>
            <a:off x="4136451" y="3085341"/>
            <a:ext cx="3438442" cy="787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项目介绍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555897F-D096-C8D4-E73E-68D5B13E579F}"/>
              </a:ext>
            </a:extLst>
          </p:cNvPr>
          <p:cNvSpPr txBox="1"/>
          <p:nvPr/>
        </p:nvSpPr>
        <p:spPr>
          <a:xfrm>
            <a:off x="4174688" y="3733134"/>
            <a:ext cx="2722220" cy="440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alpha val="10000"/>
                  </a:schemeClr>
                </a:solidFill>
                <a:latin typeface="汉仪旗黑 85S" panose="00020600040101010101" pitchFamily="18" charset="-122"/>
                <a:ea typeface="汉仪旗黑 85S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accent3">
                    <a:lumMod val="75000"/>
                  </a:schemeClr>
                </a:solidFill>
                <a:latin typeface="+mn-ea"/>
                <a:ea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Project introduction</a:t>
            </a:r>
            <a:endParaRPr lang="zh-CN" altLang="en-US" sz="2000" dirty="0">
              <a:solidFill>
                <a:schemeClr val="accent3">
                  <a:lumMod val="75000"/>
                </a:schemeClr>
              </a:solidFill>
              <a:latin typeface="+mn-ea"/>
              <a:ea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0EBFA3B-DF89-0044-9FA8-F1635E63DC77}"/>
              </a:ext>
            </a:extLst>
          </p:cNvPr>
          <p:cNvSpPr txBox="1"/>
          <p:nvPr/>
        </p:nvSpPr>
        <p:spPr>
          <a:xfrm>
            <a:off x="1428750" y="1108928"/>
            <a:ext cx="5992593" cy="1498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0" dirty="0">
                <a:solidFill>
                  <a:schemeClr val="accent3">
                    <a:lumMod val="7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PART ONE</a:t>
            </a:r>
            <a:endParaRPr lang="zh-CN" altLang="en-US" sz="8000" dirty="0">
              <a:solidFill>
                <a:schemeClr val="accent3">
                  <a:lumMod val="75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3792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5B44ADB-5ECD-BA00-D14D-2FEC952133DD}"/>
              </a:ext>
            </a:extLst>
          </p:cNvPr>
          <p:cNvSpPr txBox="1"/>
          <p:nvPr/>
        </p:nvSpPr>
        <p:spPr>
          <a:xfrm>
            <a:off x="574765" y="450315"/>
            <a:ext cx="235132" cy="50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D2603A-EBCB-DA0A-A813-56C3E7666BB1}"/>
              </a:ext>
            </a:extLst>
          </p:cNvPr>
          <p:cNvSpPr txBox="1"/>
          <p:nvPr/>
        </p:nvSpPr>
        <p:spPr>
          <a:xfrm>
            <a:off x="1132113" y="518049"/>
            <a:ext cx="1436915" cy="44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b="1" dirty="0">
                <a:cs typeface="OPPOSans M" panose="00020600040101010101" pitchFamily="18" charset="-122"/>
                <a:sym typeface="OPPOSans M" panose="00020600040101010101" pitchFamily="18" charset="-122"/>
              </a:rPr>
              <a:t>项目介绍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F1559D0-E00D-C132-D837-62F6C37540CC}"/>
              </a:ext>
            </a:extLst>
          </p:cNvPr>
          <p:cNvGrpSpPr/>
          <p:nvPr/>
        </p:nvGrpSpPr>
        <p:grpSpPr>
          <a:xfrm>
            <a:off x="3829503" y="2196256"/>
            <a:ext cx="7867197" cy="2964237"/>
            <a:chOff x="697961" y="2273834"/>
            <a:chExt cx="10495641" cy="3954594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DFF239DC-71DE-3013-7BBC-9B5DE16C3B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97961" y="2273834"/>
              <a:ext cx="10495641" cy="3954594"/>
            </a:xfrm>
            <a:custGeom>
              <a:avLst/>
              <a:gdLst>
                <a:gd name="connsiteX0" fmla="*/ 1977296 w 10495641"/>
                <a:gd name="connsiteY0" fmla="*/ 0 h 3954594"/>
                <a:gd name="connsiteX1" fmla="*/ 10495641 w 10495641"/>
                <a:gd name="connsiteY1" fmla="*/ 0 h 3954594"/>
                <a:gd name="connsiteX2" fmla="*/ 10495641 w 10495641"/>
                <a:gd name="connsiteY2" fmla="*/ 3954594 h 3954594"/>
                <a:gd name="connsiteX3" fmla="*/ 1977296 w 10495641"/>
                <a:gd name="connsiteY3" fmla="*/ 3954594 h 3954594"/>
                <a:gd name="connsiteX4" fmla="*/ 10208 w 10495641"/>
                <a:gd name="connsiteY4" fmla="*/ 2179464 h 3954594"/>
                <a:gd name="connsiteX5" fmla="*/ 0 w 10495641"/>
                <a:gd name="connsiteY5" fmla="*/ 1977319 h 3954594"/>
                <a:gd name="connsiteX6" fmla="*/ 0 w 10495641"/>
                <a:gd name="connsiteY6" fmla="*/ 1977275 h 3954594"/>
                <a:gd name="connsiteX7" fmla="*/ 10208 w 10495641"/>
                <a:gd name="connsiteY7" fmla="*/ 1775130 h 3954594"/>
                <a:gd name="connsiteX8" fmla="*/ 1977296 w 10495641"/>
                <a:gd name="connsiteY8" fmla="*/ 0 h 395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95641" h="3954594">
                  <a:moveTo>
                    <a:pt x="1977296" y="0"/>
                  </a:moveTo>
                  <a:lnTo>
                    <a:pt x="10495641" y="0"/>
                  </a:lnTo>
                  <a:lnTo>
                    <a:pt x="10495641" y="3954594"/>
                  </a:lnTo>
                  <a:lnTo>
                    <a:pt x="1977296" y="3954594"/>
                  </a:lnTo>
                  <a:cubicBezTo>
                    <a:pt x="953517" y="3954594"/>
                    <a:pt x="111465" y="3176528"/>
                    <a:pt x="10208" y="2179464"/>
                  </a:cubicBezTo>
                  <a:lnTo>
                    <a:pt x="0" y="1977319"/>
                  </a:lnTo>
                  <a:lnTo>
                    <a:pt x="0" y="1977275"/>
                  </a:lnTo>
                  <a:lnTo>
                    <a:pt x="10208" y="1775130"/>
                  </a:lnTo>
                  <a:cubicBezTo>
                    <a:pt x="111465" y="778066"/>
                    <a:pt x="953517" y="0"/>
                    <a:pt x="1977296" y="0"/>
                  </a:cubicBezTo>
                  <a:close/>
                </a:path>
              </a:pathLst>
            </a:cu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0D56F1F-1246-6CEE-7E8C-DDC8E7D1A0AA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8259" y="2273834"/>
              <a:ext cx="5895343" cy="3950550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AB8E4A5-E55D-C8F8-6E93-EE6B07A96C4F}"/>
              </a:ext>
            </a:extLst>
          </p:cNvPr>
          <p:cNvGrpSpPr/>
          <p:nvPr/>
        </p:nvGrpSpPr>
        <p:grpSpPr>
          <a:xfrm rot="5400000">
            <a:off x="310774" y="2134604"/>
            <a:ext cx="3847624" cy="3084510"/>
            <a:chOff x="489307" y="1631010"/>
            <a:chExt cx="3847624" cy="3084510"/>
          </a:xfrm>
        </p:grpSpPr>
        <p:sp>
          <p:nvSpPr>
            <p:cNvPr id="8" name="矩形: 圆顶角 7">
              <a:extLst>
                <a:ext uri="{FF2B5EF4-FFF2-40B4-BE49-F238E27FC236}">
                  <a16:creationId xmlns:a16="http://schemas.microsoft.com/office/drawing/2014/main" id="{6D9433E0-56B9-C23A-457A-7D6E53B5285F}"/>
                </a:ext>
              </a:extLst>
            </p:cNvPr>
            <p:cNvSpPr/>
            <p:nvPr/>
          </p:nvSpPr>
          <p:spPr>
            <a:xfrm rot="16200000" flipV="1">
              <a:off x="875182" y="1253772"/>
              <a:ext cx="3081867" cy="3841630"/>
            </a:xfrm>
            <a:prstGeom prst="round2SameRect">
              <a:avLst>
                <a:gd name="adj1" fmla="val 8251"/>
                <a:gd name="adj2" fmla="val 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77800" dist="38100" dir="2700000" algn="tl" rotWithShape="0">
                <a:schemeClr val="accent1">
                  <a:lumMod val="75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E2891C87-CA42-B4BA-44C1-F4547ED5A1AB}"/>
                </a:ext>
              </a:extLst>
            </p:cNvPr>
            <p:cNvSpPr/>
            <p:nvPr/>
          </p:nvSpPr>
          <p:spPr>
            <a:xfrm rot="16200000">
              <a:off x="-1027708" y="3148025"/>
              <a:ext cx="3079750" cy="45719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9724475D-ED6C-969B-AD5F-D73DBB355507}"/>
              </a:ext>
            </a:extLst>
          </p:cNvPr>
          <p:cNvSpPr txBox="1"/>
          <p:nvPr/>
        </p:nvSpPr>
        <p:spPr>
          <a:xfrm>
            <a:off x="893493" y="2604894"/>
            <a:ext cx="2679540" cy="2403991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ADFC299-0343-8BF9-C902-359A6D75F159}"/>
              </a:ext>
            </a:extLst>
          </p:cNvPr>
          <p:cNvSpPr txBox="1"/>
          <p:nvPr/>
        </p:nvSpPr>
        <p:spPr>
          <a:xfrm>
            <a:off x="1536598" y="2196256"/>
            <a:ext cx="1393331" cy="4086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KEYWORD</a:t>
            </a:r>
          </a:p>
        </p:txBody>
      </p:sp>
    </p:spTree>
    <p:extLst>
      <p:ext uri="{BB962C8B-B14F-4D97-AF65-F5344CB8AC3E}">
        <p14:creationId xmlns:p14="http://schemas.microsoft.com/office/powerpoint/2010/main" val="3126663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68EAB1A6-4574-4466-EE8A-72EF48DC3987}"/>
              </a:ext>
            </a:extLst>
          </p:cNvPr>
          <p:cNvSpPr/>
          <p:nvPr/>
        </p:nvSpPr>
        <p:spPr>
          <a:xfrm flipH="1">
            <a:off x="487675" y="1740971"/>
            <a:ext cx="6718908" cy="4596329"/>
          </a:xfrm>
          <a:custGeom>
            <a:avLst/>
            <a:gdLst>
              <a:gd name="connsiteX0" fmla="*/ 6273432 w 7295979"/>
              <a:gd name="connsiteY0" fmla="*/ 0 h 4991097"/>
              <a:gd name="connsiteX1" fmla="*/ 7254013 w 7295979"/>
              <a:gd name="connsiteY1" fmla="*/ 74191 h 4991097"/>
              <a:gd name="connsiteX2" fmla="*/ 7295979 w 7295979"/>
              <a:gd name="connsiteY2" fmla="*/ 81685 h 4991097"/>
              <a:gd name="connsiteX3" fmla="*/ 7295979 w 7295979"/>
              <a:gd name="connsiteY3" fmla="*/ 4991097 h 4991097"/>
              <a:gd name="connsiteX4" fmla="*/ 0 w 7295979"/>
              <a:gd name="connsiteY4" fmla="*/ 4991097 h 4991097"/>
              <a:gd name="connsiteX5" fmla="*/ 37246 w 7295979"/>
              <a:gd name="connsiteY5" fmla="*/ 4829719 h 4991097"/>
              <a:gd name="connsiteX6" fmla="*/ 6273432 w 7295979"/>
              <a:gd name="connsiteY6" fmla="*/ 0 h 4991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95979" h="4991097">
                <a:moveTo>
                  <a:pt x="6273432" y="0"/>
                </a:moveTo>
                <a:cubicBezTo>
                  <a:pt x="6606817" y="0"/>
                  <a:pt x="6934284" y="25337"/>
                  <a:pt x="7254013" y="74191"/>
                </a:cubicBezTo>
                <a:lnTo>
                  <a:pt x="7295979" y="81685"/>
                </a:lnTo>
                <a:lnTo>
                  <a:pt x="7295979" y="4991097"/>
                </a:lnTo>
                <a:lnTo>
                  <a:pt x="0" y="4991097"/>
                </a:lnTo>
                <a:lnTo>
                  <a:pt x="37246" y="4829719"/>
                </a:lnTo>
                <a:cubicBezTo>
                  <a:pt x="751844" y="2052302"/>
                  <a:pt x="3272968" y="0"/>
                  <a:pt x="6273432" y="0"/>
                </a:cubicBezTo>
                <a:close/>
              </a:path>
            </a:pathLst>
          </a:custGeom>
          <a:solidFill>
            <a:schemeClr val="accent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D2603A-EBCB-DA0A-A813-56C3E7666BB1}"/>
              </a:ext>
            </a:extLst>
          </p:cNvPr>
          <p:cNvSpPr txBox="1"/>
          <p:nvPr/>
        </p:nvSpPr>
        <p:spPr>
          <a:xfrm>
            <a:off x="1132113" y="518049"/>
            <a:ext cx="1436915" cy="44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项目介绍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3DC775E-B25A-7E59-F264-5C7F516826D5}"/>
              </a:ext>
            </a:extLst>
          </p:cNvPr>
          <p:cNvGrpSpPr/>
          <p:nvPr/>
        </p:nvGrpSpPr>
        <p:grpSpPr>
          <a:xfrm>
            <a:off x="487675" y="2470924"/>
            <a:ext cx="5651864" cy="3866376"/>
            <a:chOff x="574765" y="2353328"/>
            <a:chExt cx="5651864" cy="3866376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857FAC0F-10F3-210F-E7D0-344DAAD8D7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74765" y="2353328"/>
              <a:ext cx="5651864" cy="3866376"/>
            </a:xfrm>
            <a:custGeom>
              <a:avLst/>
              <a:gdLst>
                <a:gd name="connsiteX0" fmla="*/ 792121 w 5651864"/>
                <a:gd name="connsiteY0" fmla="*/ 0 h 3866376"/>
                <a:gd name="connsiteX1" fmla="*/ 5623011 w 5651864"/>
                <a:gd name="connsiteY1" fmla="*/ 3741364 h 3866376"/>
                <a:gd name="connsiteX2" fmla="*/ 5651864 w 5651864"/>
                <a:gd name="connsiteY2" fmla="*/ 3866376 h 3866376"/>
                <a:gd name="connsiteX3" fmla="*/ 0 w 5651864"/>
                <a:gd name="connsiteY3" fmla="*/ 3866376 h 3866376"/>
                <a:gd name="connsiteX4" fmla="*/ 0 w 5651864"/>
                <a:gd name="connsiteY4" fmla="*/ 63278 h 3866376"/>
                <a:gd name="connsiteX5" fmla="*/ 32509 w 5651864"/>
                <a:gd name="connsiteY5" fmla="*/ 57473 h 3866376"/>
                <a:gd name="connsiteX6" fmla="*/ 792121 w 5651864"/>
                <a:gd name="connsiteY6" fmla="*/ 0 h 386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51864" h="3866376">
                  <a:moveTo>
                    <a:pt x="792121" y="0"/>
                  </a:moveTo>
                  <a:cubicBezTo>
                    <a:pt x="3116444" y="0"/>
                    <a:pt x="5069445" y="1589825"/>
                    <a:pt x="5623011" y="3741364"/>
                  </a:cubicBezTo>
                  <a:lnTo>
                    <a:pt x="5651864" y="3866376"/>
                  </a:lnTo>
                  <a:lnTo>
                    <a:pt x="0" y="3866376"/>
                  </a:lnTo>
                  <a:lnTo>
                    <a:pt x="0" y="63278"/>
                  </a:lnTo>
                  <a:lnTo>
                    <a:pt x="32509" y="57473"/>
                  </a:lnTo>
                  <a:cubicBezTo>
                    <a:pt x="280189" y="19628"/>
                    <a:pt x="533863" y="0"/>
                    <a:pt x="792121" y="0"/>
                  </a:cubicBezTo>
                  <a:close/>
                </a:path>
              </a:pathLst>
            </a:cu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29BB1E2B-0369-3E33-D642-69D88FD21E76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4765" y="2353328"/>
              <a:ext cx="5651864" cy="3866376"/>
            </a:xfrm>
            <a:prstGeom prst="rect">
              <a:avLst/>
            </a:prstGeom>
          </p:spPr>
        </p:pic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F40BD294-700B-6B9B-BE3A-C100DA294FB2}"/>
              </a:ext>
            </a:extLst>
          </p:cNvPr>
          <p:cNvGrpSpPr/>
          <p:nvPr/>
        </p:nvGrpSpPr>
        <p:grpSpPr>
          <a:xfrm>
            <a:off x="6256376" y="4316041"/>
            <a:ext cx="5140963" cy="1010976"/>
            <a:chOff x="6256376" y="4316041"/>
            <a:chExt cx="5140963" cy="1010976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A0653DCB-9AFC-2261-1685-A5B7FE1CE0C5}"/>
                </a:ext>
              </a:extLst>
            </p:cNvPr>
            <p:cNvSpPr/>
            <p:nvPr/>
          </p:nvSpPr>
          <p:spPr>
            <a:xfrm>
              <a:off x="7301589" y="4324663"/>
              <a:ext cx="1943100" cy="4017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KEYWORD</a:t>
              </a:r>
              <a:endParaRPr lang="zh-CN" altLang="en-US" b="1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F991A89D-4FC5-352D-AAB6-8346E9F69BC5}"/>
                </a:ext>
              </a:extLst>
            </p:cNvPr>
            <p:cNvSpPr/>
            <p:nvPr/>
          </p:nvSpPr>
          <p:spPr>
            <a:xfrm>
              <a:off x="7206583" y="4732754"/>
              <a:ext cx="4190756" cy="594263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A3055F3C-C141-94F9-946D-7057595DCED7}"/>
                </a:ext>
              </a:extLst>
            </p:cNvPr>
            <p:cNvGrpSpPr/>
            <p:nvPr/>
          </p:nvGrpSpPr>
          <p:grpSpPr>
            <a:xfrm>
              <a:off x="6256376" y="4316041"/>
              <a:ext cx="832022" cy="820803"/>
              <a:chOff x="5679989" y="3018598"/>
              <a:chExt cx="832022" cy="820803"/>
            </a:xfrm>
          </p:grpSpPr>
          <p:sp>
            <p:nvSpPr>
              <p:cNvPr id="50" name="矩形: 圆角 49">
                <a:extLst>
                  <a:ext uri="{FF2B5EF4-FFF2-40B4-BE49-F238E27FC236}">
                    <a16:creationId xmlns:a16="http://schemas.microsoft.com/office/drawing/2014/main" id="{BD80060A-D030-91EA-6E1B-13454A673C2D}"/>
                  </a:ext>
                </a:extLst>
              </p:cNvPr>
              <p:cNvSpPr/>
              <p:nvPr/>
            </p:nvSpPr>
            <p:spPr>
              <a:xfrm>
                <a:off x="5679989" y="3018598"/>
                <a:ext cx="832022" cy="820803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368300" dist="50800" dir="5400000" algn="ctr" rotWithShape="0">
                  <a:srgbClr val="000000">
                    <a:alpha val="74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solidFill>
                    <a:schemeClr val="tx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51" name="triple-folded-paper_20619">
                <a:extLst>
                  <a:ext uri="{FF2B5EF4-FFF2-40B4-BE49-F238E27FC236}">
                    <a16:creationId xmlns:a16="http://schemas.microsoft.com/office/drawing/2014/main" id="{D99F93E9-DF95-9B83-08EA-F3DD52689167}"/>
                  </a:ext>
                </a:extLst>
              </p:cNvPr>
              <p:cNvSpPr/>
              <p:nvPr/>
            </p:nvSpPr>
            <p:spPr>
              <a:xfrm>
                <a:off x="5907112" y="3285222"/>
                <a:ext cx="377776" cy="287556"/>
              </a:xfrm>
              <a:custGeom>
                <a:avLst/>
                <a:gdLst>
                  <a:gd name="connsiteX0" fmla="*/ 420076 w 608979"/>
                  <a:gd name="connsiteY0" fmla="*/ 0 h 463544"/>
                  <a:gd name="connsiteX1" fmla="*/ 608979 w 608979"/>
                  <a:gd name="connsiteY1" fmla="*/ 66429 h 463544"/>
                  <a:gd name="connsiteX2" fmla="*/ 608979 w 608979"/>
                  <a:gd name="connsiteY2" fmla="*/ 463544 h 463544"/>
                  <a:gd name="connsiteX3" fmla="*/ 420076 w 608979"/>
                  <a:gd name="connsiteY3" fmla="*/ 396982 h 463544"/>
                  <a:gd name="connsiteX4" fmla="*/ 398906 w 608979"/>
                  <a:gd name="connsiteY4" fmla="*/ 0 h 463544"/>
                  <a:gd name="connsiteX5" fmla="*/ 398906 w 608979"/>
                  <a:gd name="connsiteY5" fmla="*/ 396982 h 463544"/>
                  <a:gd name="connsiteX6" fmla="*/ 210073 w 608979"/>
                  <a:gd name="connsiteY6" fmla="*/ 463544 h 463544"/>
                  <a:gd name="connsiteX7" fmla="*/ 210073 w 608979"/>
                  <a:gd name="connsiteY7" fmla="*/ 66429 h 463544"/>
                  <a:gd name="connsiteX8" fmla="*/ 0 w 608979"/>
                  <a:gd name="connsiteY8" fmla="*/ 0 h 463544"/>
                  <a:gd name="connsiteX9" fmla="*/ 188903 w 608979"/>
                  <a:gd name="connsiteY9" fmla="*/ 66429 h 463544"/>
                  <a:gd name="connsiteX10" fmla="*/ 188903 w 608979"/>
                  <a:gd name="connsiteY10" fmla="*/ 463544 h 463544"/>
                  <a:gd name="connsiteX11" fmla="*/ 0 w 608979"/>
                  <a:gd name="connsiteY11" fmla="*/ 396982 h 463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08979" h="463544">
                    <a:moveTo>
                      <a:pt x="420076" y="0"/>
                    </a:moveTo>
                    <a:lnTo>
                      <a:pt x="608979" y="66429"/>
                    </a:lnTo>
                    <a:lnTo>
                      <a:pt x="608979" y="463544"/>
                    </a:lnTo>
                    <a:lnTo>
                      <a:pt x="420076" y="396982"/>
                    </a:lnTo>
                    <a:close/>
                    <a:moveTo>
                      <a:pt x="398906" y="0"/>
                    </a:moveTo>
                    <a:lnTo>
                      <a:pt x="398906" y="396982"/>
                    </a:lnTo>
                    <a:lnTo>
                      <a:pt x="210073" y="463544"/>
                    </a:lnTo>
                    <a:lnTo>
                      <a:pt x="210073" y="66429"/>
                    </a:lnTo>
                    <a:close/>
                    <a:moveTo>
                      <a:pt x="0" y="0"/>
                    </a:moveTo>
                    <a:lnTo>
                      <a:pt x="188903" y="66429"/>
                    </a:lnTo>
                    <a:lnTo>
                      <a:pt x="188903" y="463544"/>
                    </a:lnTo>
                    <a:lnTo>
                      <a:pt x="0" y="39698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BEEB699A-1723-FAB5-B5EB-DBD665162DC0}"/>
              </a:ext>
            </a:extLst>
          </p:cNvPr>
          <p:cNvGrpSpPr/>
          <p:nvPr/>
        </p:nvGrpSpPr>
        <p:grpSpPr>
          <a:xfrm>
            <a:off x="6256376" y="2905007"/>
            <a:ext cx="5140963" cy="1036505"/>
            <a:chOff x="6256376" y="2905007"/>
            <a:chExt cx="5140963" cy="1036505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22880D60-5E29-71B3-07BB-5F48C695EE5C}"/>
                </a:ext>
              </a:extLst>
            </p:cNvPr>
            <p:cNvSpPr/>
            <p:nvPr/>
          </p:nvSpPr>
          <p:spPr>
            <a:xfrm>
              <a:off x="7301589" y="2905007"/>
              <a:ext cx="1943100" cy="4017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KEYWORD</a:t>
              </a:r>
              <a:endParaRPr lang="zh-CN" altLang="en-US" b="1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902CBE7B-5465-21B7-FDAF-FF77704E8796}"/>
                </a:ext>
              </a:extLst>
            </p:cNvPr>
            <p:cNvSpPr/>
            <p:nvPr/>
          </p:nvSpPr>
          <p:spPr>
            <a:xfrm>
              <a:off x="7206583" y="3347249"/>
              <a:ext cx="4190756" cy="594263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7ECC84AF-0DD0-016E-389A-CC0B180484A4}"/>
                </a:ext>
              </a:extLst>
            </p:cNvPr>
            <p:cNvGrpSpPr/>
            <p:nvPr/>
          </p:nvGrpSpPr>
          <p:grpSpPr>
            <a:xfrm>
              <a:off x="6256376" y="2910744"/>
              <a:ext cx="832022" cy="820803"/>
              <a:chOff x="10549531" y="2138647"/>
              <a:chExt cx="832022" cy="820803"/>
            </a:xfrm>
          </p:grpSpPr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90815F6B-13A9-9EA9-641A-A61548DEF4C4}"/>
                  </a:ext>
                </a:extLst>
              </p:cNvPr>
              <p:cNvSpPr/>
              <p:nvPr/>
            </p:nvSpPr>
            <p:spPr>
              <a:xfrm>
                <a:off x="10549531" y="2138647"/>
                <a:ext cx="832022" cy="820803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368300" dist="50800" dir="5400000" algn="ctr" rotWithShape="0">
                  <a:srgbClr val="000000">
                    <a:alpha val="74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solidFill>
                    <a:schemeClr val="tx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54" name="travel-case_20990">
                <a:extLst>
                  <a:ext uri="{FF2B5EF4-FFF2-40B4-BE49-F238E27FC236}">
                    <a16:creationId xmlns:a16="http://schemas.microsoft.com/office/drawing/2014/main" id="{95A10DAF-BAC7-CEEF-3677-444EB442C7D5}"/>
                  </a:ext>
                </a:extLst>
              </p:cNvPr>
              <p:cNvSpPr/>
              <p:nvPr/>
            </p:nvSpPr>
            <p:spPr>
              <a:xfrm>
                <a:off x="10776654" y="2403918"/>
                <a:ext cx="377776" cy="290263"/>
              </a:xfrm>
              <a:custGeom>
                <a:avLst/>
                <a:gdLst>
                  <a:gd name="T0" fmla="*/ 1750 w 1909"/>
                  <a:gd name="T1" fmla="*/ 236 h 1469"/>
                  <a:gd name="T2" fmla="*/ 1311 w 1909"/>
                  <a:gd name="T3" fmla="*/ 236 h 1469"/>
                  <a:gd name="T4" fmla="*/ 1311 w 1909"/>
                  <a:gd name="T5" fmla="*/ 130 h 1469"/>
                  <a:gd name="T6" fmla="*/ 1181 w 1909"/>
                  <a:gd name="T7" fmla="*/ 0 h 1469"/>
                  <a:gd name="T8" fmla="*/ 728 w 1909"/>
                  <a:gd name="T9" fmla="*/ 0 h 1469"/>
                  <a:gd name="T10" fmla="*/ 598 w 1909"/>
                  <a:gd name="T11" fmla="*/ 130 h 1469"/>
                  <a:gd name="T12" fmla="*/ 598 w 1909"/>
                  <a:gd name="T13" fmla="*/ 236 h 1469"/>
                  <a:gd name="T14" fmla="*/ 159 w 1909"/>
                  <a:gd name="T15" fmla="*/ 236 h 1469"/>
                  <a:gd name="T16" fmla="*/ 0 w 1909"/>
                  <a:gd name="T17" fmla="*/ 395 h 1469"/>
                  <a:gd name="T18" fmla="*/ 0 w 1909"/>
                  <a:gd name="T19" fmla="*/ 1270 h 1469"/>
                  <a:gd name="T20" fmla="*/ 159 w 1909"/>
                  <a:gd name="T21" fmla="*/ 1429 h 1469"/>
                  <a:gd name="T22" fmla="*/ 239 w 1909"/>
                  <a:gd name="T23" fmla="*/ 1429 h 1469"/>
                  <a:gd name="T24" fmla="*/ 239 w 1909"/>
                  <a:gd name="T25" fmla="*/ 1469 h 1469"/>
                  <a:gd name="T26" fmla="*/ 398 w 1909"/>
                  <a:gd name="T27" fmla="*/ 1469 h 1469"/>
                  <a:gd name="T28" fmla="*/ 398 w 1909"/>
                  <a:gd name="T29" fmla="*/ 1429 h 1469"/>
                  <a:gd name="T30" fmla="*/ 1512 w 1909"/>
                  <a:gd name="T31" fmla="*/ 1429 h 1469"/>
                  <a:gd name="T32" fmla="*/ 1512 w 1909"/>
                  <a:gd name="T33" fmla="*/ 1469 h 1469"/>
                  <a:gd name="T34" fmla="*/ 1671 w 1909"/>
                  <a:gd name="T35" fmla="*/ 1469 h 1469"/>
                  <a:gd name="T36" fmla="*/ 1671 w 1909"/>
                  <a:gd name="T37" fmla="*/ 1429 h 1469"/>
                  <a:gd name="T38" fmla="*/ 1750 w 1909"/>
                  <a:gd name="T39" fmla="*/ 1429 h 1469"/>
                  <a:gd name="T40" fmla="*/ 1909 w 1909"/>
                  <a:gd name="T41" fmla="*/ 1270 h 1469"/>
                  <a:gd name="T42" fmla="*/ 1909 w 1909"/>
                  <a:gd name="T43" fmla="*/ 395 h 1469"/>
                  <a:gd name="T44" fmla="*/ 1750 w 1909"/>
                  <a:gd name="T45" fmla="*/ 236 h 1469"/>
                  <a:gd name="T46" fmla="*/ 1246 w 1909"/>
                  <a:gd name="T47" fmla="*/ 236 h 1469"/>
                  <a:gd name="T48" fmla="*/ 663 w 1909"/>
                  <a:gd name="T49" fmla="*/ 236 h 1469"/>
                  <a:gd name="T50" fmla="*/ 663 w 1909"/>
                  <a:gd name="T51" fmla="*/ 94 h 1469"/>
                  <a:gd name="T52" fmla="*/ 1246 w 1909"/>
                  <a:gd name="T53" fmla="*/ 94 h 1469"/>
                  <a:gd name="T54" fmla="*/ 1246 w 1909"/>
                  <a:gd name="T55" fmla="*/ 236 h 1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09" h="1469">
                    <a:moveTo>
                      <a:pt x="1750" y="236"/>
                    </a:moveTo>
                    <a:lnTo>
                      <a:pt x="1311" y="236"/>
                    </a:lnTo>
                    <a:lnTo>
                      <a:pt x="1311" y="130"/>
                    </a:lnTo>
                    <a:cubicBezTo>
                      <a:pt x="1311" y="59"/>
                      <a:pt x="1253" y="0"/>
                      <a:pt x="1181" y="0"/>
                    </a:cubicBezTo>
                    <a:lnTo>
                      <a:pt x="728" y="0"/>
                    </a:lnTo>
                    <a:cubicBezTo>
                      <a:pt x="657" y="0"/>
                      <a:pt x="598" y="59"/>
                      <a:pt x="598" y="130"/>
                    </a:cubicBezTo>
                    <a:lnTo>
                      <a:pt x="598" y="236"/>
                    </a:lnTo>
                    <a:lnTo>
                      <a:pt x="159" y="236"/>
                    </a:lnTo>
                    <a:cubicBezTo>
                      <a:pt x="72" y="236"/>
                      <a:pt x="0" y="307"/>
                      <a:pt x="0" y="395"/>
                    </a:cubicBezTo>
                    <a:lnTo>
                      <a:pt x="0" y="1270"/>
                    </a:lnTo>
                    <a:cubicBezTo>
                      <a:pt x="0" y="1358"/>
                      <a:pt x="72" y="1429"/>
                      <a:pt x="159" y="1429"/>
                    </a:cubicBezTo>
                    <a:lnTo>
                      <a:pt x="239" y="1429"/>
                    </a:lnTo>
                    <a:lnTo>
                      <a:pt x="239" y="1469"/>
                    </a:lnTo>
                    <a:lnTo>
                      <a:pt x="398" y="1469"/>
                    </a:lnTo>
                    <a:lnTo>
                      <a:pt x="398" y="1429"/>
                    </a:lnTo>
                    <a:lnTo>
                      <a:pt x="1512" y="1429"/>
                    </a:lnTo>
                    <a:lnTo>
                      <a:pt x="1512" y="1469"/>
                    </a:lnTo>
                    <a:lnTo>
                      <a:pt x="1671" y="1469"/>
                    </a:lnTo>
                    <a:lnTo>
                      <a:pt x="1671" y="1429"/>
                    </a:lnTo>
                    <a:lnTo>
                      <a:pt x="1750" y="1429"/>
                    </a:lnTo>
                    <a:cubicBezTo>
                      <a:pt x="1838" y="1429"/>
                      <a:pt x="1909" y="1358"/>
                      <a:pt x="1909" y="1270"/>
                    </a:cubicBezTo>
                    <a:lnTo>
                      <a:pt x="1909" y="395"/>
                    </a:lnTo>
                    <a:cubicBezTo>
                      <a:pt x="1909" y="308"/>
                      <a:pt x="1838" y="236"/>
                      <a:pt x="1750" y="236"/>
                    </a:cubicBezTo>
                    <a:close/>
                    <a:moveTo>
                      <a:pt x="1246" y="236"/>
                    </a:moveTo>
                    <a:lnTo>
                      <a:pt x="663" y="236"/>
                    </a:lnTo>
                    <a:lnTo>
                      <a:pt x="663" y="94"/>
                    </a:lnTo>
                    <a:lnTo>
                      <a:pt x="1246" y="94"/>
                    </a:lnTo>
                    <a:lnTo>
                      <a:pt x="1246" y="23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0E848E6-3545-88E6-7809-D2D8263A3B8F}"/>
              </a:ext>
            </a:extLst>
          </p:cNvPr>
          <p:cNvGrpSpPr/>
          <p:nvPr/>
        </p:nvGrpSpPr>
        <p:grpSpPr>
          <a:xfrm>
            <a:off x="6256376" y="1486456"/>
            <a:ext cx="5140963" cy="1023656"/>
            <a:chOff x="6256376" y="1486456"/>
            <a:chExt cx="5140963" cy="1023656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7AB59A78-677C-79F3-BF38-3A6844CC761C}"/>
                </a:ext>
              </a:extLst>
            </p:cNvPr>
            <p:cNvSpPr/>
            <p:nvPr/>
          </p:nvSpPr>
          <p:spPr>
            <a:xfrm>
              <a:off x="7301589" y="1486456"/>
              <a:ext cx="1943100" cy="4017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KEYWORD</a:t>
              </a:r>
              <a:endParaRPr lang="zh-CN" altLang="en-US" b="1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081EEC75-C276-AF80-BB9D-FF1E00A81E87}"/>
                </a:ext>
              </a:extLst>
            </p:cNvPr>
            <p:cNvSpPr/>
            <p:nvPr/>
          </p:nvSpPr>
          <p:spPr>
            <a:xfrm>
              <a:off x="7206583" y="1915849"/>
              <a:ext cx="4190756" cy="594263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0C906118-56AE-6BFF-2978-8AAEAA65C043}"/>
                </a:ext>
              </a:extLst>
            </p:cNvPr>
            <p:cNvGrpSpPr/>
            <p:nvPr/>
          </p:nvGrpSpPr>
          <p:grpSpPr>
            <a:xfrm>
              <a:off x="6256376" y="1505447"/>
              <a:ext cx="832022" cy="820803"/>
              <a:chOff x="5679989" y="3018599"/>
              <a:chExt cx="832022" cy="820803"/>
            </a:xfrm>
          </p:grpSpPr>
          <p:sp>
            <p:nvSpPr>
              <p:cNvPr id="56" name="矩形: 圆角 55">
                <a:extLst>
                  <a:ext uri="{FF2B5EF4-FFF2-40B4-BE49-F238E27FC236}">
                    <a16:creationId xmlns:a16="http://schemas.microsoft.com/office/drawing/2014/main" id="{6FC8EE4D-96A2-6135-D347-816E20AC1883}"/>
                  </a:ext>
                </a:extLst>
              </p:cNvPr>
              <p:cNvSpPr/>
              <p:nvPr/>
            </p:nvSpPr>
            <p:spPr>
              <a:xfrm>
                <a:off x="5679989" y="3018599"/>
                <a:ext cx="832022" cy="820803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368300" dist="50800" dir="5400000" algn="ctr" rotWithShape="0">
                  <a:srgbClr val="000000">
                    <a:alpha val="74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solidFill>
                    <a:schemeClr val="tx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57" name="iconfont-11910-6714381">
                <a:extLst>
                  <a:ext uri="{FF2B5EF4-FFF2-40B4-BE49-F238E27FC236}">
                    <a16:creationId xmlns:a16="http://schemas.microsoft.com/office/drawing/2014/main" id="{A8C1FC6C-AD86-FA9F-1E9C-F2F7C725A8E1}"/>
                  </a:ext>
                </a:extLst>
              </p:cNvPr>
              <p:cNvSpPr/>
              <p:nvPr/>
            </p:nvSpPr>
            <p:spPr>
              <a:xfrm>
                <a:off x="5891479" y="3241917"/>
                <a:ext cx="409041" cy="374167"/>
              </a:xfrm>
              <a:custGeom>
                <a:avLst/>
                <a:gdLst>
                  <a:gd name="T0" fmla="*/ 7965 w 8942"/>
                  <a:gd name="T1" fmla="*/ 7204 h 7763"/>
                  <a:gd name="T2" fmla="*/ 7406 w 8942"/>
                  <a:gd name="T3" fmla="*/ 7763 h 7763"/>
                  <a:gd name="T4" fmla="*/ 418 w 8942"/>
                  <a:gd name="T5" fmla="*/ 7763 h 7763"/>
                  <a:gd name="T6" fmla="*/ 1397 w 8942"/>
                  <a:gd name="T7" fmla="*/ 3152 h 7763"/>
                  <a:gd name="T8" fmla="*/ 1955 w 8942"/>
                  <a:gd name="T9" fmla="*/ 2593 h 7763"/>
                  <a:gd name="T10" fmla="*/ 8384 w 8942"/>
                  <a:gd name="T11" fmla="*/ 2593 h 7763"/>
                  <a:gd name="T12" fmla="*/ 8942 w 8942"/>
                  <a:gd name="T13" fmla="*/ 3152 h 7763"/>
                  <a:gd name="T14" fmla="*/ 7965 w 8942"/>
                  <a:gd name="T15" fmla="*/ 7204 h 7763"/>
                  <a:gd name="T16" fmla="*/ 1536 w 8942"/>
                  <a:gd name="T17" fmla="*/ 2173 h 7763"/>
                  <a:gd name="T18" fmla="*/ 7825 w 8942"/>
                  <a:gd name="T19" fmla="*/ 2173 h 7763"/>
                  <a:gd name="T20" fmla="*/ 7825 w 8942"/>
                  <a:gd name="T21" fmla="*/ 1624 h 7763"/>
                  <a:gd name="T22" fmla="*/ 7266 w 8942"/>
                  <a:gd name="T23" fmla="*/ 1065 h 7763"/>
                  <a:gd name="T24" fmla="*/ 3914 w 8942"/>
                  <a:gd name="T25" fmla="*/ 1065 h 7763"/>
                  <a:gd name="T26" fmla="*/ 3914 w 8942"/>
                  <a:gd name="T27" fmla="*/ 559 h 7763"/>
                  <a:gd name="T28" fmla="*/ 3355 w 8942"/>
                  <a:gd name="T29" fmla="*/ 0 h 7763"/>
                  <a:gd name="T30" fmla="*/ 559 w 8942"/>
                  <a:gd name="T31" fmla="*/ 0 h 7763"/>
                  <a:gd name="T32" fmla="*/ 0 w 8942"/>
                  <a:gd name="T33" fmla="*/ 559 h 7763"/>
                  <a:gd name="T34" fmla="*/ 0 w 8942"/>
                  <a:gd name="T35" fmla="*/ 7204 h 7763"/>
                  <a:gd name="T36" fmla="*/ 977 w 8942"/>
                  <a:gd name="T37" fmla="*/ 2733 h 7763"/>
                  <a:gd name="T38" fmla="*/ 1536 w 8942"/>
                  <a:gd name="T39" fmla="*/ 2173 h 7763"/>
                  <a:gd name="T40" fmla="*/ 1536 w 8942"/>
                  <a:gd name="T41" fmla="*/ 2173 h 7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42" h="7763">
                    <a:moveTo>
                      <a:pt x="7965" y="7204"/>
                    </a:moveTo>
                    <a:cubicBezTo>
                      <a:pt x="7965" y="7513"/>
                      <a:pt x="7714" y="7763"/>
                      <a:pt x="7406" y="7763"/>
                    </a:cubicBezTo>
                    <a:lnTo>
                      <a:pt x="418" y="7763"/>
                    </a:lnTo>
                    <a:lnTo>
                      <a:pt x="1397" y="3152"/>
                    </a:lnTo>
                    <a:cubicBezTo>
                      <a:pt x="1397" y="2843"/>
                      <a:pt x="1646" y="2593"/>
                      <a:pt x="1955" y="2593"/>
                    </a:cubicBezTo>
                    <a:lnTo>
                      <a:pt x="8384" y="2593"/>
                    </a:lnTo>
                    <a:cubicBezTo>
                      <a:pt x="8692" y="2593"/>
                      <a:pt x="8942" y="2843"/>
                      <a:pt x="8942" y="3152"/>
                    </a:cubicBezTo>
                    <a:lnTo>
                      <a:pt x="7965" y="7204"/>
                    </a:lnTo>
                    <a:close/>
                    <a:moveTo>
                      <a:pt x="1536" y="2173"/>
                    </a:moveTo>
                    <a:lnTo>
                      <a:pt x="7825" y="2173"/>
                    </a:lnTo>
                    <a:lnTo>
                      <a:pt x="7825" y="1624"/>
                    </a:lnTo>
                    <a:cubicBezTo>
                      <a:pt x="7825" y="1315"/>
                      <a:pt x="7574" y="1065"/>
                      <a:pt x="7266" y="1065"/>
                    </a:cubicBezTo>
                    <a:lnTo>
                      <a:pt x="3914" y="1065"/>
                    </a:lnTo>
                    <a:lnTo>
                      <a:pt x="3914" y="559"/>
                    </a:lnTo>
                    <a:cubicBezTo>
                      <a:pt x="3914" y="250"/>
                      <a:pt x="3664" y="0"/>
                      <a:pt x="3355" y="0"/>
                    </a:cubicBezTo>
                    <a:lnTo>
                      <a:pt x="559" y="0"/>
                    </a:lnTo>
                    <a:cubicBezTo>
                      <a:pt x="250" y="0"/>
                      <a:pt x="0" y="250"/>
                      <a:pt x="0" y="559"/>
                    </a:cubicBezTo>
                    <a:lnTo>
                      <a:pt x="0" y="7204"/>
                    </a:lnTo>
                    <a:lnTo>
                      <a:pt x="977" y="2733"/>
                    </a:lnTo>
                    <a:cubicBezTo>
                      <a:pt x="977" y="2424"/>
                      <a:pt x="1229" y="2173"/>
                      <a:pt x="1536" y="2173"/>
                    </a:cubicBezTo>
                    <a:close/>
                    <a:moveTo>
                      <a:pt x="1536" y="2173"/>
                    </a:move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4062C342-46B4-C112-1AA6-A8DF8C07675C}"/>
              </a:ext>
            </a:extLst>
          </p:cNvPr>
          <p:cNvSpPr txBox="1"/>
          <p:nvPr/>
        </p:nvSpPr>
        <p:spPr>
          <a:xfrm>
            <a:off x="574765" y="450315"/>
            <a:ext cx="235132" cy="50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9643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5FACF64-F600-490A-2CE4-9DE952D04774}"/>
              </a:ext>
            </a:extLst>
          </p:cNvPr>
          <p:cNvSpPr txBox="1"/>
          <p:nvPr/>
        </p:nvSpPr>
        <p:spPr>
          <a:xfrm>
            <a:off x="1132113" y="518049"/>
            <a:ext cx="1436915" cy="44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项目介绍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F6DE9AD-6B50-03B5-D627-396719C22A2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594" y="1426284"/>
            <a:ext cx="4289573" cy="4306055"/>
          </a:xfrm>
          <a:prstGeom prst="ellipse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4F1A27BC-7198-7F41-1205-0F8DAA30266F}"/>
              </a:ext>
            </a:extLst>
          </p:cNvPr>
          <p:cNvSpPr/>
          <p:nvPr/>
        </p:nvSpPr>
        <p:spPr>
          <a:xfrm>
            <a:off x="4012293" y="4529465"/>
            <a:ext cx="1202874" cy="120287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6" name="KSO_Shape">
            <a:extLst>
              <a:ext uri="{FF2B5EF4-FFF2-40B4-BE49-F238E27FC236}">
                <a16:creationId xmlns:a16="http://schemas.microsoft.com/office/drawing/2014/main" id="{59032318-EACB-4CD2-5A91-169E91D8CEB6}"/>
              </a:ext>
            </a:extLst>
          </p:cNvPr>
          <p:cNvSpPr/>
          <p:nvPr/>
        </p:nvSpPr>
        <p:spPr>
          <a:xfrm>
            <a:off x="6568585" y="1794712"/>
            <a:ext cx="473819" cy="473819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FBFDDDB-589C-A3F4-1ECD-6C6987E4AEBB}"/>
              </a:ext>
            </a:extLst>
          </p:cNvPr>
          <p:cNvSpPr txBox="1"/>
          <p:nvPr/>
        </p:nvSpPr>
        <p:spPr>
          <a:xfrm>
            <a:off x="7042404" y="168249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请添加小标题</a:t>
            </a:r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id="{88A626C9-2EEF-EDD1-D0D4-7F7ABDC3A0C4}"/>
              </a:ext>
            </a:extLst>
          </p:cNvPr>
          <p:cNvSpPr txBox="1"/>
          <p:nvPr/>
        </p:nvSpPr>
        <p:spPr>
          <a:xfrm>
            <a:off x="7042404" y="2004177"/>
            <a:ext cx="3867230" cy="338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输入你的正文阐述与关键词标题相关内容</a:t>
            </a: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0EE5C499-FE9C-95D8-521C-A85B6CEB358A}"/>
              </a:ext>
            </a:extLst>
          </p:cNvPr>
          <p:cNvSpPr/>
          <p:nvPr/>
        </p:nvSpPr>
        <p:spPr>
          <a:xfrm>
            <a:off x="6568585" y="2903376"/>
            <a:ext cx="473819" cy="473819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A262F9C5-D852-D47F-3494-F4914618F51E}"/>
              </a:ext>
            </a:extLst>
          </p:cNvPr>
          <p:cNvSpPr txBox="1"/>
          <p:nvPr/>
        </p:nvSpPr>
        <p:spPr>
          <a:xfrm>
            <a:off x="7042404" y="3118982"/>
            <a:ext cx="3867230" cy="386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输入你的正文阐述与关键词标题相关内容</a:t>
            </a:r>
          </a:p>
        </p:txBody>
      </p:sp>
      <p:sp>
        <p:nvSpPr>
          <p:cNvPr id="11" name="KSO_Shape">
            <a:extLst>
              <a:ext uri="{FF2B5EF4-FFF2-40B4-BE49-F238E27FC236}">
                <a16:creationId xmlns:a16="http://schemas.microsoft.com/office/drawing/2014/main" id="{ED737D6F-0C36-7FDE-B5C6-4FA0E8261355}"/>
              </a:ext>
            </a:extLst>
          </p:cNvPr>
          <p:cNvSpPr/>
          <p:nvPr/>
        </p:nvSpPr>
        <p:spPr>
          <a:xfrm>
            <a:off x="6568585" y="4012040"/>
            <a:ext cx="473819" cy="473819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FA5CB05D-DAEF-6AEF-68C1-84AFA5D5076B}"/>
              </a:ext>
            </a:extLst>
          </p:cNvPr>
          <p:cNvSpPr txBox="1"/>
          <p:nvPr/>
        </p:nvSpPr>
        <p:spPr>
          <a:xfrm>
            <a:off x="7042404" y="4227646"/>
            <a:ext cx="3867230" cy="386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输入你的正文阐述与关键词标题相关内容</a:t>
            </a: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277BFC7F-53BD-D8B8-B774-2C43BC0296E2}"/>
              </a:ext>
            </a:extLst>
          </p:cNvPr>
          <p:cNvSpPr/>
          <p:nvPr/>
        </p:nvSpPr>
        <p:spPr>
          <a:xfrm>
            <a:off x="6568585" y="5120703"/>
            <a:ext cx="473819" cy="473819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4" name="TextBox 15">
            <a:extLst>
              <a:ext uri="{FF2B5EF4-FFF2-40B4-BE49-F238E27FC236}">
                <a16:creationId xmlns:a16="http://schemas.microsoft.com/office/drawing/2014/main" id="{07CDCF8F-1074-CC3D-C36C-1ED5DFA50B8D}"/>
              </a:ext>
            </a:extLst>
          </p:cNvPr>
          <p:cNvSpPr txBox="1"/>
          <p:nvPr/>
        </p:nvSpPr>
        <p:spPr>
          <a:xfrm>
            <a:off x="7042404" y="5336309"/>
            <a:ext cx="3867230" cy="386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输入你的正文阐述与关键词标题相关内容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207F2FE-3760-1A7F-DA3C-1742AF0ACA8D}"/>
              </a:ext>
            </a:extLst>
          </p:cNvPr>
          <p:cNvSpPr txBox="1"/>
          <p:nvPr/>
        </p:nvSpPr>
        <p:spPr>
          <a:xfrm>
            <a:off x="7042404" y="278109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请添加小标题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CF9DD24-AAD9-3010-3DDF-3CF9C2DFF2E9}"/>
              </a:ext>
            </a:extLst>
          </p:cNvPr>
          <p:cNvSpPr txBox="1"/>
          <p:nvPr/>
        </p:nvSpPr>
        <p:spPr>
          <a:xfrm>
            <a:off x="7042404" y="387969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请添加小标题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4469F68-7FA0-A543-516A-C2DF6A57EF80}"/>
              </a:ext>
            </a:extLst>
          </p:cNvPr>
          <p:cNvSpPr txBox="1"/>
          <p:nvPr/>
        </p:nvSpPr>
        <p:spPr>
          <a:xfrm>
            <a:off x="7042404" y="497828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请添加小标题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94ADE5A-68FE-F036-6521-31802F5B39D1}"/>
              </a:ext>
            </a:extLst>
          </p:cNvPr>
          <p:cNvSpPr txBox="1"/>
          <p:nvPr/>
        </p:nvSpPr>
        <p:spPr>
          <a:xfrm>
            <a:off x="574765" y="450315"/>
            <a:ext cx="235132" cy="50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5685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D432F531-6292-DC8A-FC12-1A99C161E754}"/>
              </a:ext>
            </a:extLst>
          </p:cNvPr>
          <p:cNvSpPr/>
          <p:nvPr/>
        </p:nvSpPr>
        <p:spPr>
          <a:xfrm>
            <a:off x="2573518" y="2919416"/>
            <a:ext cx="1403047" cy="13906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368300" dist="50800" dir="5400000" algn="ctr" rotWithShape="0">
              <a:srgbClr val="000000">
                <a:alpha val="7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02</a:t>
            </a:r>
            <a:endParaRPr lang="zh-CN" altLang="en-US" sz="48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5DA3E2-A26E-492F-8A84-189918E920FB}"/>
              </a:ext>
            </a:extLst>
          </p:cNvPr>
          <p:cNvSpPr txBox="1"/>
          <p:nvPr/>
        </p:nvSpPr>
        <p:spPr>
          <a:xfrm>
            <a:off x="1504950" y="1108928"/>
            <a:ext cx="5916393" cy="1498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0" dirty="0">
                <a:solidFill>
                  <a:schemeClr val="accent3">
                    <a:lumMod val="7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PART TWO</a:t>
            </a:r>
            <a:endParaRPr lang="zh-CN" altLang="en-US" sz="8000" dirty="0">
              <a:solidFill>
                <a:schemeClr val="accent3">
                  <a:lumMod val="75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2D6992-1904-0C59-8AC4-86BEDB2C3F55}"/>
              </a:ext>
            </a:extLst>
          </p:cNvPr>
          <p:cNvSpPr txBox="1"/>
          <p:nvPr/>
        </p:nvSpPr>
        <p:spPr>
          <a:xfrm>
            <a:off x="4136451" y="3085341"/>
            <a:ext cx="3438442" cy="787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市场分析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047B193-5425-1C76-878D-E4A7E759AFE0}"/>
              </a:ext>
            </a:extLst>
          </p:cNvPr>
          <p:cNvSpPr txBox="1"/>
          <p:nvPr/>
        </p:nvSpPr>
        <p:spPr>
          <a:xfrm>
            <a:off x="4174688" y="3733134"/>
            <a:ext cx="2230098" cy="443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alpha val="10000"/>
                  </a:schemeClr>
                </a:solidFill>
                <a:latin typeface="汉仪旗黑 85S" panose="00020600040101010101" pitchFamily="18" charset="-122"/>
                <a:ea typeface="汉仪旗黑 85S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accent3">
                    <a:lumMod val="75000"/>
                  </a:schemeClr>
                </a:solidFill>
                <a:latin typeface="+mn-ea"/>
                <a:ea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Market analysis</a:t>
            </a:r>
          </a:p>
        </p:txBody>
      </p:sp>
    </p:spTree>
    <p:extLst>
      <p:ext uri="{BB962C8B-B14F-4D97-AF65-F5344CB8AC3E}">
        <p14:creationId xmlns:p14="http://schemas.microsoft.com/office/powerpoint/2010/main" val="3436635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形">
            <a:extLst>
              <a:ext uri="{FF2B5EF4-FFF2-40B4-BE49-F238E27FC236}">
                <a16:creationId xmlns:a16="http://schemas.microsoft.com/office/drawing/2014/main" id="{5A51159D-0EEB-1BF6-0C1D-E56D2B4559B9}"/>
              </a:ext>
            </a:extLst>
          </p:cNvPr>
          <p:cNvSpPr/>
          <p:nvPr/>
        </p:nvSpPr>
        <p:spPr>
          <a:xfrm rot="5400000">
            <a:off x="8554250" y="3357715"/>
            <a:ext cx="1861488" cy="2689860"/>
          </a:xfrm>
          <a:prstGeom prst="roundRect">
            <a:avLst>
              <a:gd name="adj" fmla="val 1269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77800" dist="38100" dir="2700000" algn="tl" rotWithShape="0">
              <a:schemeClr val="accent1">
                <a:lumMod val="7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0" name="TextBox 18">
            <a:extLst>
              <a:ext uri="{FF2B5EF4-FFF2-40B4-BE49-F238E27FC236}">
                <a16:creationId xmlns:a16="http://schemas.microsoft.com/office/drawing/2014/main" id="{6430A75F-0435-CE98-4C24-188277DD72B4}"/>
              </a:ext>
            </a:extLst>
          </p:cNvPr>
          <p:cNvSpPr txBox="1"/>
          <p:nvPr/>
        </p:nvSpPr>
        <p:spPr>
          <a:xfrm>
            <a:off x="8296456" y="4459652"/>
            <a:ext cx="2321686" cy="852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C5F89D7-A107-3CDD-6DC4-1F711518466B}"/>
              </a:ext>
            </a:extLst>
          </p:cNvPr>
          <p:cNvGrpSpPr/>
          <p:nvPr/>
        </p:nvGrpSpPr>
        <p:grpSpPr>
          <a:xfrm>
            <a:off x="5548059" y="1657680"/>
            <a:ext cx="2321686" cy="1252908"/>
            <a:chOff x="5548059" y="1724355"/>
            <a:chExt cx="2321686" cy="1252908"/>
          </a:xfrm>
        </p:grpSpPr>
        <p:sp>
          <p:nvSpPr>
            <p:cNvPr id="7" name="TextBox 18">
              <a:extLst>
                <a:ext uri="{FF2B5EF4-FFF2-40B4-BE49-F238E27FC236}">
                  <a16:creationId xmlns:a16="http://schemas.microsoft.com/office/drawing/2014/main" id="{175C1D06-D99E-178B-B951-33A13FA4B176}"/>
                </a:ext>
              </a:extLst>
            </p:cNvPr>
            <p:cNvSpPr txBox="1"/>
            <p:nvPr/>
          </p:nvSpPr>
          <p:spPr>
            <a:xfrm>
              <a:off x="5548059" y="2124465"/>
              <a:ext cx="2321686" cy="85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  <p:sp>
          <p:nvSpPr>
            <p:cNvPr id="11" name="TextBox 17">
              <a:extLst>
                <a:ext uri="{FF2B5EF4-FFF2-40B4-BE49-F238E27FC236}">
                  <a16:creationId xmlns:a16="http://schemas.microsoft.com/office/drawing/2014/main" id="{433993A7-8C6A-1F48-7389-C8D1407F83A4}"/>
                </a:ext>
              </a:extLst>
            </p:cNvPr>
            <p:cNvSpPr txBox="1"/>
            <p:nvPr/>
          </p:nvSpPr>
          <p:spPr>
            <a:xfrm>
              <a:off x="6012237" y="1724355"/>
              <a:ext cx="1393331" cy="408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KEYWORD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AB628D8-3E49-AE50-3634-9F75E524C91C}"/>
              </a:ext>
            </a:extLst>
          </p:cNvPr>
          <p:cNvGrpSpPr/>
          <p:nvPr/>
        </p:nvGrpSpPr>
        <p:grpSpPr>
          <a:xfrm>
            <a:off x="8296456" y="1657680"/>
            <a:ext cx="2321686" cy="1252908"/>
            <a:chOff x="8296456" y="1724355"/>
            <a:chExt cx="2321686" cy="1252908"/>
          </a:xfrm>
        </p:grpSpPr>
        <p:sp>
          <p:nvSpPr>
            <p:cNvPr id="8" name="TextBox 18">
              <a:extLst>
                <a:ext uri="{FF2B5EF4-FFF2-40B4-BE49-F238E27FC236}">
                  <a16:creationId xmlns:a16="http://schemas.microsoft.com/office/drawing/2014/main" id="{E1247AFA-9366-C7C9-CFA6-EEB7D491F763}"/>
                </a:ext>
              </a:extLst>
            </p:cNvPr>
            <p:cNvSpPr txBox="1"/>
            <p:nvPr/>
          </p:nvSpPr>
          <p:spPr>
            <a:xfrm>
              <a:off x="8296456" y="2124465"/>
              <a:ext cx="2321686" cy="85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  <p:sp>
          <p:nvSpPr>
            <p:cNvPr id="12" name="TextBox 17">
              <a:extLst>
                <a:ext uri="{FF2B5EF4-FFF2-40B4-BE49-F238E27FC236}">
                  <a16:creationId xmlns:a16="http://schemas.microsoft.com/office/drawing/2014/main" id="{8C6533E6-8571-00DD-A463-0AC07AF786C7}"/>
                </a:ext>
              </a:extLst>
            </p:cNvPr>
            <p:cNvSpPr txBox="1"/>
            <p:nvPr/>
          </p:nvSpPr>
          <p:spPr>
            <a:xfrm>
              <a:off x="8760634" y="1724355"/>
              <a:ext cx="1393331" cy="408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KEYWORD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F7C5CF4-2AC7-B65B-0A45-D17934D575F8}"/>
              </a:ext>
            </a:extLst>
          </p:cNvPr>
          <p:cNvGrpSpPr/>
          <p:nvPr/>
        </p:nvGrpSpPr>
        <p:grpSpPr>
          <a:xfrm>
            <a:off x="5548059" y="4059542"/>
            <a:ext cx="2321686" cy="1252908"/>
            <a:chOff x="5548059" y="3716642"/>
            <a:chExt cx="2321686" cy="1252908"/>
          </a:xfrm>
        </p:grpSpPr>
        <p:sp>
          <p:nvSpPr>
            <p:cNvPr id="9" name="TextBox 18">
              <a:extLst>
                <a:ext uri="{FF2B5EF4-FFF2-40B4-BE49-F238E27FC236}">
                  <a16:creationId xmlns:a16="http://schemas.microsoft.com/office/drawing/2014/main" id="{38E8A44A-9051-7FA9-2153-0335A9F69B45}"/>
                </a:ext>
              </a:extLst>
            </p:cNvPr>
            <p:cNvSpPr txBox="1"/>
            <p:nvPr/>
          </p:nvSpPr>
          <p:spPr>
            <a:xfrm>
              <a:off x="5548059" y="4116752"/>
              <a:ext cx="2321686" cy="852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  <p:sp>
          <p:nvSpPr>
            <p:cNvPr id="13" name="TextBox 17">
              <a:extLst>
                <a:ext uri="{FF2B5EF4-FFF2-40B4-BE49-F238E27FC236}">
                  <a16:creationId xmlns:a16="http://schemas.microsoft.com/office/drawing/2014/main" id="{D2E79E39-7A01-9F96-A221-E7786C0C4B5D}"/>
                </a:ext>
              </a:extLst>
            </p:cNvPr>
            <p:cNvSpPr txBox="1"/>
            <p:nvPr/>
          </p:nvSpPr>
          <p:spPr>
            <a:xfrm>
              <a:off x="6012237" y="3716642"/>
              <a:ext cx="1393331" cy="408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KEYWORD</a:t>
              </a:r>
            </a:p>
          </p:txBody>
        </p:sp>
      </p:grpSp>
      <p:sp>
        <p:nvSpPr>
          <p:cNvPr id="14" name="TextBox 17">
            <a:extLst>
              <a:ext uri="{FF2B5EF4-FFF2-40B4-BE49-F238E27FC236}">
                <a16:creationId xmlns:a16="http://schemas.microsoft.com/office/drawing/2014/main" id="{038CE431-D86D-B4CB-0990-FFAF46614467}"/>
              </a:ext>
            </a:extLst>
          </p:cNvPr>
          <p:cNvSpPr txBox="1"/>
          <p:nvPr/>
        </p:nvSpPr>
        <p:spPr>
          <a:xfrm>
            <a:off x="8760634" y="4059542"/>
            <a:ext cx="1393330" cy="4086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KEYWORD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495C178-7B78-6FF7-2F7B-1C5CB980D88A}"/>
              </a:ext>
            </a:extLst>
          </p:cNvPr>
          <p:cNvGrpSpPr/>
          <p:nvPr/>
        </p:nvGrpSpPr>
        <p:grpSpPr>
          <a:xfrm>
            <a:off x="1651090" y="1064115"/>
            <a:ext cx="3543469" cy="5249111"/>
            <a:chOff x="574765" y="1064115"/>
            <a:chExt cx="3543469" cy="5249111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25417324-C1BD-397E-A8A5-58FAC1299B11}"/>
                </a:ext>
              </a:extLst>
            </p:cNvPr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4765" y="1224191"/>
              <a:ext cx="3228726" cy="4928960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3866A264-7FE9-1A00-1DA1-20D50834F6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0000"/>
            </a:blip>
            <a:stretch>
              <a:fillRect/>
            </a:stretch>
          </p:blipFill>
          <p:spPr>
            <a:xfrm>
              <a:off x="679792" y="1064115"/>
              <a:ext cx="3438442" cy="5249111"/>
            </a:xfrm>
            <a:prstGeom prst="rect">
              <a:avLst/>
            </a:prstGeom>
          </p:spPr>
        </p:pic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DE7E506C-86E5-03F3-875C-C369F6BA1895}"/>
              </a:ext>
            </a:extLst>
          </p:cNvPr>
          <p:cNvSpPr/>
          <p:nvPr/>
        </p:nvSpPr>
        <p:spPr>
          <a:xfrm>
            <a:off x="1850570" y="2993345"/>
            <a:ext cx="1390650" cy="13906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F7DAAC4-26DB-5F23-772F-F17E238EF38A}"/>
              </a:ext>
            </a:extLst>
          </p:cNvPr>
          <p:cNvSpPr txBox="1"/>
          <p:nvPr/>
        </p:nvSpPr>
        <p:spPr>
          <a:xfrm>
            <a:off x="1132113" y="518049"/>
            <a:ext cx="1436915" cy="44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商业分析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F382AE-703F-A0C0-31EE-FD7069AB5C20}"/>
              </a:ext>
            </a:extLst>
          </p:cNvPr>
          <p:cNvSpPr txBox="1"/>
          <p:nvPr/>
        </p:nvSpPr>
        <p:spPr>
          <a:xfrm>
            <a:off x="574765" y="450315"/>
            <a:ext cx="235132" cy="50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2377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图表 38">
            <a:extLst>
              <a:ext uri="{FF2B5EF4-FFF2-40B4-BE49-F238E27FC236}">
                <a16:creationId xmlns:a16="http://schemas.microsoft.com/office/drawing/2014/main" id="{C624DF22-9ED1-D312-F60F-8A514D25EB2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3069322"/>
              </p:ext>
            </p:extLst>
          </p:nvPr>
        </p:nvGraphicFramePr>
        <p:xfrm>
          <a:off x="7136067" y="3429000"/>
          <a:ext cx="2503233" cy="2406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0" name="图表 39">
            <a:extLst>
              <a:ext uri="{FF2B5EF4-FFF2-40B4-BE49-F238E27FC236}">
                <a16:creationId xmlns:a16="http://schemas.microsoft.com/office/drawing/2014/main" id="{82C432F6-D2A2-CDDE-60AE-62D7966FF64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906908"/>
              </p:ext>
            </p:extLst>
          </p:nvPr>
        </p:nvGraphicFramePr>
        <p:xfrm>
          <a:off x="9304046" y="3573946"/>
          <a:ext cx="2195623" cy="2111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1" name="组合 40">
            <a:extLst>
              <a:ext uri="{FF2B5EF4-FFF2-40B4-BE49-F238E27FC236}">
                <a16:creationId xmlns:a16="http://schemas.microsoft.com/office/drawing/2014/main" id="{252C1638-1BBB-A172-7659-4B21383D084F}"/>
              </a:ext>
            </a:extLst>
          </p:cNvPr>
          <p:cNvGrpSpPr/>
          <p:nvPr/>
        </p:nvGrpSpPr>
        <p:grpSpPr>
          <a:xfrm>
            <a:off x="692331" y="1743926"/>
            <a:ext cx="6169188" cy="4157409"/>
            <a:chOff x="804201" y="1641242"/>
            <a:chExt cx="6169188" cy="4157409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CFE75ED6-6A90-03A0-7F15-19AFC1C83EE5}"/>
                </a:ext>
              </a:extLst>
            </p:cNvPr>
            <p:cNvSpPr/>
            <p:nvPr/>
          </p:nvSpPr>
          <p:spPr>
            <a:xfrm>
              <a:off x="3153189" y="3599887"/>
              <a:ext cx="3820200" cy="1298449"/>
            </a:xfrm>
            <a:prstGeom prst="roundRect">
              <a:avLst>
                <a:gd name="adj" fmla="val 9229"/>
              </a:avLst>
            </a:prstGeom>
            <a:solidFill>
              <a:schemeClr val="bg1"/>
            </a:solidFill>
            <a:ln w="9525" cap="flat">
              <a:solidFill>
                <a:schemeClr val="accent1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defTabSz="731520">
                <a:lnSpc>
                  <a:spcPct val="120000"/>
                </a:lnSpc>
              </a:pPr>
              <a:endParaRPr lang="zh-CN" altLang="en-US" sz="1440" dirty="0">
                <a:solidFill>
                  <a:prstClr val="black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8B7B8EB1-1323-CFE0-33A7-CF73B0F66D41}"/>
                </a:ext>
              </a:extLst>
            </p:cNvPr>
            <p:cNvSpPr/>
            <p:nvPr/>
          </p:nvSpPr>
          <p:spPr>
            <a:xfrm>
              <a:off x="3153189" y="1841793"/>
              <a:ext cx="3820200" cy="1298449"/>
            </a:xfrm>
            <a:prstGeom prst="roundRect">
              <a:avLst>
                <a:gd name="adj" fmla="val 12009"/>
              </a:avLst>
            </a:prstGeom>
            <a:solidFill>
              <a:schemeClr val="bg1"/>
            </a:solidFill>
            <a:ln w="9525" cap="flat">
              <a:solidFill>
                <a:schemeClr val="accent1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pPr defTabSz="731520">
                <a:lnSpc>
                  <a:spcPct val="120000"/>
                </a:lnSpc>
              </a:pPr>
              <a:endParaRPr lang="zh-CN" altLang="en-US" sz="1440" dirty="0">
                <a:solidFill>
                  <a:prstClr val="black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4" name="流程图: 文档 43">
              <a:extLst>
                <a:ext uri="{FF2B5EF4-FFF2-40B4-BE49-F238E27FC236}">
                  <a16:creationId xmlns:a16="http://schemas.microsoft.com/office/drawing/2014/main" id="{2EBB00F2-9FB1-0844-E2A4-256BCD67FAD6}"/>
                </a:ext>
              </a:extLst>
            </p:cNvPr>
            <p:cNvSpPr/>
            <p:nvPr/>
          </p:nvSpPr>
          <p:spPr>
            <a:xfrm>
              <a:off x="804201" y="1641242"/>
              <a:ext cx="2867025" cy="4157409"/>
            </a:xfrm>
            <a:prstGeom prst="flowChartDocument">
              <a:avLst/>
            </a:pr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381000" dist="254000" dir="4200000" sx="96000" sy="96000" algn="t" rotWithShape="0">
                <a:schemeClr val="accent1">
                  <a:alpha val="40000"/>
                </a:schemeClr>
              </a:outerShdw>
            </a:effectLst>
          </p:spPr>
          <p:txBody>
            <a:bodyPr rtlCol="0" anchor="ctr"/>
            <a:lstStyle/>
            <a:p>
              <a:pPr defTabSz="731520">
                <a:lnSpc>
                  <a:spcPct val="120000"/>
                </a:lnSpc>
              </a:pPr>
              <a:endParaRPr lang="zh-CN" altLang="en-US" sz="1440" dirty="0">
                <a:solidFill>
                  <a:prstClr val="black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1DC8ECF-3115-68C3-52FF-0028F010E40B}"/>
                </a:ext>
              </a:extLst>
            </p:cNvPr>
            <p:cNvSpPr txBox="1"/>
            <p:nvPr/>
          </p:nvSpPr>
          <p:spPr>
            <a:xfrm>
              <a:off x="1482187" y="2399275"/>
              <a:ext cx="1538883" cy="35144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请添加小标题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046D955-FDE9-DD23-018F-2F6E1B80D643}"/>
                </a:ext>
              </a:extLst>
            </p:cNvPr>
            <p:cNvSpPr txBox="1"/>
            <p:nvPr/>
          </p:nvSpPr>
          <p:spPr>
            <a:xfrm>
              <a:off x="1018140" y="3119300"/>
              <a:ext cx="2466975" cy="5019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1400" b="0" dirty="0">
                  <a:solidFill>
                    <a:schemeClr val="bg1"/>
                  </a:solidFill>
                  <a:effectLst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在这里输入你的正文，阐述与请添加小标题相关的具体内容</a:t>
              </a: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FD5F0438-7D3C-2C82-46B6-BD3B6C980B75}"/>
                </a:ext>
              </a:extLst>
            </p:cNvPr>
            <p:cNvSpPr/>
            <p:nvPr/>
          </p:nvSpPr>
          <p:spPr>
            <a:xfrm>
              <a:off x="2023028" y="2819772"/>
              <a:ext cx="457200" cy="45719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FEFB2E8-4C00-38F6-2154-6DBEE3DDDE64}"/>
                </a:ext>
              </a:extLst>
            </p:cNvPr>
            <p:cNvSpPr txBox="1"/>
            <p:nvPr/>
          </p:nvSpPr>
          <p:spPr>
            <a:xfrm>
              <a:off x="3851106" y="2040186"/>
              <a:ext cx="1208664" cy="31630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KEYWORD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81A9448-8F5D-449A-9921-15EBD04DE47C}"/>
                </a:ext>
              </a:extLst>
            </p:cNvPr>
            <p:cNvSpPr txBox="1"/>
            <p:nvPr/>
          </p:nvSpPr>
          <p:spPr>
            <a:xfrm>
              <a:off x="3869466" y="2381127"/>
              <a:ext cx="2876317" cy="5019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在这里输入你的正文，阐述与请添加小标题相关的具体内容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F0F4E7A-22E6-4FAB-C0C3-16E7990467B2}"/>
                </a:ext>
              </a:extLst>
            </p:cNvPr>
            <p:cNvSpPr txBox="1"/>
            <p:nvPr/>
          </p:nvSpPr>
          <p:spPr>
            <a:xfrm>
              <a:off x="3851106" y="3761163"/>
              <a:ext cx="1208664" cy="31630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KEYWORD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7471D56-13CE-CF23-3E70-28D9A27DFD71}"/>
                </a:ext>
              </a:extLst>
            </p:cNvPr>
            <p:cNvSpPr txBox="1"/>
            <p:nvPr/>
          </p:nvSpPr>
          <p:spPr>
            <a:xfrm>
              <a:off x="3869466" y="4102104"/>
              <a:ext cx="2876317" cy="5019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在这里输入你的正文，阐述与请添加小标题相关的具体内容</a:t>
              </a: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C5D094A3-7852-B066-C669-6F1959214808}"/>
                </a:ext>
              </a:extLst>
            </p:cNvPr>
            <p:cNvSpPr/>
            <p:nvPr/>
          </p:nvSpPr>
          <p:spPr>
            <a:xfrm>
              <a:off x="1018140" y="4303589"/>
              <a:ext cx="1149649" cy="1149649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C2893B1-7891-D6A1-DBF8-075622D59E05}"/>
                </a:ext>
              </a:extLst>
            </p:cNvPr>
            <p:cNvSpPr txBox="1"/>
            <p:nvPr/>
          </p:nvSpPr>
          <p:spPr>
            <a:xfrm>
              <a:off x="1166618" y="4508548"/>
              <a:ext cx="993378" cy="70288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68</a:t>
              </a:r>
              <a:r>
                <a:rPr lang="en-US" altLang="zh-CN" sz="20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%</a:t>
              </a:r>
              <a:endParaRPr lang="zh-CN" altLang="en-US" sz="28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0E2F27F-9055-6029-8E1B-6087CB81DA60}"/>
              </a:ext>
            </a:extLst>
          </p:cNvPr>
          <p:cNvGrpSpPr/>
          <p:nvPr/>
        </p:nvGrpSpPr>
        <p:grpSpPr>
          <a:xfrm flipH="1">
            <a:off x="7492428" y="1442234"/>
            <a:ext cx="3820200" cy="2187179"/>
            <a:chOff x="3684895" y="1228725"/>
            <a:chExt cx="4822210" cy="3845629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28B7D125-59F3-C7EE-4BFF-609FB916DC48}"/>
                </a:ext>
              </a:extLst>
            </p:cNvPr>
            <p:cNvGrpSpPr/>
            <p:nvPr/>
          </p:nvGrpSpPr>
          <p:grpSpPr>
            <a:xfrm>
              <a:off x="3684895" y="1228725"/>
              <a:ext cx="4822210" cy="2464378"/>
              <a:chOff x="711200" y="1479550"/>
              <a:chExt cx="4822210" cy="2464378"/>
            </a:xfrm>
            <a:solidFill>
              <a:schemeClr val="accent1"/>
            </a:solidFill>
          </p:grpSpPr>
          <p:sp>
            <p:nvSpPr>
              <p:cNvPr id="65" name="同侧圆角矩形 9">
                <a:extLst>
                  <a:ext uri="{FF2B5EF4-FFF2-40B4-BE49-F238E27FC236}">
                    <a16:creationId xmlns:a16="http://schemas.microsoft.com/office/drawing/2014/main" id="{A27FBD73-83FD-D7CD-775B-3F0BA27E2F43}"/>
                  </a:ext>
                </a:extLst>
              </p:cNvPr>
              <p:cNvSpPr/>
              <p:nvPr/>
            </p:nvSpPr>
            <p:spPr>
              <a:xfrm>
                <a:off x="711200" y="1479550"/>
                <a:ext cx="468420" cy="246437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dirty="0">
                  <a:solidFill>
                    <a:prstClr val="white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66" name="同侧圆角矩形 10">
                <a:extLst>
                  <a:ext uri="{FF2B5EF4-FFF2-40B4-BE49-F238E27FC236}">
                    <a16:creationId xmlns:a16="http://schemas.microsoft.com/office/drawing/2014/main" id="{66E89FDF-3DF5-9581-E288-0687B115F151}"/>
                  </a:ext>
                </a:extLst>
              </p:cNvPr>
              <p:cNvSpPr/>
              <p:nvPr/>
            </p:nvSpPr>
            <p:spPr>
              <a:xfrm>
                <a:off x="1436832" y="2368550"/>
                <a:ext cx="468420" cy="157537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dirty="0">
                  <a:solidFill>
                    <a:prstClr val="white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67" name="同侧圆角矩形 11">
                <a:extLst>
                  <a:ext uri="{FF2B5EF4-FFF2-40B4-BE49-F238E27FC236}">
                    <a16:creationId xmlns:a16="http://schemas.microsoft.com/office/drawing/2014/main" id="{5FFCA08C-7B02-A29D-2D03-91B07BA436BE}"/>
                  </a:ext>
                </a:extLst>
              </p:cNvPr>
              <p:cNvSpPr/>
              <p:nvPr/>
            </p:nvSpPr>
            <p:spPr>
              <a:xfrm>
                <a:off x="2162464" y="2073276"/>
                <a:ext cx="468420" cy="18706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dirty="0">
                  <a:solidFill>
                    <a:prstClr val="white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68" name="同侧圆角矩形 12">
                <a:extLst>
                  <a:ext uri="{FF2B5EF4-FFF2-40B4-BE49-F238E27FC236}">
                    <a16:creationId xmlns:a16="http://schemas.microsoft.com/office/drawing/2014/main" id="{6069D1D6-9C1A-6A52-EB16-C44E25C693D8}"/>
                  </a:ext>
                </a:extLst>
              </p:cNvPr>
              <p:cNvSpPr/>
              <p:nvPr/>
            </p:nvSpPr>
            <p:spPr>
              <a:xfrm>
                <a:off x="2888096" y="2949574"/>
                <a:ext cx="468420" cy="99435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dirty="0">
                  <a:solidFill>
                    <a:prstClr val="white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69" name="同侧圆角矩形 13">
                <a:extLst>
                  <a:ext uri="{FF2B5EF4-FFF2-40B4-BE49-F238E27FC236}">
                    <a16:creationId xmlns:a16="http://schemas.microsoft.com/office/drawing/2014/main" id="{72289D73-A546-8067-886F-373DF0C1EBCF}"/>
                  </a:ext>
                </a:extLst>
              </p:cNvPr>
              <p:cNvSpPr/>
              <p:nvPr/>
            </p:nvSpPr>
            <p:spPr>
              <a:xfrm>
                <a:off x="3613728" y="2638426"/>
                <a:ext cx="468420" cy="130550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dirty="0">
                  <a:solidFill>
                    <a:prstClr val="white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70" name="同侧圆角矩形 14">
                <a:extLst>
                  <a:ext uri="{FF2B5EF4-FFF2-40B4-BE49-F238E27FC236}">
                    <a16:creationId xmlns:a16="http://schemas.microsoft.com/office/drawing/2014/main" id="{A8DF565A-4A62-0EA0-BFF7-FF1FB9929F9E}"/>
                  </a:ext>
                </a:extLst>
              </p:cNvPr>
              <p:cNvSpPr/>
              <p:nvPr/>
            </p:nvSpPr>
            <p:spPr>
              <a:xfrm>
                <a:off x="4339360" y="2235200"/>
                <a:ext cx="468420" cy="170872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dirty="0">
                  <a:solidFill>
                    <a:prstClr val="white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71" name="同侧圆角矩形 15">
                <a:extLst>
                  <a:ext uri="{FF2B5EF4-FFF2-40B4-BE49-F238E27FC236}">
                    <a16:creationId xmlns:a16="http://schemas.microsoft.com/office/drawing/2014/main" id="{75EE0A37-3F61-20CC-39E2-C2D473C5AD7C}"/>
                  </a:ext>
                </a:extLst>
              </p:cNvPr>
              <p:cNvSpPr/>
              <p:nvPr/>
            </p:nvSpPr>
            <p:spPr>
              <a:xfrm>
                <a:off x="5064990" y="3168650"/>
                <a:ext cx="468420" cy="77527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dirty="0">
                  <a:solidFill>
                    <a:prstClr val="white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9A941E6E-31B6-C15F-28C9-2BBDE5044911}"/>
                </a:ext>
              </a:extLst>
            </p:cNvPr>
            <p:cNvGrpSpPr/>
            <p:nvPr/>
          </p:nvGrpSpPr>
          <p:grpSpPr>
            <a:xfrm>
              <a:off x="3684895" y="3677355"/>
              <a:ext cx="4822210" cy="1396999"/>
              <a:chOff x="711200" y="3928179"/>
              <a:chExt cx="4822210" cy="1396999"/>
            </a:xfrm>
            <a:solidFill>
              <a:schemeClr val="accent2"/>
            </a:solidFill>
          </p:grpSpPr>
          <p:sp>
            <p:nvSpPr>
              <p:cNvPr id="58" name="同侧圆角矩形 17">
                <a:extLst>
                  <a:ext uri="{FF2B5EF4-FFF2-40B4-BE49-F238E27FC236}">
                    <a16:creationId xmlns:a16="http://schemas.microsoft.com/office/drawing/2014/main" id="{855B516F-8A29-CDAB-C7E6-4F639C57736B}"/>
                  </a:ext>
                </a:extLst>
              </p:cNvPr>
              <p:cNvSpPr/>
              <p:nvPr/>
            </p:nvSpPr>
            <p:spPr>
              <a:xfrm flipV="1">
                <a:off x="711200" y="3943928"/>
                <a:ext cx="468420" cy="9328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dirty="0">
                  <a:solidFill>
                    <a:prstClr val="white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59" name="同侧圆角矩形 18">
                <a:extLst>
                  <a:ext uri="{FF2B5EF4-FFF2-40B4-BE49-F238E27FC236}">
                    <a16:creationId xmlns:a16="http://schemas.microsoft.com/office/drawing/2014/main" id="{8825CBB3-12FD-43BC-FFD7-C072BC676B11}"/>
                  </a:ext>
                </a:extLst>
              </p:cNvPr>
              <p:cNvSpPr/>
              <p:nvPr/>
            </p:nvSpPr>
            <p:spPr>
              <a:xfrm flipV="1">
                <a:off x="1436832" y="3943928"/>
                <a:ext cx="468420" cy="5391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dirty="0">
                  <a:solidFill>
                    <a:prstClr val="white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60" name="同侧圆角矩形 19">
                <a:extLst>
                  <a:ext uri="{FF2B5EF4-FFF2-40B4-BE49-F238E27FC236}">
                    <a16:creationId xmlns:a16="http://schemas.microsoft.com/office/drawing/2014/main" id="{5FD5A5E9-412E-38D0-BD35-D2022099C587}"/>
                  </a:ext>
                </a:extLst>
              </p:cNvPr>
              <p:cNvSpPr/>
              <p:nvPr/>
            </p:nvSpPr>
            <p:spPr>
              <a:xfrm flipV="1">
                <a:off x="2162464" y="3943927"/>
                <a:ext cx="468420" cy="118052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dirty="0">
                  <a:solidFill>
                    <a:prstClr val="white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61" name="同侧圆角矩形 20">
                <a:extLst>
                  <a:ext uri="{FF2B5EF4-FFF2-40B4-BE49-F238E27FC236}">
                    <a16:creationId xmlns:a16="http://schemas.microsoft.com/office/drawing/2014/main" id="{D8CC1BEB-F9C1-2D23-4CD8-9240873F6DA2}"/>
                  </a:ext>
                </a:extLst>
              </p:cNvPr>
              <p:cNvSpPr/>
              <p:nvPr/>
            </p:nvSpPr>
            <p:spPr>
              <a:xfrm flipV="1">
                <a:off x="2888096" y="3943927"/>
                <a:ext cx="468420" cy="82656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dirty="0">
                  <a:solidFill>
                    <a:prstClr val="white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62" name="同侧圆角矩形 21">
                <a:extLst>
                  <a:ext uri="{FF2B5EF4-FFF2-40B4-BE49-F238E27FC236}">
                    <a16:creationId xmlns:a16="http://schemas.microsoft.com/office/drawing/2014/main" id="{578B0B94-9ECA-10A9-3AAA-3E0D86D9E038}"/>
                  </a:ext>
                </a:extLst>
              </p:cNvPr>
              <p:cNvSpPr/>
              <p:nvPr/>
            </p:nvSpPr>
            <p:spPr>
              <a:xfrm flipV="1">
                <a:off x="3613728" y="3943926"/>
                <a:ext cx="468420" cy="62807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dirty="0">
                  <a:solidFill>
                    <a:prstClr val="white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63" name="同侧圆角矩形 22">
                <a:extLst>
                  <a:ext uri="{FF2B5EF4-FFF2-40B4-BE49-F238E27FC236}">
                    <a16:creationId xmlns:a16="http://schemas.microsoft.com/office/drawing/2014/main" id="{DDAC77E4-8694-19E3-A372-7BCE7C92CE00}"/>
                  </a:ext>
                </a:extLst>
              </p:cNvPr>
              <p:cNvSpPr/>
              <p:nvPr/>
            </p:nvSpPr>
            <p:spPr>
              <a:xfrm flipV="1">
                <a:off x="4339360" y="3943927"/>
                <a:ext cx="468420" cy="82656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dirty="0">
                  <a:solidFill>
                    <a:prstClr val="white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64" name="同侧圆角矩形 23">
                <a:extLst>
                  <a:ext uri="{FF2B5EF4-FFF2-40B4-BE49-F238E27FC236}">
                    <a16:creationId xmlns:a16="http://schemas.microsoft.com/office/drawing/2014/main" id="{D5837EC4-03BB-5174-90CC-D1BBD4339726}"/>
                  </a:ext>
                </a:extLst>
              </p:cNvPr>
              <p:cNvSpPr/>
              <p:nvPr/>
            </p:nvSpPr>
            <p:spPr>
              <a:xfrm flipV="1">
                <a:off x="5064990" y="3928179"/>
                <a:ext cx="468420" cy="139699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dirty="0">
                  <a:solidFill>
                    <a:prstClr val="white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EF835AD5-3F99-55D8-E9E5-224FEEAD3DCC}"/>
              </a:ext>
            </a:extLst>
          </p:cNvPr>
          <p:cNvSpPr txBox="1"/>
          <p:nvPr/>
        </p:nvSpPr>
        <p:spPr>
          <a:xfrm>
            <a:off x="1132113" y="518049"/>
            <a:ext cx="1436915" cy="44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商业分析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17E4742-15DF-9238-F93F-106D96AA184E}"/>
              </a:ext>
            </a:extLst>
          </p:cNvPr>
          <p:cNvSpPr txBox="1"/>
          <p:nvPr/>
        </p:nvSpPr>
        <p:spPr>
          <a:xfrm>
            <a:off x="574765" y="450315"/>
            <a:ext cx="235132" cy="50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72797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GuidesStyle_Moderate&quot;,&quot;Kind&quot;:0,&quot;OldGuidesSetting&quot;:{&quot;HeaderHeight&quot;:13.0,&quot;FooterHeight&quot;:6.0,&quot;SideMargin&quot;:4.0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7"/>
  <p:tag name="KSO_WM_UNIT_LINE_FILL_TYPE" val="2"/>
  <p:tag name="KSO_WM_UNIT_SHADOW_SCHEMECOLOR_INDEX_BRIGHTNESS" val="0"/>
  <p:tag name="KSO_WM_UNIT_SHADOW_SCHEMECOLOR_INDEX" val="7"/>
</p:tagLst>
</file>

<file path=ppt/theme/theme1.xml><?xml version="1.0" encoding="utf-8"?>
<a:theme xmlns:a="http://schemas.openxmlformats.org/drawingml/2006/main" name="Office 主题​​">
  <a:themeElements>
    <a:clrScheme name="自定义 2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6AF50"/>
      </a:accent1>
      <a:accent2>
        <a:srgbClr val="3F3F3F"/>
      </a:accent2>
      <a:accent3>
        <a:srgbClr val="F2F2F2"/>
      </a:accent3>
      <a:accent4>
        <a:srgbClr val="3F3F3F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qhfsa5b">
      <a:majorFont>
        <a:latin typeface="OPPOSans M"/>
        <a:ea typeface="OPPOSans M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67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标准模板空白.pptx" id="{AAFC4AD4-B37B-45A5-9ACA-56D0DC4107F1}" vid="{F35FF543-059C-49B6-AD86-FCFBFDB001EE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标准模板空白</Template>
  <TotalTime>702</TotalTime>
  <Words>907</Words>
  <Application>Microsoft Office PowerPoint</Application>
  <PresentationFormat>宽屏</PresentationFormat>
  <Paragraphs>138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OPPOSans H</vt:lpstr>
      <vt:lpstr>OPPOSans M</vt:lpstr>
      <vt:lpstr>阿里巴巴普惠体 2.0 55 Regular</vt:lpstr>
      <vt:lpstr>阿里巴巴普惠体 2.0 65 Medium</vt:lpstr>
      <vt:lpstr>等线</vt:lpstr>
      <vt:lpstr>华文仿宋</vt:lpstr>
      <vt:lpstr>演示悠然小楷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沙黄色商务风企划书ppt模板</dc:title>
  <dc:creator>©莫测君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20</cp:revision>
  <dcterms:created xsi:type="dcterms:W3CDTF">2023-08-16T07:02:59Z</dcterms:created>
  <dcterms:modified xsi:type="dcterms:W3CDTF">2023-12-04T14:03:31Z</dcterms:modified>
  <cp:contentStatus>沙黄色商务风企划书ppt模板，www.51pptmoban.com</cp:contentStatus>
  <cp:version>51pptmoban.com（V51-120404版）</cp:version>
</cp:coreProperties>
</file>