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ags/tag26.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handoutMasterIdLst>
    <p:handoutMasterId r:id="rId20"/>
  </p:handoutMasterIdLst>
  <p:sldIdLst>
    <p:sldId id="320" r:id="rId2"/>
    <p:sldId id="321" r:id="rId3"/>
    <p:sldId id="323" r:id="rId4"/>
    <p:sldId id="342" r:id="rId5"/>
    <p:sldId id="345" r:id="rId6"/>
    <p:sldId id="344" r:id="rId7"/>
    <p:sldId id="346" r:id="rId8"/>
    <p:sldId id="357" r:id="rId9"/>
    <p:sldId id="343" r:id="rId10"/>
    <p:sldId id="348" r:id="rId11"/>
    <p:sldId id="350" r:id="rId12"/>
    <p:sldId id="353" r:id="rId13"/>
    <p:sldId id="356" r:id="rId14"/>
    <p:sldId id="355" r:id="rId15"/>
    <p:sldId id="352" r:id="rId16"/>
    <p:sldId id="1126" r:id="rId17"/>
    <p:sldId id="2007578498" r:id="rId18"/>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6" userDrawn="1">
          <p15:clr>
            <a:srgbClr val="A4A3A4"/>
          </p15:clr>
        </p15:guide>
        <p15:guide id="2" orient="horz" pos="3974" userDrawn="1">
          <p15:clr>
            <a:srgbClr val="A4A3A4"/>
          </p15:clr>
        </p15:guide>
        <p15:guide id="3" pos="7401" userDrawn="1">
          <p15:clr>
            <a:srgbClr val="A4A3A4"/>
          </p15:clr>
        </p15:guide>
        <p15:guide id="4" pos="34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3333CC"/>
    <a:srgbClr val="1E69D5"/>
    <a:srgbClr val="DEE9FA"/>
    <a:srgbClr val="6198E9"/>
    <a:srgbClr val="09A896"/>
    <a:srgbClr val="86BEB8"/>
    <a:srgbClr val="3D7761"/>
    <a:srgbClr val="356653"/>
    <a:srgbClr val="398A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17" autoAdjust="0"/>
    <p:restoredTop sz="94879" autoAdjust="0"/>
  </p:normalViewPr>
  <p:slideViewPr>
    <p:cSldViewPr snapToGrid="0" showGuides="1">
      <p:cViewPr>
        <p:scale>
          <a:sx n="66" d="100"/>
          <a:sy n="66" d="100"/>
        </p:scale>
        <p:origin x="936" y="690"/>
      </p:cViewPr>
      <p:guideLst>
        <p:guide orient="horz" pos="376"/>
        <p:guide orient="horz" pos="3974"/>
        <p:guide pos="7401"/>
        <p:guide pos="347"/>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9887-42C9-906D-3E51B1407A9A}"/>
              </c:ext>
            </c:extLst>
          </c:dPt>
          <c:cat>
            <c:strRef>
              <c:f>Sheet1!$A$2</c:f>
              <c:strCache>
                <c:ptCount val="1"/>
                <c:pt idx="0">
                  <c:v>类别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2-9887-42C9-906D-3E51B1407A9A}"/>
            </c:ext>
          </c:extLst>
        </c:ser>
        <c:ser>
          <c:idx val="1"/>
          <c:order val="1"/>
          <c:tx>
            <c:strRef>
              <c:f>Sheet1!$C$1</c:f>
              <c:strCache>
                <c:ptCount val="1"/>
                <c:pt idx="0">
                  <c:v>系列 2</c:v>
                </c:pt>
              </c:strCache>
            </c:strRef>
          </c:tx>
          <c:spPr>
            <a:solidFill>
              <a:schemeClr val="accent1">
                <a:lumMod val="40000"/>
                <a:lumOff val="60000"/>
              </a:schemeClr>
            </a:soli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3-9887-42C9-906D-3E51B1407A9A}"/>
            </c:ext>
          </c:extLst>
        </c:ser>
        <c:dLbls>
          <c:showLegendKey val="0"/>
          <c:showVal val="0"/>
          <c:showCatName val="0"/>
          <c:showSerName val="0"/>
          <c:showPercent val="0"/>
          <c:showBubbleSize val="0"/>
        </c:dLbls>
        <c:gapWidth val="150"/>
        <c:overlap val="100"/>
        <c:axId val="885692576"/>
        <c:axId val="885689296"/>
      </c:barChart>
      <c:catAx>
        <c:axId val="885692576"/>
        <c:scaling>
          <c:orientation val="minMax"/>
        </c:scaling>
        <c:delete val="1"/>
        <c:axPos val="l"/>
        <c:numFmt formatCode="General" sourceLinked="1"/>
        <c:majorTickMark val="none"/>
        <c:minorTickMark val="none"/>
        <c:tickLblPos val="nextTo"/>
        <c:crossAx val="885689296"/>
        <c:crosses val="autoZero"/>
        <c:auto val="1"/>
        <c:lblAlgn val="ctr"/>
        <c:lblOffset val="100"/>
        <c:noMultiLvlLbl val="0"/>
      </c:catAx>
      <c:valAx>
        <c:axId val="885689296"/>
        <c:scaling>
          <c:orientation val="minMax"/>
        </c:scaling>
        <c:delete val="1"/>
        <c:axPos val="b"/>
        <c:numFmt formatCode="0%" sourceLinked="1"/>
        <c:majorTickMark val="none"/>
        <c:minorTickMark val="none"/>
        <c:tickLblPos val="nextTo"/>
        <c:crossAx val="885692576"/>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B5B-4E7B-A9F6-EBC8080185C6}"/>
            </c:ext>
          </c:extLst>
        </c:ser>
        <c:ser>
          <c:idx val="1"/>
          <c:order val="1"/>
          <c:tx>
            <c:strRef>
              <c:f>Sheet1!$C$1</c:f>
              <c:strCache>
                <c:ptCount val="1"/>
                <c:pt idx="0">
                  <c:v>系列 2</c:v>
                </c:pt>
              </c:strCache>
            </c:strRef>
          </c:tx>
          <c:spPr>
            <a:solidFill>
              <a:srgbClr val="A0D1FA"/>
            </a:solidFill>
            <a:ln>
              <a:noFill/>
            </a:ln>
            <a:effectLst/>
          </c:spPr>
          <c:invertIfNegative val="0"/>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B5B-4E7B-A9F6-EBC8080185C6}"/>
            </c:ext>
          </c:extLst>
        </c:ser>
        <c:dLbls>
          <c:showLegendKey val="0"/>
          <c:showVal val="0"/>
          <c:showCatName val="0"/>
          <c:showSerName val="0"/>
          <c:showPercent val="0"/>
          <c:showBubbleSize val="0"/>
        </c:dLbls>
        <c:gapWidth val="184"/>
        <c:overlap val="-27"/>
        <c:axId val="259697411"/>
        <c:axId val="429140724"/>
      </c:barChart>
      <c:lineChart>
        <c:grouping val="standard"/>
        <c:varyColors val="0"/>
        <c:ser>
          <c:idx val="2"/>
          <c:order val="2"/>
          <c:tx>
            <c:strRef>
              <c:f>Sheet1!$D$1</c:f>
              <c:strCache>
                <c:ptCount val="1"/>
                <c:pt idx="0">
                  <c:v>系列 3</c:v>
                </c:pt>
              </c:strCache>
            </c:strRef>
          </c:tx>
          <c:spPr>
            <a:ln w="28575" cap="rnd">
              <a:solidFill>
                <a:srgbClr val="1F4491"/>
              </a:solidFill>
              <a:round/>
            </a:ln>
            <a:effectLst/>
          </c:spPr>
          <c:marker>
            <c:symbol val="none"/>
          </c:marker>
          <c:cat>
            <c:strRef>
              <c:f>Sheet1!$A$2:$A$5</c:f>
              <c:strCache>
                <c:ptCount val="4"/>
                <c:pt idx="0">
                  <c:v>类别1</c:v>
                </c:pt>
                <c:pt idx="1">
                  <c:v>类别2</c:v>
                </c:pt>
                <c:pt idx="2">
                  <c:v>类别3</c:v>
                </c:pt>
                <c:pt idx="3">
                  <c:v>类别4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FB5B-4E7B-A9F6-EBC8080185C6}"/>
            </c:ext>
          </c:extLst>
        </c:ser>
        <c:dLbls>
          <c:showLegendKey val="0"/>
          <c:showVal val="0"/>
          <c:showCatName val="0"/>
          <c:showSerName val="0"/>
          <c:showPercent val="0"/>
          <c:showBubbleSize val="0"/>
        </c:dLbls>
        <c:marker val="1"/>
        <c:smooth val="0"/>
        <c:axId val="853444733"/>
        <c:axId val="78544891"/>
      </c:lineChart>
      <c:catAx>
        <c:axId val="259697411"/>
        <c:scaling>
          <c:orientation val="minMax"/>
        </c:scaling>
        <c:delete val="0"/>
        <c:axPos val="b"/>
        <c:numFmt formatCode="General" sourceLinked="0"/>
        <c:majorTickMark val="none"/>
        <c:minorTickMark val="none"/>
        <c:tickLblPos val="nextTo"/>
        <c:spPr>
          <a:noFill/>
          <a:ln w="9525" cap="flat" cmpd="sng" algn="ctr">
            <a:no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ea"/>
                <a:ea typeface="+mn-ea"/>
                <a:cs typeface="思源黑体 Normal" panose="020B0400000000000000" charset="-122"/>
                <a:sym typeface="思源黑体 Normal" panose="020B0400000000000000" charset="-122"/>
              </a:defRPr>
            </a:pPr>
            <a:endParaRPr lang="zh-CN"/>
          </a:p>
        </c:txPr>
        <c:crossAx val="429140724"/>
        <c:crosses val="autoZero"/>
        <c:auto val="1"/>
        <c:lblAlgn val="ctr"/>
        <c:lblOffset val="100"/>
        <c:noMultiLvlLbl val="0"/>
      </c:catAx>
      <c:valAx>
        <c:axId val="429140724"/>
        <c:scaling>
          <c:orientation val="minMax"/>
        </c:scaling>
        <c:delete val="0"/>
        <c:axPos val="l"/>
        <c:majorGridlines>
          <c:spPr>
            <a:ln w="9525" cap="flat" cmpd="sng" algn="ctr">
              <a:solidFill>
                <a:srgbClr val="DDF0FE"/>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思源黑体 Normal" panose="020B0400000000000000" charset="-122"/>
                <a:ea typeface="思源黑体 Normal" panose="020B0400000000000000" charset="-122"/>
                <a:cs typeface="思源黑体 Normal" panose="020B0400000000000000" charset="-122"/>
                <a:sym typeface="思源黑体 Normal" panose="020B0400000000000000" charset="-122"/>
              </a:defRPr>
            </a:pPr>
            <a:endParaRPr lang="zh-CN"/>
          </a:p>
        </c:txPr>
        <c:crossAx val="259697411"/>
        <c:crosses val="autoZero"/>
        <c:crossBetween val="between"/>
      </c:valAx>
      <c:catAx>
        <c:axId val="853444733"/>
        <c:scaling>
          <c:orientation val="minMax"/>
        </c:scaling>
        <c:delete val="1"/>
        <c:axPos val="b"/>
        <c:numFmt formatCode="General" sourceLinked="1"/>
        <c:majorTickMark val="none"/>
        <c:minorTickMark val="none"/>
        <c:tickLblPos val="nextTo"/>
        <c:crossAx val="78544891"/>
        <c:crosses val="autoZero"/>
        <c:auto val="1"/>
        <c:lblAlgn val="ctr"/>
        <c:lblOffset val="100"/>
        <c:noMultiLvlLbl val="0"/>
      </c:catAx>
      <c:valAx>
        <c:axId val="78544891"/>
        <c:scaling>
          <c:orientation val="minMax"/>
        </c:scaling>
        <c:delete val="0"/>
        <c:axPos val="r"/>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思源黑体 Normal" panose="020B0400000000000000" charset="-122"/>
                <a:ea typeface="思源黑体 Normal" panose="020B0400000000000000" charset="-122"/>
                <a:cs typeface="思源黑体 Normal" panose="020B0400000000000000" charset="-122"/>
                <a:sym typeface="思源黑体 Normal" panose="020B0400000000000000" charset="-122"/>
              </a:defRPr>
            </a:pPr>
            <a:endParaRPr lang="zh-CN"/>
          </a:p>
        </c:txPr>
        <c:crossAx val="853444733"/>
        <c:crosses val="max"/>
        <c:crossBetween val="between"/>
      </c:valAx>
      <c:spPr>
        <a:noFill/>
        <a:ln>
          <a:noFill/>
        </a:ln>
        <a:effectLst/>
      </c:spPr>
    </c:plotArea>
    <c:legend>
      <c:legendPos val="b"/>
      <c:legendEntry>
        <c:idx val="0"/>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ea"/>
                <a:ea typeface="+mn-ea"/>
                <a:cs typeface="思源黑体 Normal" panose="020B0400000000000000" charset="-122"/>
                <a:sym typeface="思源黑体 Normal" panose="020B0400000000000000" charset="-122"/>
              </a:defRPr>
            </a:pPr>
            <a:endParaRPr lang="zh-CN"/>
          </a:p>
        </c:txPr>
      </c:legendEntry>
      <c:legendEntry>
        <c:idx val="1"/>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ea"/>
                <a:ea typeface="+mn-ea"/>
                <a:cs typeface="思源黑体 Normal" panose="020B0400000000000000" charset="-122"/>
                <a:sym typeface="思源黑体 Normal" panose="020B0400000000000000" charset="-122"/>
              </a:defRPr>
            </a:pPr>
            <a:endParaRPr lang="zh-CN"/>
          </a:p>
        </c:txPr>
      </c:legendEntry>
      <c:legendEntry>
        <c:idx val="2"/>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ea"/>
                <a:ea typeface="+mn-ea"/>
                <a:cs typeface="思源黑体 Normal" panose="020B0400000000000000" charset="-122"/>
                <a:sym typeface="思源黑体 Normal" panose="020B0400000000000000" charset="-122"/>
              </a:defRPr>
            </a:pPr>
            <a:endParaRPr lang="zh-CN"/>
          </a:p>
        </c:txPr>
      </c:legendEntry>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ea"/>
              <a:ea typeface="+mn-ea"/>
              <a:cs typeface="思源黑体 Normal" panose="020B0400000000000000" charset="-122"/>
              <a:sym typeface="思源黑体 Normal" panose="020B0400000000000000" charset="-122"/>
            </a:defRPr>
          </a:pPr>
          <a:endParaRPr lang="zh-CN"/>
        </a:p>
      </c:txPr>
    </c:legend>
    <c:plotVisOnly val="1"/>
    <c:dispBlanksAs val="gap"/>
    <c:showDLblsOverMax val="0"/>
  </c:chart>
  <c:spPr>
    <a:noFill/>
    <a:ln>
      <a:noFill/>
    </a:ln>
    <a:effectLst/>
  </c:spPr>
  <c:txPr>
    <a:bodyPr/>
    <a:lstStyle/>
    <a:p>
      <a:pPr>
        <a:defRPr lang="zh-CN">
          <a:latin typeface="思源黑体 Normal" panose="020B0400000000000000" charset="-122"/>
          <a:ea typeface="思源黑体 Normal" panose="020B0400000000000000" charset="-122"/>
          <a:cs typeface="思源黑体 Normal" panose="020B0400000000000000" charset="-122"/>
          <a:sym typeface="思源黑体 Normal" panose="020B0400000000000000"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8945250984252E-2"/>
          <c:y val="2.7500864364437699E-2"/>
          <c:w val="0.92816806102362204"/>
          <c:h val="0.84452271464819795"/>
        </c:manualLayout>
      </c:layout>
      <c:barChart>
        <c:barDir val="bar"/>
        <c:grouping val="percentStack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1-5D8C-4FD7-A648-E6094E499240}"/>
              </c:ext>
            </c:extLst>
          </c:dPt>
          <c:dPt>
            <c:idx val="1"/>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3-5D8C-4FD7-A648-E6094E499240}"/>
              </c:ext>
            </c:extLst>
          </c:dPt>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4-5D8C-4FD7-A648-E6094E499240}"/>
            </c:ext>
          </c:extLst>
        </c:ser>
        <c:ser>
          <c:idx val="1"/>
          <c:order val="1"/>
          <c:tx>
            <c:strRef>
              <c:f>Sheet1!$C$1</c:f>
              <c:strCache>
                <c:ptCount val="1"/>
                <c:pt idx="0">
                  <c:v>系列 2</c:v>
                </c:pt>
              </c:strCache>
            </c:strRef>
          </c:tx>
          <c:spPr>
            <a:solidFill>
              <a:schemeClr val="accent2"/>
            </a:solidFill>
            <a:ln>
              <a:noFill/>
            </a:ln>
            <a:effectLst/>
          </c:spPr>
          <c:invertIfNegative val="0"/>
          <c:dPt>
            <c:idx val="0"/>
            <c:invertIfNegative val="0"/>
            <c:bubble3D val="0"/>
            <c:spPr>
              <a:solidFill>
                <a:schemeClr val="bg1">
                  <a:lumMod val="85000"/>
                </a:schemeClr>
              </a:solidFill>
              <a:ln>
                <a:noFill/>
              </a:ln>
              <a:effectLst/>
            </c:spPr>
            <c:extLst>
              <c:ext xmlns:c16="http://schemas.microsoft.com/office/drawing/2014/chart" uri="{C3380CC4-5D6E-409C-BE32-E72D297353CC}">
                <c16:uniqueId val="{00000006-5D8C-4FD7-A648-E6094E499240}"/>
              </c:ext>
            </c:extLst>
          </c:dPt>
          <c:dPt>
            <c:idx val="1"/>
            <c:invertIfNegative val="0"/>
            <c:bubble3D val="0"/>
            <c:spPr>
              <a:solidFill>
                <a:schemeClr val="bg1">
                  <a:lumMod val="85000"/>
                </a:schemeClr>
              </a:solidFill>
              <a:ln>
                <a:noFill/>
              </a:ln>
              <a:effectLst/>
            </c:spPr>
            <c:extLst>
              <c:ext xmlns:c16="http://schemas.microsoft.com/office/drawing/2014/chart" uri="{C3380CC4-5D6E-409C-BE32-E72D297353CC}">
                <c16:uniqueId val="{00000008-5D8C-4FD7-A648-E6094E499240}"/>
              </c:ext>
            </c:extLst>
          </c:dPt>
          <c:dPt>
            <c:idx val="2"/>
            <c:invertIfNegative val="0"/>
            <c:bubble3D val="0"/>
            <c:spPr>
              <a:solidFill>
                <a:schemeClr val="bg1">
                  <a:lumMod val="85000"/>
                </a:schemeClr>
              </a:solidFill>
              <a:ln>
                <a:noFill/>
              </a:ln>
              <a:effectLst/>
            </c:spPr>
            <c:extLst>
              <c:ext xmlns:c16="http://schemas.microsoft.com/office/drawing/2014/chart" uri="{C3380CC4-5D6E-409C-BE32-E72D297353CC}">
                <c16:uniqueId val="{0000000A-5D8C-4FD7-A648-E6094E499240}"/>
              </c:ext>
            </c:extLst>
          </c:dPt>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B-5D8C-4FD7-A648-E6094E499240}"/>
            </c:ext>
          </c:extLst>
        </c:ser>
        <c:dLbls>
          <c:showLegendKey val="0"/>
          <c:showVal val="0"/>
          <c:showCatName val="0"/>
          <c:showSerName val="0"/>
          <c:showPercent val="0"/>
          <c:showBubbleSize val="0"/>
        </c:dLbls>
        <c:gapWidth val="374"/>
        <c:overlap val="100"/>
        <c:axId val="1582819336"/>
        <c:axId val="1582814744"/>
      </c:barChart>
      <c:catAx>
        <c:axId val="1582819336"/>
        <c:scaling>
          <c:orientation val="minMax"/>
        </c:scaling>
        <c:delete val="1"/>
        <c:axPos val="l"/>
        <c:numFmt formatCode="General" sourceLinked="1"/>
        <c:majorTickMark val="none"/>
        <c:minorTickMark val="none"/>
        <c:tickLblPos val="nextTo"/>
        <c:crossAx val="1582814744"/>
        <c:crosses val="autoZero"/>
        <c:auto val="1"/>
        <c:lblAlgn val="ctr"/>
        <c:lblOffset val="100"/>
        <c:noMultiLvlLbl val="0"/>
      </c:catAx>
      <c:valAx>
        <c:axId val="1582814744"/>
        <c:scaling>
          <c:orientation val="minMax"/>
        </c:scaling>
        <c:delete val="1"/>
        <c:axPos val="b"/>
        <c:numFmt formatCode="0%" sourceLinked="1"/>
        <c:majorTickMark val="none"/>
        <c:minorTickMark val="none"/>
        <c:tickLblPos val="nextTo"/>
        <c:crossAx val="158281933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chemeClr val="bg1"/>
              </a:solidFill>
              <a:ln w="19050">
                <a:noFill/>
              </a:ln>
              <a:effectLst/>
            </c:spPr>
            <c:extLst>
              <c:ext xmlns:c16="http://schemas.microsoft.com/office/drawing/2014/chart" uri="{C3380CC4-5D6E-409C-BE32-E72D297353CC}">
                <c16:uniqueId val="{00000001-874B-4019-A5D7-64584AFABA2D}"/>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874B-4019-A5D7-64584AFABA2D}"/>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4-874B-4019-A5D7-64584AFABA2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chemeClr val="bg1"/>
              </a:solidFill>
              <a:ln w="19050">
                <a:noFill/>
              </a:ln>
              <a:effectLst/>
            </c:spPr>
            <c:extLst>
              <c:ext xmlns:c16="http://schemas.microsoft.com/office/drawing/2014/chart" uri="{C3380CC4-5D6E-409C-BE32-E72D297353CC}">
                <c16:uniqueId val="{00000001-2C46-4BD5-9B73-7B011E3CF28D}"/>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2C46-4BD5-9B73-7B011E3CF28D}"/>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4-2C46-4BD5-9B73-7B011E3CF28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chemeClr val="bg1"/>
              </a:solidFill>
              <a:ln w="19050">
                <a:noFill/>
              </a:ln>
              <a:effectLst/>
            </c:spPr>
            <c:extLst>
              <c:ext xmlns:c16="http://schemas.microsoft.com/office/drawing/2014/chart" uri="{C3380CC4-5D6E-409C-BE32-E72D297353CC}">
                <c16:uniqueId val="{00000001-A87E-440A-88D4-4B4C06812887}"/>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A87E-440A-88D4-4B4C06812887}"/>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4-A87E-440A-88D4-4B4C06812887}"/>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DDF0FE"/>
            </a:solidFill>
            <a:ln w="19050">
              <a:noFill/>
            </a:ln>
          </c:spPr>
          <c:dPt>
            <c:idx val="0"/>
            <c:bubble3D val="0"/>
            <c:spPr>
              <a:solidFill>
                <a:schemeClr val="accent1"/>
              </a:solidFill>
              <a:ln w="19050">
                <a:noFill/>
              </a:ln>
              <a:effectLst/>
            </c:spPr>
            <c:extLst>
              <c:ext xmlns:c16="http://schemas.microsoft.com/office/drawing/2014/chart" uri="{C3380CC4-5D6E-409C-BE32-E72D297353CC}">
                <c16:uniqueId val="{00000001-A544-4948-B65E-C34408777E26}"/>
              </c:ext>
            </c:extLst>
          </c:dPt>
          <c:dPt>
            <c:idx val="1"/>
            <c:bubble3D val="0"/>
            <c:spPr>
              <a:solidFill>
                <a:schemeClr val="accent1">
                  <a:lumMod val="40000"/>
                  <a:lumOff val="60000"/>
                </a:schemeClr>
              </a:solidFill>
              <a:ln w="19050">
                <a:noFill/>
              </a:ln>
              <a:effectLst/>
            </c:spPr>
            <c:extLst>
              <c:ext xmlns:c16="http://schemas.microsoft.com/office/drawing/2014/chart" uri="{C3380CC4-5D6E-409C-BE32-E72D297353CC}">
                <c16:uniqueId val="{00000003-A544-4948-B65E-C34408777E26}"/>
              </c:ext>
            </c:extLst>
          </c:dPt>
          <c:dPt>
            <c:idx val="2"/>
            <c:bubble3D val="0"/>
            <c:spPr>
              <a:solidFill>
                <a:schemeClr val="accent1">
                  <a:lumMod val="20000"/>
                  <a:lumOff val="80000"/>
                </a:schemeClr>
              </a:solidFill>
              <a:ln w="19050">
                <a:noFill/>
              </a:ln>
              <a:effectLst/>
            </c:spPr>
            <c:extLst>
              <c:ext xmlns:c16="http://schemas.microsoft.com/office/drawing/2014/chart" uri="{C3380CC4-5D6E-409C-BE32-E72D297353CC}">
                <c16:uniqueId val="{00000005-A544-4948-B65E-C34408777E26}"/>
              </c:ext>
            </c:extLst>
          </c:dPt>
          <c:dPt>
            <c:idx val="3"/>
            <c:bubble3D val="0"/>
            <c:spPr>
              <a:solidFill>
                <a:srgbClr val="FFFFFF"/>
              </a:solidFill>
              <a:ln w="19050">
                <a:noFill/>
              </a:ln>
              <a:effectLst/>
            </c:spPr>
            <c:extLst>
              <c:ext xmlns:c16="http://schemas.microsoft.com/office/drawing/2014/chart" uri="{C3380CC4-5D6E-409C-BE32-E72D297353CC}">
                <c16:uniqueId val="{00000007-A544-4948-B65E-C34408777E26}"/>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A544-4948-B65E-C34408777E26}"/>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rPr>
              <a:t>2023/12/5</a:t>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rPr>
              <a:t>‹#›</a:t>
            </a:fld>
            <a:endParaRPr lang="zh-CN" altLang="en-US">
              <a:latin typeface="黑体" panose="02010609060101010101"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defRPr>
            </a:lvl1pPr>
          </a:lstStyle>
          <a:p>
            <a:fld id="{D2A48B96-639E-45A3-A0BA-2464DFDB1FAA}" type="datetimeFigureOut">
              <a:rPr lang="zh-CN" altLang="en-US" smtClean="0"/>
              <a:t>2023/12/5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97C79FE-DCC0-4620-A566-16CA7A0CE41F}" type="datetimeFigureOut">
              <a:rPr lang="zh-CN" altLang="en-US" smtClean="0"/>
              <a:t>2023/12/5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97C79FE-DCC0-4620-A566-16CA7A0CE41F}" type="datetimeFigureOut">
              <a:rPr lang="zh-CN" altLang="en-US" smtClean="0"/>
              <a:t>2023/12/5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831641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2023/12/5</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096062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97C79FE-DCC0-4620-A566-16CA7A0CE41F}" type="datetimeFigureOut">
              <a:rPr lang="zh-CN" altLang="en-US" smtClean="0"/>
              <a:t>2023/12/5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297C79FE-DCC0-4620-A566-16CA7A0CE41F}" type="datetimeFigureOut">
              <a:rPr lang="zh-CN" altLang="en-US" smtClean="0"/>
              <a:t>2023/12/5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297C79FE-DCC0-4620-A566-16CA7A0CE41F}" type="datetimeFigureOut">
              <a:rPr lang="zh-CN" altLang="en-US" smtClean="0"/>
              <a:t>2023/12/5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97C79FE-DCC0-4620-A566-16CA7A0CE41F}" type="datetimeFigureOut">
              <a:rPr lang="zh-CN" altLang="en-US" smtClean="0"/>
              <a:t>2023/12/5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97C79FE-DCC0-4620-A566-16CA7A0CE41F}" type="datetimeFigureOut">
              <a:rPr lang="zh-CN" altLang="en-US" smtClean="0"/>
              <a:t>2023/12/5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97C79FE-DCC0-4620-A566-16CA7A0CE41F}" type="datetimeFigureOut">
              <a:rPr lang="zh-CN" altLang="en-US" smtClean="0"/>
              <a:t>2023/12/5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97C79FE-DCC0-4620-A566-16CA7A0CE41F}" type="datetimeFigureOut">
              <a:rPr lang="zh-CN" altLang="en-US" smtClean="0"/>
              <a:t>2023/12/5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5A922F-1294-4387-9CB3-FCC8465D972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7C79FE-DCC0-4620-A566-16CA7A0CE41F}" type="datetimeFigureOut">
              <a:rPr lang="zh-CN" altLang="en-US" smtClean="0"/>
              <a:t>2023/12/5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5A922F-1294-4387-9CB3-FCC8465D972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chart" Target="../charts/chart6.xml"/><Relationship Id="rId4" Type="http://schemas.openxmlformats.org/officeDocument/2006/relationships/chart" Target="../charts/chart5.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12.sv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5.png"/><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slideLayout" Target="../slideLayouts/slideLayout2.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tags" Target="../tags/tag17.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5" Type="http://schemas.openxmlformats.org/officeDocument/2006/relationships/image" Target="../media/image6.png"/><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21.xml"/><Relationship Id="rId7"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8D2E036E-F1EC-D499-83C4-1BB5C3292F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7999"/>
          </a:xfrm>
          <a:prstGeom prst="rect">
            <a:avLst/>
          </a:prstGeom>
        </p:spPr>
      </p:pic>
      <p:sp>
        <p:nvSpPr>
          <p:cNvPr id="10" name="文本框 9"/>
          <p:cNvSpPr txBox="1"/>
          <p:nvPr/>
        </p:nvSpPr>
        <p:spPr>
          <a:xfrm>
            <a:off x="794790" y="2850211"/>
            <a:ext cx="6948056" cy="830997"/>
          </a:xfrm>
          <a:prstGeom prst="rect">
            <a:avLst/>
          </a:prstGeom>
          <a:noFill/>
        </p:spPr>
        <p:txBody>
          <a:bodyPr wrap="square" rtlCol="0">
            <a:spAutoFit/>
          </a:bodyPr>
          <a:lstStyle/>
          <a:p>
            <a:r>
              <a:rPr lang="zh-CN" altLang="en-US" sz="4800" dirty="0">
                <a:solidFill>
                  <a:schemeClr val="bg2">
                    <a:lumMod val="25000"/>
                  </a:schemeClr>
                </a:solidFill>
                <a:latin typeface="+mj-ea"/>
                <a:ea typeface="+mj-ea"/>
              </a:rPr>
              <a:t>商务年度总结模板</a:t>
            </a:r>
          </a:p>
        </p:txBody>
      </p:sp>
      <p:sp>
        <p:nvSpPr>
          <p:cNvPr id="12" name="文本框 11"/>
          <p:cNvSpPr txBox="1"/>
          <p:nvPr/>
        </p:nvSpPr>
        <p:spPr>
          <a:xfrm>
            <a:off x="858572" y="3844313"/>
            <a:ext cx="2366683" cy="430887"/>
          </a:xfrm>
          <a:prstGeom prst="rect">
            <a:avLst/>
          </a:prstGeom>
          <a:noFill/>
        </p:spPr>
        <p:txBody>
          <a:bodyPr wrap="square">
            <a:spAutoFit/>
          </a:bodyPr>
          <a:lstStyle/>
          <a:p>
            <a:r>
              <a:rPr lang="en-US" altLang="zh-CN" sz="1100" dirty="0">
                <a:solidFill>
                  <a:schemeClr val="bg2">
                    <a:lumMod val="50000"/>
                  </a:schemeClr>
                </a:solidFill>
              </a:rPr>
              <a:t>Demo common business template</a:t>
            </a:r>
            <a:endParaRPr lang="zh-CN" altLang="en-US" sz="1100" dirty="0">
              <a:solidFill>
                <a:schemeClr val="bg2">
                  <a:lumMod val="50000"/>
                </a:schemeClr>
              </a:solidFill>
            </a:endParaRPr>
          </a:p>
        </p:txBody>
      </p:sp>
      <p:sp>
        <p:nvSpPr>
          <p:cNvPr id="14" name="文本框 13"/>
          <p:cNvSpPr txBox="1"/>
          <p:nvPr/>
        </p:nvSpPr>
        <p:spPr>
          <a:xfrm>
            <a:off x="775174" y="1843769"/>
            <a:ext cx="8749825" cy="1107996"/>
          </a:xfrm>
          <a:prstGeom prst="rect">
            <a:avLst/>
          </a:prstGeom>
          <a:noFill/>
        </p:spPr>
        <p:txBody>
          <a:bodyPr wrap="square" rtlCol="0">
            <a:spAutoFit/>
          </a:bodyPr>
          <a:lstStyle/>
          <a:p>
            <a:r>
              <a:rPr lang="zh-CN" altLang="en-US" sz="6600" spc="300" dirty="0">
                <a:solidFill>
                  <a:schemeClr val="accent1"/>
                </a:solidFill>
                <a:latin typeface="+mj-ea"/>
                <a:ea typeface="+mj-ea"/>
              </a:rPr>
              <a:t>请输入你的公司名称</a:t>
            </a:r>
          </a:p>
        </p:txBody>
      </p:sp>
      <p:sp>
        <p:nvSpPr>
          <p:cNvPr id="18" name="矩形 17"/>
          <p:cNvSpPr/>
          <p:nvPr/>
        </p:nvSpPr>
        <p:spPr>
          <a:xfrm>
            <a:off x="868878" y="5044589"/>
            <a:ext cx="1720158" cy="443619"/>
          </a:xfrm>
          <a:prstGeom prst="rect">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5"/>
          <p:cNvSpPr txBox="1"/>
          <p:nvPr>
            <p:custDataLst>
              <p:tags r:id="rId1"/>
            </p:custDataLst>
          </p:nvPr>
        </p:nvSpPr>
        <p:spPr>
          <a:xfrm>
            <a:off x="851614" y="4289078"/>
            <a:ext cx="3526078" cy="612796"/>
          </a:xfrm>
          <a:prstGeom prst="rect">
            <a:avLst/>
          </a:prstGeom>
          <a:noFill/>
        </p:spPr>
        <p:txBody>
          <a:bodyPr vert="horz" wrap="square">
            <a:spAutoFit/>
          </a:bodyPr>
          <a:lstStyle/>
          <a:p>
            <a:pPr>
              <a:lnSpc>
                <a:spcPct val="150000"/>
              </a:lnSpc>
            </a:pPr>
            <a:r>
              <a:rPr lang="zh-CN" altLang="en-US" sz="1200" dirty="0">
                <a:solidFill>
                  <a:schemeClr val="bg2">
                    <a:lumMod val="50000"/>
                  </a:schemeClr>
                </a:solidFill>
                <a:latin typeface="+mn-ea"/>
              </a:rPr>
              <a:t>请输入你要表达的内容请输入你要表达的内容</a:t>
            </a:r>
            <a:endParaRPr lang="en-US" altLang="zh-CN" sz="1200" dirty="0">
              <a:solidFill>
                <a:schemeClr val="bg2">
                  <a:lumMod val="50000"/>
                </a:schemeClr>
              </a:solidFill>
              <a:latin typeface="+mn-ea"/>
            </a:endParaRPr>
          </a:p>
          <a:p>
            <a:pPr>
              <a:lnSpc>
                <a:spcPct val="150000"/>
              </a:lnSpc>
            </a:pPr>
            <a:r>
              <a:rPr lang="zh-CN" altLang="en-US" sz="1200" dirty="0">
                <a:solidFill>
                  <a:schemeClr val="bg2">
                    <a:lumMod val="50000"/>
                  </a:schemeClr>
                </a:solidFill>
                <a:latin typeface="+mn-ea"/>
              </a:rPr>
              <a:t>为了最终演示发布的良好效果</a:t>
            </a:r>
          </a:p>
        </p:txBody>
      </p:sp>
      <p:sp>
        <p:nvSpPr>
          <p:cNvPr id="20" name="文本框 19"/>
          <p:cNvSpPr txBox="1"/>
          <p:nvPr/>
        </p:nvSpPr>
        <p:spPr>
          <a:xfrm>
            <a:off x="925195" y="5118735"/>
            <a:ext cx="1663700" cy="338554"/>
          </a:xfrm>
          <a:prstGeom prst="rect">
            <a:avLst/>
          </a:prstGeom>
          <a:noFill/>
        </p:spPr>
        <p:txBody>
          <a:bodyPr wrap="square" rtlCol="0">
            <a:spAutoFit/>
          </a:bodyPr>
          <a:lstStyle/>
          <a:p>
            <a:r>
              <a:rPr lang="zh-CN" altLang="en-US" sz="1600" dirty="0">
                <a:solidFill>
                  <a:schemeClr val="bg1"/>
                </a:solidFill>
                <a:latin typeface="+mn-ea"/>
              </a:rPr>
              <a:t>汇报人：梦小小</a:t>
            </a:r>
          </a:p>
        </p:txBody>
      </p:sp>
      <p:grpSp>
        <p:nvGrpSpPr>
          <p:cNvPr id="25" name="组合 24"/>
          <p:cNvGrpSpPr/>
          <p:nvPr/>
        </p:nvGrpSpPr>
        <p:grpSpPr>
          <a:xfrm>
            <a:off x="1194983" y="5957483"/>
            <a:ext cx="3130061" cy="45719"/>
            <a:chOff x="1043354" y="5756031"/>
            <a:chExt cx="3130061" cy="45719"/>
          </a:xfrm>
        </p:grpSpPr>
        <p:sp>
          <p:nvSpPr>
            <p:cNvPr id="21" name="矩形 20"/>
            <p:cNvSpPr/>
            <p:nvPr/>
          </p:nvSpPr>
          <p:spPr>
            <a:xfrm>
              <a:off x="1043354" y="5756031"/>
              <a:ext cx="597877" cy="45719"/>
            </a:xfrm>
            <a:prstGeom prst="rect">
              <a:avLst/>
            </a:prstGeom>
            <a:solidFill>
              <a:schemeClr val="bg2">
                <a:lumMod val="9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21" idx="3"/>
            </p:cNvCxnSpPr>
            <p:nvPr/>
          </p:nvCxnSpPr>
          <p:spPr>
            <a:xfrm>
              <a:off x="1641231" y="5778891"/>
              <a:ext cx="2532184"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sp>
        <p:nvSpPr>
          <p:cNvPr id="26" name="文本框 25"/>
          <p:cNvSpPr txBox="1"/>
          <p:nvPr/>
        </p:nvSpPr>
        <p:spPr>
          <a:xfrm>
            <a:off x="233690" y="5875422"/>
            <a:ext cx="890954" cy="253916"/>
          </a:xfrm>
          <a:prstGeom prst="rect">
            <a:avLst/>
          </a:prstGeom>
          <a:noFill/>
        </p:spPr>
        <p:txBody>
          <a:bodyPr vert="horz" wrap="square" rtlCol="0">
            <a:spAutoFit/>
          </a:bodyPr>
          <a:lstStyle>
            <a:defPPr>
              <a:defRPr lang="zh-CN"/>
            </a:defPPr>
            <a:lvl1pPr algn="r">
              <a:defRPr sz="1050">
                <a:solidFill>
                  <a:schemeClr val="bg1"/>
                </a:solidFill>
                <a:latin typeface="+mj-lt"/>
                <a:ea typeface="+mj-ea"/>
              </a:defRPr>
            </a:lvl1pPr>
          </a:lstStyle>
          <a:p>
            <a:r>
              <a:rPr lang="en-US" altLang="zh-CN" dirty="0">
                <a:solidFill>
                  <a:schemeClr val="bg2">
                    <a:lumMod val="75000"/>
                  </a:schemeClr>
                </a:solidFill>
              </a:rPr>
              <a:t>01</a:t>
            </a:r>
            <a:endParaRPr lang="zh-CN" altLang="en-US" dirty="0">
              <a:solidFill>
                <a:schemeClr val="bg2">
                  <a:lumMod val="75000"/>
                </a:schemeClr>
              </a:solidFill>
            </a:endParaRPr>
          </a:p>
        </p:txBody>
      </p:sp>
      <p:sp>
        <p:nvSpPr>
          <p:cNvPr id="28" name="文本框 27"/>
          <p:cNvSpPr txBox="1"/>
          <p:nvPr/>
        </p:nvSpPr>
        <p:spPr>
          <a:xfrm>
            <a:off x="857472" y="1531829"/>
            <a:ext cx="2230565" cy="260350"/>
          </a:xfrm>
          <a:prstGeom prst="rect">
            <a:avLst/>
          </a:prstGeom>
          <a:noFill/>
        </p:spPr>
        <p:txBody>
          <a:bodyPr wrap="square">
            <a:spAutoFit/>
          </a:bodyPr>
          <a:lstStyle/>
          <a:p>
            <a:r>
              <a:rPr lang="zh-CN" altLang="en-US" sz="1100" dirty="0">
                <a:solidFill>
                  <a:schemeClr val="bg2">
                    <a:lumMod val="75000"/>
                  </a:schemeClr>
                </a:solidFill>
              </a:rPr>
              <a:t>请输入文字</a:t>
            </a:r>
          </a:p>
        </p:txBody>
      </p:sp>
      <p:grpSp>
        <p:nvGrpSpPr>
          <p:cNvPr id="71" name="组合 70"/>
          <p:cNvGrpSpPr/>
          <p:nvPr/>
        </p:nvGrpSpPr>
        <p:grpSpPr>
          <a:xfrm>
            <a:off x="177507" y="2648372"/>
            <a:ext cx="197151" cy="385284"/>
            <a:chOff x="177507" y="2648372"/>
            <a:chExt cx="197151" cy="385284"/>
          </a:xfrm>
        </p:grpSpPr>
        <p:grpSp>
          <p:nvGrpSpPr>
            <p:cNvPr id="70" name="组合 69"/>
            <p:cNvGrpSpPr/>
            <p:nvPr/>
          </p:nvGrpSpPr>
          <p:grpSpPr>
            <a:xfrm>
              <a:off x="177507" y="2648372"/>
              <a:ext cx="33870" cy="385284"/>
              <a:chOff x="177507" y="2651569"/>
              <a:chExt cx="33870" cy="385284"/>
            </a:xfrm>
          </p:grpSpPr>
          <p:sp>
            <p:nvSpPr>
              <p:cNvPr id="29" name="椭圆 28"/>
              <p:cNvSpPr/>
              <p:nvPr/>
            </p:nvSpPr>
            <p:spPr>
              <a:xfrm>
                <a:off x="177507" y="265156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77507" y="2739422"/>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77507" y="2827276"/>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77507" y="291512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77507" y="3002983"/>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31934" y="2648372"/>
              <a:ext cx="33870" cy="385284"/>
              <a:chOff x="225540" y="2651569"/>
              <a:chExt cx="33870" cy="385284"/>
            </a:xfrm>
          </p:grpSpPr>
          <p:sp>
            <p:nvSpPr>
              <p:cNvPr id="30" name="椭圆 29"/>
              <p:cNvSpPr/>
              <p:nvPr/>
            </p:nvSpPr>
            <p:spPr>
              <a:xfrm>
                <a:off x="225540" y="265156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25540" y="2739422"/>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25540" y="2827276"/>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25540" y="291512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25540" y="3002983"/>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286361" y="2648372"/>
              <a:ext cx="33870" cy="385284"/>
              <a:chOff x="273573" y="2651569"/>
              <a:chExt cx="33870" cy="385284"/>
            </a:xfrm>
          </p:grpSpPr>
          <p:sp>
            <p:nvSpPr>
              <p:cNvPr id="31" name="椭圆 30"/>
              <p:cNvSpPr/>
              <p:nvPr/>
            </p:nvSpPr>
            <p:spPr>
              <a:xfrm>
                <a:off x="273573" y="265156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273573" y="2739422"/>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273573" y="2827276"/>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273573" y="291512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273573" y="3002983"/>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340788" y="2648372"/>
              <a:ext cx="33870" cy="385284"/>
              <a:chOff x="321605" y="2651569"/>
              <a:chExt cx="33870" cy="385284"/>
            </a:xfrm>
          </p:grpSpPr>
          <p:sp>
            <p:nvSpPr>
              <p:cNvPr id="32" name="椭圆 31"/>
              <p:cNvSpPr/>
              <p:nvPr/>
            </p:nvSpPr>
            <p:spPr>
              <a:xfrm>
                <a:off x="321605" y="265156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21605" y="2739422"/>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21605" y="2827276"/>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21605" y="291512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21605" y="3002983"/>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73" name="直接连接符 72"/>
          <p:cNvCxnSpPr/>
          <p:nvPr/>
        </p:nvCxnSpPr>
        <p:spPr>
          <a:xfrm>
            <a:off x="559506" y="1047750"/>
            <a:ext cx="0" cy="5081588"/>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12" name="文本框 111"/>
          <p:cNvSpPr txBox="1"/>
          <p:nvPr/>
        </p:nvSpPr>
        <p:spPr>
          <a:xfrm>
            <a:off x="495403" y="218405"/>
            <a:ext cx="1304596" cy="275590"/>
          </a:xfrm>
          <a:prstGeom prst="rect">
            <a:avLst/>
          </a:prstGeom>
          <a:noFill/>
        </p:spPr>
        <p:txBody>
          <a:bodyPr wrap="square">
            <a:spAutoFit/>
          </a:bodyPr>
          <a:lstStyle/>
          <a:p>
            <a:r>
              <a:rPr lang="en-US" altLang="zh-CN" sz="1200" dirty="0">
                <a:solidFill>
                  <a:schemeClr val="accent1"/>
                </a:solidFill>
                <a:latin typeface="+mj-lt"/>
              </a:rPr>
              <a:t>KELE DESIGN</a:t>
            </a:r>
          </a:p>
        </p:txBody>
      </p:sp>
      <p:sp>
        <p:nvSpPr>
          <p:cNvPr id="113" name="文本框 112"/>
          <p:cNvSpPr txBox="1"/>
          <p:nvPr/>
        </p:nvSpPr>
        <p:spPr>
          <a:xfrm>
            <a:off x="1687068" y="227930"/>
            <a:ext cx="2230565" cy="260350"/>
          </a:xfrm>
          <a:prstGeom prst="rect">
            <a:avLst/>
          </a:prstGeom>
          <a:noFill/>
        </p:spPr>
        <p:txBody>
          <a:bodyPr wrap="square">
            <a:spAutoFit/>
          </a:bodyPr>
          <a:lstStyle/>
          <a:p>
            <a:r>
              <a:rPr lang="zh-CN" altLang="en-US" sz="1100" dirty="0">
                <a:solidFill>
                  <a:schemeClr val="bg2">
                    <a:lumMod val="50000"/>
                  </a:schemeClr>
                </a:solidFill>
              </a:rPr>
              <a:t>香蕉不是梨有限公司</a:t>
            </a:r>
          </a:p>
        </p:txBody>
      </p:sp>
      <p:sp>
        <p:nvSpPr>
          <p:cNvPr id="114" name="文本框 113"/>
          <p:cNvSpPr txBox="1"/>
          <p:nvPr/>
        </p:nvSpPr>
        <p:spPr>
          <a:xfrm>
            <a:off x="9389457" y="199355"/>
            <a:ext cx="2366683" cy="430887"/>
          </a:xfrm>
          <a:prstGeom prst="rect">
            <a:avLst/>
          </a:prstGeom>
          <a:noFill/>
        </p:spPr>
        <p:txBody>
          <a:bodyPr wrap="square">
            <a:spAutoFit/>
          </a:bodyPr>
          <a:lstStyle/>
          <a:p>
            <a:pPr algn="r"/>
            <a:r>
              <a:rPr lang="en-US" altLang="zh-CN" sz="1100" dirty="0">
                <a:solidFill>
                  <a:schemeClr val="accent1"/>
                </a:solidFill>
                <a:latin typeface="+mj-lt"/>
              </a:rPr>
              <a:t>PRESENTATION</a:t>
            </a:r>
          </a:p>
          <a:p>
            <a:pPr algn="r"/>
            <a:r>
              <a:rPr lang="en-US" altLang="zh-CN" sz="1100" dirty="0">
                <a:solidFill>
                  <a:schemeClr val="accent1"/>
                </a:solidFill>
                <a:latin typeface="+mj-lt"/>
              </a:rPr>
              <a:t>//SLIDE</a:t>
            </a:r>
            <a:endParaRPr lang="zh-CN" altLang="en-US" sz="1100" dirty="0">
              <a:solidFill>
                <a:schemeClr val="accent1"/>
              </a:solidFill>
              <a:latin typeface="+mj-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1BE6783-18F7-6585-5292-B06435F155C7}"/>
              </a:ext>
            </a:extLst>
          </p:cNvPr>
          <p:cNvPicPr>
            <a:picLocks noChangeAspect="1"/>
          </p:cNvPicPr>
          <p:nvPr/>
        </p:nvPicPr>
        <p:blipFill>
          <a:blip r:embed="rId2" cstate="screen">
            <a:alphaModFix amt="40000"/>
            <a:extLst>
              <a:ext uri="{28A0092B-C50C-407E-A947-70E740481C1C}">
                <a14:useLocalDpi xmlns:a14="http://schemas.microsoft.com/office/drawing/2010/main"/>
              </a:ext>
            </a:extLst>
          </a:blip>
          <a:stretch>
            <a:fillRect/>
          </a:stretch>
        </p:blipFill>
        <p:spPr>
          <a:xfrm>
            <a:off x="0" y="20046"/>
            <a:ext cx="12192000" cy="6857999"/>
          </a:xfrm>
          <a:prstGeom prst="rect">
            <a:avLst/>
          </a:prstGeom>
        </p:spPr>
      </p:pic>
      <p:grpSp>
        <p:nvGrpSpPr>
          <p:cNvPr id="5" name="组合 4">
            <a:extLst>
              <a:ext uri="{FF2B5EF4-FFF2-40B4-BE49-F238E27FC236}">
                <a16:creationId xmlns:a16="http://schemas.microsoft.com/office/drawing/2014/main" id="{317DEE8A-022B-876E-741A-500E718D7AE8}"/>
              </a:ext>
            </a:extLst>
          </p:cNvPr>
          <p:cNvGrpSpPr/>
          <p:nvPr/>
        </p:nvGrpSpPr>
        <p:grpSpPr>
          <a:xfrm>
            <a:off x="660199" y="654722"/>
            <a:ext cx="3142204" cy="652502"/>
            <a:chOff x="5658651" y="1108290"/>
            <a:chExt cx="3142204" cy="652502"/>
          </a:xfrm>
        </p:grpSpPr>
        <p:sp>
          <p:nvSpPr>
            <p:cNvPr id="6" name="文本框 5">
              <a:extLst>
                <a:ext uri="{FF2B5EF4-FFF2-40B4-BE49-F238E27FC236}">
                  <a16:creationId xmlns:a16="http://schemas.microsoft.com/office/drawing/2014/main" id="{38A92C09-E898-4C82-61AD-70D596289845}"/>
                </a:ext>
              </a:extLst>
            </p:cNvPr>
            <p:cNvSpPr txBox="1"/>
            <p:nvPr/>
          </p:nvSpPr>
          <p:spPr>
            <a:xfrm>
              <a:off x="5658651" y="1108290"/>
              <a:ext cx="3142204" cy="584775"/>
            </a:xfrm>
            <a:prstGeom prst="rect">
              <a:avLst/>
            </a:prstGeom>
            <a:noFill/>
          </p:spPr>
          <p:txBody>
            <a:bodyPr wrap="square" rtlCol="0">
              <a:spAutoFit/>
            </a:bodyPr>
            <a:lstStyle/>
            <a:p>
              <a:r>
                <a:rPr lang="zh-CN" altLang="en-US" sz="3200" dirty="0">
                  <a:solidFill>
                    <a:schemeClr val="bg2">
                      <a:lumMod val="25000"/>
                    </a:schemeClr>
                  </a:solidFill>
                  <a:latin typeface="+mj-ea"/>
                  <a:ea typeface="+mj-ea"/>
                </a:rPr>
                <a:t>工作</a:t>
              </a:r>
              <a:r>
                <a:rPr lang="zh-CN" altLang="en-US" sz="3200" dirty="0">
                  <a:solidFill>
                    <a:schemeClr val="accent1"/>
                  </a:solidFill>
                  <a:latin typeface="+mj-ea"/>
                  <a:ea typeface="+mj-ea"/>
                </a:rPr>
                <a:t>具体目标</a:t>
              </a:r>
            </a:p>
          </p:txBody>
        </p:sp>
        <p:cxnSp>
          <p:nvCxnSpPr>
            <p:cNvPr id="7" name="直接连接符 6">
              <a:extLst>
                <a:ext uri="{FF2B5EF4-FFF2-40B4-BE49-F238E27FC236}">
                  <a16:creationId xmlns:a16="http://schemas.microsoft.com/office/drawing/2014/main" id="{DEC7BD30-ACFA-7FF4-C6EE-39E0DADD6B1D}"/>
                </a:ext>
              </a:extLst>
            </p:cNvPr>
            <p:cNvCxnSpPr/>
            <p:nvPr/>
          </p:nvCxnSpPr>
          <p:spPr>
            <a:xfrm>
              <a:off x="5767754" y="1760792"/>
              <a:ext cx="7858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id="{05CBB40A-3BEA-74A0-C18E-667371C0555D}"/>
              </a:ext>
            </a:extLst>
          </p:cNvPr>
          <p:cNvSpPr txBox="1"/>
          <p:nvPr/>
        </p:nvSpPr>
        <p:spPr>
          <a:xfrm>
            <a:off x="716280" y="2551156"/>
            <a:ext cx="2676525" cy="988540"/>
          </a:xfrm>
          <a:prstGeom prst="rect">
            <a:avLst/>
          </a:prstGeom>
          <a:noFill/>
        </p:spPr>
        <p:txBody>
          <a:bodyPr wrap="square" rtlCol="0" anchor="t">
            <a:spAutoFit/>
          </a:bodyPr>
          <a:lstStyle/>
          <a:p>
            <a:pPr indent="0" algn="r" fontAlgn="auto">
              <a:lnSpc>
                <a:spcPct val="150000"/>
              </a:lnSpc>
              <a:spcAft>
                <a:spcPts val="500"/>
              </a:spcAft>
              <a:buClrTx/>
              <a:buSzTx/>
              <a:buNone/>
            </a:pPr>
            <a:r>
              <a:rPr lang="zh-CN" altLang="en-US" sz="1000" dirty="0">
                <a:solidFill>
                  <a:schemeClr val="bg1">
                    <a:lumMod val="50000"/>
                  </a:schemeClr>
                </a:solidFill>
                <a:latin typeface="+mn-ea"/>
                <a:sym typeface="+mn-ea"/>
              </a:rPr>
              <a:t>单击此处输入你的正文，单击此处输入你的正文，单击此处输入你的正文，单击此处输入你的正文，单击此处输入你的正文，单击此处输入你的正文，您所传达的信息</a:t>
            </a:r>
          </a:p>
        </p:txBody>
      </p:sp>
      <p:sp>
        <p:nvSpPr>
          <p:cNvPr id="14" name="文本框 13">
            <a:extLst>
              <a:ext uri="{FF2B5EF4-FFF2-40B4-BE49-F238E27FC236}">
                <a16:creationId xmlns:a16="http://schemas.microsoft.com/office/drawing/2014/main" id="{0772376D-4F8F-8357-9633-693E7A1419CD}"/>
              </a:ext>
            </a:extLst>
          </p:cNvPr>
          <p:cNvSpPr txBox="1"/>
          <p:nvPr/>
        </p:nvSpPr>
        <p:spPr>
          <a:xfrm>
            <a:off x="1845310" y="2139041"/>
            <a:ext cx="1547495" cy="398780"/>
          </a:xfrm>
          <a:prstGeom prst="rect">
            <a:avLst/>
          </a:prstGeom>
          <a:noFill/>
        </p:spPr>
        <p:txBody>
          <a:bodyPr wrap="square" rtlCol="0" anchor="t">
            <a:spAutoFit/>
          </a:bodyPr>
          <a:lstStyle/>
          <a:p>
            <a:pPr algn="r"/>
            <a:r>
              <a:rPr lang="zh-CN" altLang="en-US" sz="2000" cap="all" dirty="0">
                <a:solidFill>
                  <a:schemeClr val="tx1">
                    <a:lumMod val="75000"/>
                    <a:lumOff val="25000"/>
                  </a:schemeClr>
                </a:solidFill>
                <a:uFillTx/>
                <a:latin typeface="+mj-ea"/>
                <a:ea typeface="+mj-ea"/>
                <a:cs typeface="思源黑体 CN Heavy" panose="020B0A00000000000000" charset="-122"/>
                <a:sym typeface="+mn-ea"/>
              </a:rPr>
              <a:t>添加标题</a:t>
            </a:r>
          </a:p>
        </p:txBody>
      </p:sp>
      <p:sp>
        <p:nvSpPr>
          <p:cNvPr id="18" name="文本框 17">
            <a:extLst>
              <a:ext uri="{FF2B5EF4-FFF2-40B4-BE49-F238E27FC236}">
                <a16:creationId xmlns:a16="http://schemas.microsoft.com/office/drawing/2014/main" id="{95D89216-3DAF-55D0-A989-69325A82DCF6}"/>
              </a:ext>
            </a:extLst>
          </p:cNvPr>
          <p:cNvSpPr txBox="1"/>
          <p:nvPr/>
        </p:nvSpPr>
        <p:spPr>
          <a:xfrm>
            <a:off x="716280" y="4741906"/>
            <a:ext cx="2676525" cy="1014730"/>
          </a:xfrm>
          <a:prstGeom prst="rect">
            <a:avLst/>
          </a:prstGeom>
          <a:noFill/>
        </p:spPr>
        <p:txBody>
          <a:bodyPr wrap="square" rtlCol="0" anchor="t">
            <a:spAutoFit/>
          </a:bodyPr>
          <a:lstStyle/>
          <a:p>
            <a:pPr indent="0" algn="r" fontAlgn="auto">
              <a:lnSpc>
                <a:spcPct val="150000"/>
              </a:lnSpc>
              <a:spcAft>
                <a:spcPts val="500"/>
              </a:spcAft>
              <a:buClrTx/>
              <a:buSzTx/>
              <a:buNone/>
            </a:pPr>
            <a:r>
              <a:rPr lang="zh-CN" altLang="en-US" sz="1000" dirty="0">
                <a:solidFill>
                  <a:schemeClr val="bg1">
                    <a:lumMod val="50000"/>
                  </a:schemeClr>
                </a:solidFill>
                <a:latin typeface="+mn-ea"/>
                <a:sym typeface="+mn-ea"/>
              </a:rPr>
              <a:t>单击此处输入你的正文，单击此处输入你的正文，单击此处输入你的正文，单击此处输入你的正文，单击此处输入你的正文，单击此处输入你的正文，您所传达的信息</a:t>
            </a:r>
          </a:p>
        </p:txBody>
      </p:sp>
      <p:sp>
        <p:nvSpPr>
          <p:cNvPr id="19" name="文本框 18">
            <a:extLst>
              <a:ext uri="{FF2B5EF4-FFF2-40B4-BE49-F238E27FC236}">
                <a16:creationId xmlns:a16="http://schemas.microsoft.com/office/drawing/2014/main" id="{D637D34A-52AB-9C9C-B0C3-BD573DAE3C65}"/>
              </a:ext>
            </a:extLst>
          </p:cNvPr>
          <p:cNvSpPr txBox="1"/>
          <p:nvPr/>
        </p:nvSpPr>
        <p:spPr>
          <a:xfrm>
            <a:off x="1845310" y="4329791"/>
            <a:ext cx="1547495" cy="398780"/>
          </a:xfrm>
          <a:prstGeom prst="rect">
            <a:avLst/>
          </a:prstGeom>
          <a:noFill/>
        </p:spPr>
        <p:txBody>
          <a:bodyPr wrap="square" rtlCol="0" anchor="t">
            <a:spAutoFit/>
          </a:bodyPr>
          <a:lstStyle/>
          <a:p>
            <a:pPr algn="r"/>
            <a:r>
              <a:rPr lang="zh-CN" altLang="en-US" sz="2000" cap="all">
                <a:solidFill>
                  <a:schemeClr val="tx1">
                    <a:lumMod val="75000"/>
                    <a:lumOff val="25000"/>
                  </a:schemeClr>
                </a:solidFill>
                <a:uFillTx/>
                <a:latin typeface="+mj-ea"/>
                <a:ea typeface="+mj-ea"/>
                <a:cs typeface="思源黑体 CN Heavy" panose="020B0A00000000000000" charset="-122"/>
                <a:sym typeface="+mn-ea"/>
              </a:rPr>
              <a:t>添加标题</a:t>
            </a:r>
          </a:p>
        </p:txBody>
      </p:sp>
      <p:sp>
        <p:nvSpPr>
          <p:cNvPr id="20" name="文本框 19">
            <a:extLst>
              <a:ext uri="{FF2B5EF4-FFF2-40B4-BE49-F238E27FC236}">
                <a16:creationId xmlns:a16="http://schemas.microsoft.com/office/drawing/2014/main" id="{0DC447CF-6046-9219-F392-C94226EBAE97}"/>
              </a:ext>
            </a:extLst>
          </p:cNvPr>
          <p:cNvSpPr txBox="1"/>
          <p:nvPr/>
        </p:nvSpPr>
        <p:spPr>
          <a:xfrm>
            <a:off x="8794115" y="2551156"/>
            <a:ext cx="2676525" cy="1014730"/>
          </a:xfrm>
          <a:prstGeom prst="rect">
            <a:avLst/>
          </a:prstGeom>
          <a:noFill/>
        </p:spPr>
        <p:txBody>
          <a:bodyPr wrap="square" rtlCol="0" anchor="t">
            <a:spAutoFit/>
          </a:bodyPr>
          <a:lstStyle/>
          <a:p>
            <a:pPr indent="0" algn="l" fontAlgn="auto">
              <a:lnSpc>
                <a:spcPct val="150000"/>
              </a:lnSpc>
              <a:spcAft>
                <a:spcPts val="500"/>
              </a:spcAft>
              <a:buClrTx/>
              <a:buSzTx/>
              <a:buNone/>
            </a:pPr>
            <a:r>
              <a:rPr lang="zh-CN" altLang="en-US" sz="1000" dirty="0">
                <a:solidFill>
                  <a:schemeClr val="bg1">
                    <a:lumMod val="50000"/>
                  </a:schemeClr>
                </a:solidFill>
                <a:latin typeface="+mn-ea"/>
                <a:sym typeface="+mn-ea"/>
              </a:rPr>
              <a:t>单击此处输入你的正文，单击此处输入你的正文，单击此处输入你的正文，单击此处输入你的正文，单击此处输入你的正文，单击此处输入你的正文，您所传达的信息</a:t>
            </a:r>
          </a:p>
        </p:txBody>
      </p:sp>
      <p:sp>
        <p:nvSpPr>
          <p:cNvPr id="27" name="文本框 26">
            <a:extLst>
              <a:ext uri="{FF2B5EF4-FFF2-40B4-BE49-F238E27FC236}">
                <a16:creationId xmlns:a16="http://schemas.microsoft.com/office/drawing/2014/main" id="{530E3974-3F38-8B10-6AFF-0CA49774A8F1}"/>
              </a:ext>
            </a:extLst>
          </p:cNvPr>
          <p:cNvSpPr txBox="1"/>
          <p:nvPr/>
        </p:nvSpPr>
        <p:spPr>
          <a:xfrm>
            <a:off x="8794115" y="2139041"/>
            <a:ext cx="1547495" cy="398780"/>
          </a:xfrm>
          <a:prstGeom prst="rect">
            <a:avLst/>
          </a:prstGeom>
          <a:noFill/>
        </p:spPr>
        <p:txBody>
          <a:bodyPr wrap="square" rtlCol="0" anchor="t">
            <a:spAutoFit/>
          </a:bodyPr>
          <a:lstStyle/>
          <a:p>
            <a:pPr algn="l"/>
            <a:r>
              <a:rPr lang="zh-CN" altLang="en-US" sz="2000" cap="all">
                <a:solidFill>
                  <a:schemeClr val="tx1">
                    <a:lumMod val="75000"/>
                    <a:lumOff val="25000"/>
                  </a:schemeClr>
                </a:solidFill>
                <a:uFillTx/>
                <a:latin typeface="+mj-ea"/>
                <a:ea typeface="+mj-ea"/>
                <a:cs typeface="思源黑体 CN Heavy" panose="020B0A00000000000000" charset="-122"/>
                <a:sym typeface="+mn-ea"/>
              </a:rPr>
              <a:t>添加标题</a:t>
            </a:r>
          </a:p>
        </p:txBody>
      </p:sp>
      <p:sp>
        <p:nvSpPr>
          <p:cNvPr id="28" name="文本框 27">
            <a:extLst>
              <a:ext uri="{FF2B5EF4-FFF2-40B4-BE49-F238E27FC236}">
                <a16:creationId xmlns:a16="http://schemas.microsoft.com/office/drawing/2014/main" id="{91354704-3656-DF08-3CA3-36D007964C63}"/>
              </a:ext>
            </a:extLst>
          </p:cNvPr>
          <p:cNvSpPr txBox="1"/>
          <p:nvPr/>
        </p:nvSpPr>
        <p:spPr>
          <a:xfrm>
            <a:off x="8794115" y="4741906"/>
            <a:ext cx="2676525" cy="1014730"/>
          </a:xfrm>
          <a:prstGeom prst="rect">
            <a:avLst/>
          </a:prstGeom>
          <a:noFill/>
        </p:spPr>
        <p:txBody>
          <a:bodyPr wrap="square" rtlCol="0" anchor="t">
            <a:spAutoFit/>
          </a:bodyPr>
          <a:lstStyle/>
          <a:p>
            <a:pPr indent="0" algn="l" fontAlgn="auto">
              <a:lnSpc>
                <a:spcPct val="150000"/>
              </a:lnSpc>
              <a:spcAft>
                <a:spcPts val="500"/>
              </a:spcAft>
              <a:buClrTx/>
              <a:buSzTx/>
              <a:buNone/>
            </a:pPr>
            <a:r>
              <a:rPr lang="zh-CN" altLang="en-US" sz="1000" dirty="0">
                <a:solidFill>
                  <a:schemeClr val="bg1">
                    <a:lumMod val="50000"/>
                  </a:schemeClr>
                </a:solidFill>
                <a:latin typeface="+mn-ea"/>
                <a:sym typeface="+mn-ea"/>
              </a:rPr>
              <a:t>单击此处输入你的正文，单击此处输入你的正文，单击此处输入你的正文，单击此处输入你的正文，单击此处输入你的正文，单击此处输入你的正文，您所传达的信息</a:t>
            </a:r>
          </a:p>
        </p:txBody>
      </p:sp>
      <p:sp>
        <p:nvSpPr>
          <p:cNvPr id="30" name="文本框 29">
            <a:extLst>
              <a:ext uri="{FF2B5EF4-FFF2-40B4-BE49-F238E27FC236}">
                <a16:creationId xmlns:a16="http://schemas.microsoft.com/office/drawing/2014/main" id="{64F1EEA0-E8E3-B19C-674A-2BE0AB3B1D84}"/>
              </a:ext>
            </a:extLst>
          </p:cNvPr>
          <p:cNvSpPr txBox="1"/>
          <p:nvPr/>
        </p:nvSpPr>
        <p:spPr>
          <a:xfrm>
            <a:off x="8794115" y="4329791"/>
            <a:ext cx="1547495" cy="398780"/>
          </a:xfrm>
          <a:prstGeom prst="rect">
            <a:avLst/>
          </a:prstGeom>
          <a:noFill/>
        </p:spPr>
        <p:txBody>
          <a:bodyPr wrap="square" rtlCol="0" anchor="t">
            <a:spAutoFit/>
          </a:bodyPr>
          <a:lstStyle/>
          <a:p>
            <a:pPr algn="l"/>
            <a:r>
              <a:rPr lang="zh-CN" altLang="en-US" sz="2000" cap="all">
                <a:solidFill>
                  <a:schemeClr val="tx1">
                    <a:lumMod val="75000"/>
                    <a:lumOff val="25000"/>
                  </a:schemeClr>
                </a:solidFill>
                <a:uFillTx/>
                <a:latin typeface="+mj-ea"/>
                <a:ea typeface="+mj-ea"/>
                <a:cs typeface="思源黑体 CN Heavy" panose="020B0A00000000000000" charset="-122"/>
                <a:sym typeface="+mn-ea"/>
              </a:rPr>
              <a:t>添加标题</a:t>
            </a:r>
          </a:p>
        </p:txBody>
      </p:sp>
      <p:sp>
        <p:nvSpPr>
          <p:cNvPr id="35" name="文本框 34">
            <a:extLst>
              <a:ext uri="{FF2B5EF4-FFF2-40B4-BE49-F238E27FC236}">
                <a16:creationId xmlns:a16="http://schemas.microsoft.com/office/drawing/2014/main" id="{2B21FD81-0ED5-CB33-11EE-6EBF07419E80}"/>
              </a:ext>
            </a:extLst>
          </p:cNvPr>
          <p:cNvSpPr txBox="1"/>
          <p:nvPr/>
        </p:nvSpPr>
        <p:spPr>
          <a:xfrm>
            <a:off x="1296035" y="1984101"/>
            <a:ext cx="963295" cy="645160"/>
          </a:xfrm>
          <a:prstGeom prst="rect">
            <a:avLst/>
          </a:prstGeom>
          <a:noFill/>
        </p:spPr>
        <p:txBody>
          <a:bodyPr wrap="square" rtlCol="0" anchor="t">
            <a:spAutoFit/>
          </a:bodyPr>
          <a:lstStyle/>
          <a:p>
            <a:r>
              <a:rPr lang="en-US" altLang="zh-CN" sz="3600" cap="all" dirty="0">
                <a:solidFill>
                  <a:schemeClr val="accent1"/>
                </a:solidFill>
                <a:uFillTx/>
                <a:latin typeface="+mj-ea"/>
                <a:ea typeface="+mj-ea"/>
                <a:cs typeface="思源黑体 CN Heavy" panose="020B0A00000000000000" charset="-122"/>
                <a:sym typeface="+mn-ea"/>
              </a:rPr>
              <a:t>01.</a:t>
            </a:r>
          </a:p>
        </p:txBody>
      </p:sp>
      <p:sp>
        <p:nvSpPr>
          <p:cNvPr id="36" name="文本框 35">
            <a:extLst>
              <a:ext uri="{FF2B5EF4-FFF2-40B4-BE49-F238E27FC236}">
                <a16:creationId xmlns:a16="http://schemas.microsoft.com/office/drawing/2014/main" id="{6394AE65-31F0-979E-D24C-892F7E01FB7C}"/>
              </a:ext>
            </a:extLst>
          </p:cNvPr>
          <p:cNvSpPr txBox="1"/>
          <p:nvPr/>
        </p:nvSpPr>
        <p:spPr>
          <a:xfrm>
            <a:off x="1296035" y="4169136"/>
            <a:ext cx="963295" cy="645160"/>
          </a:xfrm>
          <a:prstGeom prst="rect">
            <a:avLst/>
          </a:prstGeom>
          <a:noFill/>
        </p:spPr>
        <p:txBody>
          <a:bodyPr wrap="square" rtlCol="0" anchor="t">
            <a:spAutoFit/>
          </a:bodyPr>
          <a:lstStyle/>
          <a:p>
            <a:r>
              <a:rPr lang="en-US" altLang="zh-CN" sz="3600" cap="all" dirty="0">
                <a:solidFill>
                  <a:schemeClr val="accent1"/>
                </a:solidFill>
                <a:uFillTx/>
                <a:latin typeface="+mj-ea"/>
                <a:ea typeface="+mj-ea"/>
                <a:cs typeface="思源黑体 CN Heavy" panose="020B0A00000000000000" charset="-122"/>
                <a:sym typeface="+mn-ea"/>
              </a:rPr>
              <a:t>02.</a:t>
            </a:r>
          </a:p>
        </p:txBody>
      </p:sp>
      <p:sp>
        <p:nvSpPr>
          <p:cNvPr id="37" name="文本框 36">
            <a:extLst>
              <a:ext uri="{FF2B5EF4-FFF2-40B4-BE49-F238E27FC236}">
                <a16:creationId xmlns:a16="http://schemas.microsoft.com/office/drawing/2014/main" id="{251B985B-8C1F-8473-2AD7-B93654D030CA}"/>
              </a:ext>
            </a:extLst>
          </p:cNvPr>
          <p:cNvSpPr txBox="1"/>
          <p:nvPr/>
        </p:nvSpPr>
        <p:spPr>
          <a:xfrm flipH="1">
            <a:off x="10135235" y="1984101"/>
            <a:ext cx="963295" cy="645160"/>
          </a:xfrm>
          <a:prstGeom prst="rect">
            <a:avLst/>
          </a:prstGeom>
          <a:noFill/>
        </p:spPr>
        <p:txBody>
          <a:bodyPr wrap="square" rtlCol="0" anchor="t">
            <a:spAutoFit/>
          </a:bodyPr>
          <a:lstStyle/>
          <a:p>
            <a:r>
              <a:rPr lang="en-US" altLang="zh-CN" sz="3600" cap="all" dirty="0">
                <a:solidFill>
                  <a:schemeClr val="accent1"/>
                </a:solidFill>
                <a:uFillTx/>
                <a:latin typeface="+mj-ea"/>
                <a:ea typeface="+mj-ea"/>
                <a:cs typeface="思源黑体 CN Heavy" panose="020B0A00000000000000" charset="-122"/>
                <a:sym typeface="+mn-ea"/>
              </a:rPr>
              <a:t>03.</a:t>
            </a:r>
          </a:p>
        </p:txBody>
      </p:sp>
      <p:sp>
        <p:nvSpPr>
          <p:cNvPr id="38" name="文本框 37">
            <a:extLst>
              <a:ext uri="{FF2B5EF4-FFF2-40B4-BE49-F238E27FC236}">
                <a16:creationId xmlns:a16="http://schemas.microsoft.com/office/drawing/2014/main" id="{9D9059C9-C3B0-E91D-60D0-F22E03258964}"/>
              </a:ext>
            </a:extLst>
          </p:cNvPr>
          <p:cNvSpPr txBox="1"/>
          <p:nvPr/>
        </p:nvSpPr>
        <p:spPr>
          <a:xfrm flipH="1">
            <a:off x="10135235" y="4169136"/>
            <a:ext cx="963295" cy="645160"/>
          </a:xfrm>
          <a:prstGeom prst="rect">
            <a:avLst/>
          </a:prstGeom>
          <a:noFill/>
        </p:spPr>
        <p:txBody>
          <a:bodyPr wrap="square" rtlCol="0" anchor="t">
            <a:spAutoFit/>
          </a:bodyPr>
          <a:lstStyle/>
          <a:p>
            <a:r>
              <a:rPr lang="en-US" altLang="zh-CN" sz="3600" cap="all" dirty="0">
                <a:solidFill>
                  <a:schemeClr val="accent1"/>
                </a:solidFill>
                <a:uFillTx/>
                <a:latin typeface="+mj-ea"/>
                <a:ea typeface="+mj-ea"/>
                <a:cs typeface="思源黑体 CN Heavy" panose="020B0A00000000000000" charset="-122"/>
                <a:sym typeface="+mn-ea"/>
              </a:rPr>
              <a:t>04.</a:t>
            </a:r>
          </a:p>
        </p:txBody>
      </p:sp>
      <p:grpSp>
        <p:nvGrpSpPr>
          <p:cNvPr id="39" name="组合 38">
            <a:extLst>
              <a:ext uri="{FF2B5EF4-FFF2-40B4-BE49-F238E27FC236}">
                <a16:creationId xmlns:a16="http://schemas.microsoft.com/office/drawing/2014/main" id="{B5874F21-FD15-B1B9-C84A-1B4F0870F3EE}"/>
              </a:ext>
            </a:extLst>
          </p:cNvPr>
          <p:cNvGrpSpPr/>
          <p:nvPr/>
        </p:nvGrpSpPr>
        <p:grpSpPr>
          <a:xfrm>
            <a:off x="3720465" y="2043791"/>
            <a:ext cx="4745990" cy="3815715"/>
            <a:chOff x="6022" y="3620"/>
            <a:chExt cx="7474" cy="6009"/>
          </a:xfrm>
        </p:grpSpPr>
        <p:sp>
          <p:nvSpPr>
            <p:cNvPr id="40" name="菱形 39">
              <a:extLst>
                <a:ext uri="{FF2B5EF4-FFF2-40B4-BE49-F238E27FC236}">
                  <a16:creationId xmlns:a16="http://schemas.microsoft.com/office/drawing/2014/main" id="{1323A1A3-A9F2-947A-35FA-41BDDD5FE13A}"/>
                </a:ext>
              </a:extLst>
            </p:cNvPr>
            <p:cNvSpPr/>
            <p:nvPr/>
          </p:nvSpPr>
          <p:spPr>
            <a:xfrm>
              <a:off x="6022" y="5833"/>
              <a:ext cx="7474" cy="3796"/>
            </a:xfrm>
            <a:prstGeom prst="diamond">
              <a:avLst/>
            </a:prstGeom>
            <a:solidFill>
              <a:schemeClr val="accent1">
                <a:lumMod val="40000"/>
                <a:lumOff val="60000"/>
              </a:schemeClr>
            </a:solidFill>
            <a:ln w="19050">
              <a:gradFill>
                <a:gsLst>
                  <a:gs pos="44000">
                    <a:srgbClr val="CFEBFE">
                      <a:alpha val="0"/>
                    </a:srgbClr>
                  </a:gs>
                  <a:gs pos="91000">
                    <a:srgbClr val="CFEBFE"/>
                  </a:gs>
                </a:gsLst>
                <a:lin ang="5400000" scaled="1"/>
              </a:gradFill>
            </a:ln>
            <a:effectLst>
              <a:outerShdw blurRad="190500" dist="101600" dir="2700000" algn="tl" rotWithShape="0">
                <a:srgbClr val="2D62D2">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400" dirty="0">
                <a:sym typeface="+mn-ea"/>
              </a:endParaRPr>
            </a:p>
          </p:txBody>
        </p:sp>
        <p:grpSp>
          <p:nvGrpSpPr>
            <p:cNvPr id="41" name="组合 40">
              <a:extLst>
                <a:ext uri="{FF2B5EF4-FFF2-40B4-BE49-F238E27FC236}">
                  <a16:creationId xmlns:a16="http://schemas.microsoft.com/office/drawing/2014/main" id="{0175AA8D-D696-5965-B1AD-A87383A79608}"/>
                </a:ext>
              </a:extLst>
            </p:cNvPr>
            <p:cNvGrpSpPr/>
            <p:nvPr/>
          </p:nvGrpSpPr>
          <p:grpSpPr>
            <a:xfrm>
              <a:off x="6641" y="3620"/>
              <a:ext cx="6237" cy="5600"/>
              <a:chOff x="6456" y="3620"/>
              <a:chExt cx="6237" cy="5600"/>
            </a:xfrm>
          </p:grpSpPr>
          <p:sp>
            <p:nvSpPr>
              <p:cNvPr id="42" name="圆角矩形 53">
                <a:extLst>
                  <a:ext uri="{FF2B5EF4-FFF2-40B4-BE49-F238E27FC236}">
                    <a16:creationId xmlns:a16="http://schemas.microsoft.com/office/drawing/2014/main" id="{F92C821E-3952-FD03-8C42-1D264B0709C4}"/>
                  </a:ext>
                </a:extLst>
              </p:cNvPr>
              <p:cNvSpPr/>
              <p:nvPr/>
            </p:nvSpPr>
            <p:spPr>
              <a:xfrm>
                <a:off x="7050" y="3987"/>
                <a:ext cx="399" cy="1726"/>
              </a:xfrm>
              <a:prstGeom prst="roundRect">
                <a:avLst>
                  <a:gd name="adj" fmla="val 50000"/>
                </a:avLst>
              </a:prstGeom>
              <a:gradFill>
                <a:gsLst>
                  <a:gs pos="28000">
                    <a:srgbClr val="A0D1FA">
                      <a:alpha val="0"/>
                    </a:srgbClr>
                  </a:gs>
                  <a:gs pos="100000">
                    <a:schemeClr val="accent1">
                      <a:lumMod val="40000"/>
                      <a:lumOff val="6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3" name="菱形 42">
                <a:extLst>
                  <a:ext uri="{FF2B5EF4-FFF2-40B4-BE49-F238E27FC236}">
                    <a16:creationId xmlns:a16="http://schemas.microsoft.com/office/drawing/2014/main" id="{CB43BEF0-02AC-3744-FBA3-06889F5E775E}"/>
                  </a:ext>
                </a:extLst>
              </p:cNvPr>
              <p:cNvSpPr/>
              <p:nvPr/>
            </p:nvSpPr>
            <p:spPr>
              <a:xfrm>
                <a:off x="7152" y="6577"/>
                <a:ext cx="4888" cy="2209"/>
              </a:xfrm>
              <a:prstGeom prst="diamond">
                <a:avLst/>
              </a:prstGeom>
              <a:solidFill>
                <a:schemeClr val="bg1"/>
              </a:solidFill>
              <a:ln>
                <a:solidFill>
                  <a:srgbClr val="A0D1FA">
                    <a:alpha val="43000"/>
                  </a:srgbClr>
                </a:solidFill>
              </a:ln>
              <a:effectLst>
                <a:outerShdw blurRad="190500" dist="101600" dir="2700000" algn="tl" rotWithShape="0">
                  <a:srgbClr val="2D62D2">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400">
                  <a:sym typeface="+mn-ea"/>
                </a:endParaRPr>
              </a:p>
            </p:txBody>
          </p:sp>
          <p:sp>
            <p:nvSpPr>
              <p:cNvPr id="44" name="菱形 43">
                <a:extLst>
                  <a:ext uri="{FF2B5EF4-FFF2-40B4-BE49-F238E27FC236}">
                    <a16:creationId xmlns:a16="http://schemas.microsoft.com/office/drawing/2014/main" id="{BD8CE892-708A-A16D-4422-CFEE49D57AAD}"/>
                  </a:ext>
                </a:extLst>
              </p:cNvPr>
              <p:cNvSpPr/>
              <p:nvPr/>
            </p:nvSpPr>
            <p:spPr>
              <a:xfrm>
                <a:off x="7152" y="5714"/>
                <a:ext cx="4888" cy="2209"/>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a:extLst>
                  <a:ext uri="{FF2B5EF4-FFF2-40B4-BE49-F238E27FC236}">
                    <a16:creationId xmlns:a16="http://schemas.microsoft.com/office/drawing/2014/main" id="{1C8FDB93-A8EE-88CE-ABD3-6A41A299A283}"/>
                  </a:ext>
                </a:extLst>
              </p:cNvPr>
              <p:cNvSpPr/>
              <p:nvPr/>
            </p:nvSpPr>
            <p:spPr>
              <a:xfrm>
                <a:off x="7152" y="4850"/>
                <a:ext cx="4888" cy="2209"/>
              </a:xfrm>
              <a:prstGeom prst="diamond">
                <a:avLst/>
              </a:prstGeom>
              <a:solidFill>
                <a:schemeClr val="bg1"/>
              </a:solidFill>
              <a:ln>
                <a:solidFill>
                  <a:srgbClr val="A0D1FA">
                    <a:alpha val="43000"/>
                  </a:srgbClr>
                </a:solidFill>
              </a:ln>
              <a:effectLst>
                <a:outerShdw blurRad="190500" dist="101600" dir="2700000" algn="tl" rotWithShape="0">
                  <a:srgbClr val="2D62D2">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400">
                  <a:sym typeface="+mn-ea"/>
                </a:endParaRPr>
              </a:p>
            </p:txBody>
          </p:sp>
          <p:sp>
            <p:nvSpPr>
              <p:cNvPr id="46" name="菱形 45">
                <a:extLst>
                  <a:ext uri="{FF2B5EF4-FFF2-40B4-BE49-F238E27FC236}">
                    <a16:creationId xmlns:a16="http://schemas.microsoft.com/office/drawing/2014/main" id="{15960295-B817-06FB-F2F1-286CE14BEA56}"/>
                  </a:ext>
                </a:extLst>
              </p:cNvPr>
              <p:cNvSpPr/>
              <p:nvPr/>
            </p:nvSpPr>
            <p:spPr>
              <a:xfrm>
                <a:off x="7152" y="3987"/>
                <a:ext cx="4888" cy="2209"/>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E23B21CC-409C-58F2-723B-79C9B1E15391}"/>
                  </a:ext>
                </a:extLst>
              </p:cNvPr>
              <p:cNvSpPr txBox="1"/>
              <p:nvPr/>
            </p:nvSpPr>
            <p:spPr>
              <a:xfrm>
                <a:off x="8890" y="4392"/>
                <a:ext cx="1411" cy="1307"/>
              </a:xfrm>
              <a:prstGeom prst="rect">
                <a:avLst/>
              </a:prstGeom>
              <a:noFill/>
            </p:spPr>
            <p:txBody>
              <a:bodyPr wrap="square" rtlCol="0" anchor="t">
                <a:spAutoFit/>
              </a:bodyPr>
              <a:lstStyle/>
              <a:p>
                <a:pPr algn="ctr"/>
                <a:r>
                  <a:rPr lang="zh-CN" altLang="en-US" sz="2400" cap="all" dirty="0">
                    <a:solidFill>
                      <a:schemeClr val="bg1"/>
                    </a:solidFill>
                    <a:uFillTx/>
                    <a:latin typeface="+mj-ea"/>
                    <a:ea typeface="+mj-ea"/>
                    <a:cs typeface="思源黑体 CN Heavy" panose="020B0A00000000000000" charset="-122"/>
                    <a:sym typeface="+mn-ea"/>
                  </a:rPr>
                  <a:t>添加</a:t>
                </a:r>
              </a:p>
              <a:p>
                <a:pPr algn="ctr"/>
                <a:r>
                  <a:rPr lang="zh-CN" altLang="en-US" sz="2400" cap="all" dirty="0">
                    <a:solidFill>
                      <a:schemeClr val="bg1"/>
                    </a:solidFill>
                    <a:uFillTx/>
                    <a:latin typeface="+mj-ea"/>
                    <a:ea typeface="+mj-ea"/>
                    <a:cs typeface="思源黑体 CN Heavy" panose="020B0A00000000000000" charset="-122"/>
                    <a:sym typeface="+mn-ea"/>
                  </a:rPr>
                  <a:t>标题</a:t>
                </a:r>
              </a:p>
            </p:txBody>
          </p:sp>
          <p:sp>
            <p:nvSpPr>
              <p:cNvPr id="48" name="圆角矩形 49">
                <a:extLst>
                  <a:ext uri="{FF2B5EF4-FFF2-40B4-BE49-F238E27FC236}">
                    <a16:creationId xmlns:a16="http://schemas.microsoft.com/office/drawing/2014/main" id="{6657561C-779A-37BD-773C-D32CD36E7AE4}"/>
                  </a:ext>
                </a:extLst>
              </p:cNvPr>
              <p:cNvSpPr/>
              <p:nvPr/>
            </p:nvSpPr>
            <p:spPr>
              <a:xfrm>
                <a:off x="12285" y="4392"/>
                <a:ext cx="409" cy="2812"/>
              </a:xfrm>
              <a:prstGeom prst="roundRect">
                <a:avLst>
                  <a:gd name="adj" fmla="val 50000"/>
                </a:avLst>
              </a:prstGeom>
              <a:gradFill>
                <a:gsLst>
                  <a:gs pos="28000">
                    <a:srgbClr val="A0D1FA">
                      <a:alpha val="0"/>
                    </a:srgbClr>
                  </a:gs>
                  <a:gs pos="100000">
                    <a:schemeClr val="accent1">
                      <a:lumMod val="40000"/>
                      <a:lumOff val="6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9" name="圆角矩形 50">
                <a:extLst>
                  <a:ext uri="{FF2B5EF4-FFF2-40B4-BE49-F238E27FC236}">
                    <a16:creationId xmlns:a16="http://schemas.microsoft.com/office/drawing/2014/main" id="{6636E662-6C6E-8E76-C97C-B807FB9B317F}"/>
                  </a:ext>
                </a:extLst>
              </p:cNvPr>
              <p:cNvSpPr/>
              <p:nvPr/>
            </p:nvSpPr>
            <p:spPr>
              <a:xfrm>
                <a:off x="11343" y="7250"/>
                <a:ext cx="272" cy="1971"/>
              </a:xfrm>
              <a:prstGeom prst="roundRect">
                <a:avLst>
                  <a:gd name="adj" fmla="val 50000"/>
                </a:avLst>
              </a:prstGeom>
              <a:gradFill>
                <a:gsLst>
                  <a:gs pos="28000">
                    <a:srgbClr val="A0D1FA">
                      <a:alpha val="0"/>
                    </a:srgbClr>
                  </a:gs>
                  <a:gs pos="100000">
                    <a:schemeClr val="accent1">
                      <a:lumMod val="40000"/>
                      <a:lumOff val="6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50" name="圆角矩形 51">
                <a:extLst>
                  <a:ext uri="{FF2B5EF4-FFF2-40B4-BE49-F238E27FC236}">
                    <a16:creationId xmlns:a16="http://schemas.microsoft.com/office/drawing/2014/main" id="{81D32E01-BE7C-00B1-ADF0-D38085D508AE}"/>
                  </a:ext>
                </a:extLst>
              </p:cNvPr>
              <p:cNvSpPr/>
              <p:nvPr/>
            </p:nvSpPr>
            <p:spPr>
              <a:xfrm>
                <a:off x="11010" y="3620"/>
                <a:ext cx="120" cy="1039"/>
              </a:xfrm>
              <a:prstGeom prst="roundRect">
                <a:avLst>
                  <a:gd name="adj" fmla="val 50000"/>
                </a:avLst>
              </a:prstGeom>
              <a:gradFill>
                <a:gsLst>
                  <a:gs pos="28000">
                    <a:srgbClr val="A0D1FA">
                      <a:alpha val="0"/>
                    </a:srgbClr>
                  </a:gs>
                  <a:gs pos="100000">
                    <a:schemeClr val="accent1">
                      <a:lumMod val="40000"/>
                      <a:lumOff val="6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51" name="圆角矩形 52">
                <a:extLst>
                  <a:ext uri="{FF2B5EF4-FFF2-40B4-BE49-F238E27FC236}">
                    <a16:creationId xmlns:a16="http://schemas.microsoft.com/office/drawing/2014/main" id="{5D71103C-F54A-0571-6EFE-D624955B2FA0}"/>
                  </a:ext>
                </a:extLst>
              </p:cNvPr>
              <p:cNvSpPr/>
              <p:nvPr/>
            </p:nvSpPr>
            <p:spPr>
              <a:xfrm>
                <a:off x="6873" y="5890"/>
                <a:ext cx="279" cy="2658"/>
              </a:xfrm>
              <a:prstGeom prst="roundRect">
                <a:avLst>
                  <a:gd name="adj" fmla="val 50000"/>
                </a:avLst>
              </a:prstGeom>
              <a:gradFill>
                <a:gsLst>
                  <a:gs pos="28000">
                    <a:srgbClr val="A0D1FA">
                      <a:alpha val="0"/>
                    </a:srgbClr>
                  </a:gs>
                  <a:gs pos="100000">
                    <a:schemeClr val="accent1">
                      <a:lumMod val="40000"/>
                      <a:lumOff val="6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52" name="圆角矩形 55">
                <a:extLst>
                  <a:ext uri="{FF2B5EF4-FFF2-40B4-BE49-F238E27FC236}">
                    <a16:creationId xmlns:a16="http://schemas.microsoft.com/office/drawing/2014/main" id="{5CD28F57-F3E0-DE5C-02DD-4108902EE78A}"/>
                  </a:ext>
                </a:extLst>
              </p:cNvPr>
              <p:cNvSpPr/>
              <p:nvPr/>
            </p:nvSpPr>
            <p:spPr>
              <a:xfrm>
                <a:off x="6456" y="5613"/>
                <a:ext cx="120" cy="1039"/>
              </a:xfrm>
              <a:prstGeom prst="roundRect">
                <a:avLst>
                  <a:gd name="adj" fmla="val 50000"/>
                </a:avLst>
              </a:prstGeom>
              <a:gradFill>
                <a:gsLst>
                  <a:gs pos="28000">
                    <a:srgbClr val="A0D1FA">
                      <a:alpha val="0"/>
                    </a:srgbClr>
                  </a:gs>
                  <a:gs pos="100000">
                    <a:schemeClr val="accent1">
                      <a:lumMod val="40000"/>
                      <a:lumOff val="6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grpSp>
    </p:spTree>
    <p:extLst>
      <p:ext uri="{BB962C8B-B14F-4D97-AF65-F5344CB8AC3E}">
        <p14:creationId xmlns:p14="http://schemas.microsoft.com/office/powerpoint/2010/main" val="27552201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1BE6783-18F7-6585-5292-B06435F155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7999"/>
          </a:xfrm>
          <a:prstGeom prst="rect">
            <a:avLst/>
          </a:prstGeom>
        </p:spPr>
      </p:pic>
      <p:sp>
        <p:nvSpPr>
          <p:cNvPr id="10" name="文本框 9"/>
          <p:cNvSpPr txBox="1"/>
          <p:nvPr/>
        </p:nvSpPr>
        <p:spPr>
          <a:xfrm>
            <a:off x="550863" y="3409906"/>
            <a:ext cx="6948056" cy="1015663"/>
          </a:xfrm>
          <a:prstGeom prst="rect">
            <a:avLst/>
          </a:prstGeom>
          <a:noFill/>
        </p:spPr>
        <p:txBody>
          <a:bodyPr wrap="square" rtlCol="0">
            <a:spAutoFit/>
          </a:bodyPr>
          <a:lstStyle/>
          <a:p>
            <a:r>
              <a:rPr lang="zh-CN" altLang="en-US" sz="6000" dirty="0">
                <a:solidFill>
                  <a:schemeClr val="bg2">
                    <a:lumMod val="25000"/>
                  </a:schemeClr>
                </a:solidFill>
                <a:latin typeface="+mj-ea"/>
                <a:ea typeface="+mj-ea"/>
              </a:rPr>
              <a:t>工作进度规划</a:t>
            </a:r>
          </a:p>
        </p:txBody>
      </p:sp>
      <p:sp>
        <p:nvSpPr>
          <p:cNvPr id="14" name="文本框 13"/>
          <p:cNvSpPr txBox="1"/>
          <p:nvPr/>
        </p:nvSpPr>
        <p:spPr>
          <a:xfrm>
            <a:off x="550863" y="1532067"/>
            <a:ext cx="9391423" cy="1862048"/>
          </a:xfrm>
          <a:prstGeom prst="rect">
            <a:avLst/>
          </a:prstGeom>
          <a:noFill/>
        </p:spPr>
        <p:txBody>
          <a:bodyPr wrap="square" rtlCol="0">
            <a:spAutoFit/>
          </a:bodyPr>
          <a:lstStyle/>
          <a:p>
            <a:r>
              <a:rPr lang="en-US" altLang="zh-CN" sz="8800" dirty="0">
                <a:solidFill>
                  <a:schemeClr val="accent1"/>
                </a:solidFill>
                <a:latin typeface="+mj-lt"/>
                <a:ea typeface="+mj-ea"/>
              </a:rPr>
              <a:t>PART</a:t>
            </a:r>
            <a:r>
              <a:rPr lang="en-US" altLang="zh-CN" sz="11500" dirty="0">
                <a:solidFill>
                  <a:schemeClr val="accent1"/>
                </a:solidFill>
                <a:latin typeface="+mj-lt"/>
                <a:ea typeface="+mj-ea"/>
              </a:rPr>
              <a:t> </a:t>
            </a:r>
            <a:r>
              <a:rPr lang="en-US" altLang="zh-CN" sz="8800" dirty="0">
                <a:solidFill>
                  <a:schemeClr val="accent1"/>
                </a:solidFill>
                <a:latin typeface="+mj-lt"/>
                <a:ea typeface="+mj-ea"/>
              </a:rPr>
              <a:t>THREE</a:t>
            </a:r>
            <a:endParaRPr lang="zh-CN" altLang="en-US" sz="11500" dirty="0">
              <a:solidFill>
                <a:schemeClr val="accent1"/>
              </a:solidFill>
              <a:latin typeface="+mj-lt"/>
              <a:ea typeface="+mj-ea"/>
            </a:endParaRPr>
          </a:p>
        </p:txBody>
      </p:sp>
      <p:sp>
        <p:nvSpPr>
          <p:cNvPr id="18" name="矩形 17"/>
          <p:cNvSpPr/>
          <p:nvPr/>
        </p:nvSpPr>
        <p:spPr>
          <a:xfrm>
            <a:off x="732117" y="5195424"/>
            <a:ext cx="979096" cy="443619"/>
          </a:xfrm>
          <a:prstGeom prst="rect">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5"/>
          <p:cNvSpPr txBox="1"/>
          <p:nvPr>
            <p:custDataLst>
              <p:tags r:id="rId1"/>
            </p:custDataLst>
          </p:nvPr>
        </p:nvSpPr>
        <p:spPr>
          <a:xfrm>
            <a:off x="607687" y="4398525"/>
            <a:ext cx="3526078" cy="616131"/>
          </a:xfrm>
          <a:prstGeom prst="rect">
            <a:avLst/>
          </a:prstGeom>
          <a:noFill/>
        </p:spPr>
        <p:txBody>
          <a:bodyPr vert="horz" wrap="square">
            <a:spAutoFit/>
          </a:bodyPr>
          <a:lstStyle/>
          <a:p>
            <a:pPr>
              <a:lnSpc>
                <a:spcPct val="150000"/>
              </a:lnSpc>
            </a:pPr>
            <a:r>
              <a:rPr lang="zh-CN" altLang="en-US" sz="1200" dirty="0">
                <a:solidFill>
                  <a:schemeClr val="bg2">
                    <a:lumMod val="50000"/>
                  </a:schemeClr>
                </a:solidFill>
                <a:latin typeface="+mn-ea"/>
              </a:rPr>
              <a:t>单击此处输入你的正文，文字是您思想的提炼，为了最终演示发布的良好效果</a:t>
            </a:r>
          </a:p>
        </p:txBody>
      </p:sp>
      <p:sp>
        <p:nvSpPr>
          <p:cNvPr id="20" name="文本框 19"/>
          <p:cNvSpPr txBox="1"/>
          <p:nvPr/>
        </p:nvSpPr>
        <p:spPr>
          <a:xfrm>
            <a:off x="801748" y="5278734"/>
            <a:ext cx="839834" cy="338554"/>
          </a:xfrm>
          <a:prstGeom prst="rect">
            <a:avLst/>
          </a:prstGeom>
          <a:noFill/>
        </p:spPr>
        <p:txBody>
          <a:bodyPr wrap="square" rtlCol="0">
            <a:spAutoFit/>
          </a:bodyPr>
          <a:lstStyle/>
          <a:p>
            <a:pPr algn="ctr"/>
            <a:r>
              <a:rPr lang="zh-CN" altLang="en-US" sz="1600" dirty="0">
                <a:solidFill>
                  <a:schemeClr val="bg1"/>
                </a:solidFill>
                <a:latin typeface="+mn-ea"/>
              </a:rPr>
              <a:t>第三章</a:t>
            </a:r>
          </a:p>
        </p:txBody>
      </p:sp>
      <p:sp>
        <p:nvSpPr>
          <p:cNvPr id="5" name="文本框 4">
            <a:extLst>
              <a:ext uri="{FF2B5EF4-FFF2-40B4-BE49-F238E27FC236}">
                <a16:creationId xmlns:a16="http://schemas.microsoft.com/office/drawing/2014/main" id="{982C6961-E263-1C82-99C9-F4F957737536}"/>
              </a:ext>
            </a:extLst>
          </p:cNvPr>
          <p:cNvSpPr txBox="1"/>
          <p:nvPr/>
        </p:nvSpPr>
        <p:spPr>
          <a:xfrm>
            <a:off x="495403" y="218405"/>
            <a:ext cx="1304596" cy="275590"/>
          </a:xfrm>
          <a:prstGeom prst="rect">
            <a:avLst/>
          </a:prstGeom>
          <a:noFill/>
        </p:spPr>
        <p:txBody>
          <a:bodyPr wrap="square">
            <a:spAutoFit/>
          </a:bodyPr>
          <a:lstStyle/>
          <a:p>
            <a:r>
              <a:rPr lang="en-US" altLang="zh-CN" sz="1200" dirty="0">
                <a:solidFill>
                  <a:schemeClr val="accent1"/>
                </a:solidFill>
                <a:latin typeface="+mj-lt"/>
              </a:rPr>
              <a:t>KELE DESIGN</a:t>
            </a:r>
          </a:p>
        </p:txBody>
      </p:sp>
      <p:sp>
        <p:nvSpPr>
          <p:cNvPr id="6" name="文本框 5">
            <a:extLst>
              <a:ext uri="{FF2B5EF4-FFF2-40B4-BE49-F238E27FC236}">
                <a16:creationId xmlns:a16="http://schemas.microsoft.com/office/drawing/2014/main" id="{4FAD0836-063E-AE4A-0C34-B59761F7AB0B}"/>
              </a:ext>
            </a:extLst>
          </p:cNvPr>
          <p:cNvSpPr txBox="1"/>
          <p:nvPr/>
        </p:nvSpPr>
        <p:spPr>
          <a:xfrm>
            <a:off x="1687068" y="227930"/>
            <a:ext cx="2230565" cy="260350"/>
          </a:xfrm>
          <a:prstGeom prst="rect">
            <a:avLst/>
          </a:prstGeom>
          <a:noFill/>
        </p:spPr>
        <p:txBody>
          <a:bodyPr wrap="square">
            <a:spAutoFit/>
          </a:bodyPr>
          <a:lstStyle/>
          <a:p>
            <a:r>
              <a:rPr lang="zh-CN" altLang="en-US" sz="1100" dirty="0">
                <a:solidFill>
                  <a:schemeClr val="bg2">
                    <a:lumMod val="50000"/>
                  </a:schemeClr>
                </a:solidFill>
              </a:rPr>
              <a:t>香蕉不是梨有限公司</a:t>
            </a:r>
          </a:p>
        </p:txBody>
      </p:sp>
      <p:sp>
        <p:nvSpPr>
          <p:cNvPr id="7" name="文本框 6">
            <a:extLst>
              <a:ext uri="{FF2B5EF4-FFF2-40B4-BE49-F238E27FC236}">
                <a16:creationId xmlns:a16="http://schemas.microsoft.com/office/drawing/2014/main" id="{B00CF96E-FEDA-7182-DB21-60F061D67653}"/>
              </a:ext>
            </a:extLst>
          </p:cNvPr>
          <p:cNvSpPr txBox="1"/>
          <p:nvPr/>
        </p:nvSpPr>
        <p:spPr>
          <a:xfrm>
            <a:off x="9389457" y="199355"/>
            <a:ext cx="2366683" cy="430887"/>
          </a:xfrm>
          <a:prstGeom prst="rect">
            <a:avLst/>
          </a:prstGeom>
          <a:noFill/>
        </p:spPr>
        <p:txBody>
          <a:bodyPr wrap="square">
            <a:spAutoFit/>
          </a:bodyPr>
          <a:lstStyle/>
          <a:p>
            <a:pPr algn="r"/>
            <a:r>
              <a:rPr lang="en-US" altLang="zh-CN" sz="1100" dirty="0">
                <a:solidFill>
                  <a:schemeClr val="accent1"/>
                </a:solidFill>
                <a:latin typeface="+mj-lt"/>
              </a:rPr>
              <a:t>PRESENTATION</a:t>
            </a:r>
          </a:p>
          <a:p>
            <a:pPr algn="r"/>
            <a:r>
              <a:rPr lang="en-US" altLang="zh-CN" sz="1100" dirty="0">
                <a:solidFill>
                  <a:schemeClr val="accent1"/>
                </a:solidFill>
                <a:latin typeface="+mj-lt"/>
              </a:rPr>
              <a:t>//SLIDE</a:t>
            </a:r>
            <a:endParaRPr lang="zh-CN" altLang="en-US" sz="1100" dirty="0">
              <a:solidFill>
                <a:schemeClr val="accent1"/>
              </a:solidFill>
              <a:latin typeface="+mj-lt"/>
            </a:endParaRPr>
          </a:p>
        </p:txBody>
      </p:sp>
    </p:spTree>
    <p:extLst>
      <p:ext uri="{BB962C8B-B14F-4D97-AF65-F5344CB8AC3E}">
        <p14:creationId xmlns:p14="http://schemas.microsoft.com/office/powerpoint/2010/main" val="17373486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1BE6783-18F7-6585-5292-B06435F155C7}"/>
              </a:ext>
            </a:extLst>
          </p:cNvPr>
          <p:cNvPicPr>
            <a:picLocks noChangeAspect="1"/>
          </p:cNvPicPr>
          <p:nvPr/>
        </p:nvPicPr>
        <p:blipFill>
          <a:blip r:embed="rId2" cstate="screen">
            <a:alphaModFix amt="40000"/>
            <a:extLst>
              <a:ext uri="{28A0092B-C50C-407E-A947-70E740481C1C}">
                <a14:useLocalDpi xmlns:a14="http://schemas.microsoft.com/office/drawing/2010/main"/>
              </a:ext>
            </a:extLst>
          </a:blip>
          <a:stretch>
            <a:fillRect/>
          </a:stretch>
        </p:blipFill>
        <p:spPr>
          <a:xfrm>
            <a:off x="0" y="0"/>
            <a:ext cx="12192000" cy="6857999"/>
          </a:xfrm>
          <a:prstGeom prst="rect">
            <a:avLst/>
          </a:prstGeom>
        </p:spPr>
      </p:pic>
      <p:grpSp>
        <p:nvGrpSpPr>
          <p:cNvPr id="5" name="组合 4">
            <a:extLst>
              <a:ext uri="{FF2B5EF4-FFF2-40B4-BE49-F238E27FC236}">
                <a16:creationId xmlns:a16="http://schemas.microsoft.com/office/drawing/2014/main" id="{317DEE8A-022B-876E-741A-500E718D7AE8}"/>
              </a:ext>
            </a:extLst>
          </p:cNvPr>
          <p:cNvGrpSpPr/>
          <p:nvPr/>
        </p:nvGrpSpPr>
        <p:grpSpPr>
          <a:xfrm>
            <a:off x="660199" y="654722"/>
            <a:ext cx="3142204" cy="652502"/>
            <a:chOff x="5658651" y="1108290"/>
            <a:chExt cx="3142204" cy="652502"/>
          </a:xfrm>
        </p:grpSpPr>
        <p:sp>
          <p:nvSpPr>
            <p:cNvPr id="6" name="文本框 5">
              <a:extLst>
                <a:ext uri="{FF2B5EF4-FFF2-40B4-BE49-F238E27FC236}">
                  <a16:creationId xmlns:a16="http://schemas.microsoft.com/office/drawing/2014/main" id="{38A92C09-E898-4C82-61AD-70D596289845}"/>
                </a:ext>
              </a:extLst>
            </p:cNvPr>
            <p:cNvSpPr txBox="1"/>
            <p:nvPr/>
          </p:nvSpPr>
          <p:spPr>
            <a:xfrm>
              <a:off x="5658651" y="1108290"/>
              <a:ext cx="3142204" cy="584775"/>
            </a:xfrm>
            <a:prstGeom prst="rect">
              <a:avLst/>
            </a:prstGeom>
            <a:noFill/>
          </p:spPr>
          <p:txBody>
            <a:bodyPr wrap="square" rtlCol="0">
              <a:spAutoFit/>
            </a:bodyPr>
            <a:lstStyle/>
            <a:p>
              <a:r>
                <a:rPr lang="zh-CN" altLang="en-US" sz="3200" dirty="0">
                  <a:solidFill>
                    <a:schemeClr val="bg2">
                      <a:lumMod val="25000"/>
                    </a:schemeClr>
                  </a:solidFill>
                  <a:latin typeface="+mj-ea"/>
                  <a:ea typeface="+mj-ea"/>
                </a:rPr>
                <a:t>工作</a:t>
              </a:r>
              <a:r>
                <a:rPr lang="zh-CN" altLang="en-US" sz="3200" dirty="0">
                  <a:solidFill>
                    <a:schemeClr val="accent1"/>
                  </a:solidFill>
                  <a:latin typeface="+mj-ea"/>
                  <a:ea typeface="+mj-ea"/>
                </a:rPr>
                <a:t>进度规划</a:t>
              </a:r>
            </a:p>
          </p:txBody>
        </p:sp>
        <p:cxnSp>
          <p:nvCxnSpPr>
            <p:cNvPr id="7" name="直接连接符 6">
              <a:extLst>
                <a:ext uri="{FF2B5EF4-FFF2-40B4-BE49-F238E27FC236}">
                  <a16:creationId xmlns:a16="http://schemas.microsoft.com/office/drawing/2014/main" id="{DEC7BD30-ACFA-7FF4-C6EE-39E0DADD6B1D}"/>
                </a:ext>
              </a:extLst>
            </p:cNvPr>
            <p:cNvCxnSpPr/>
            <p:nvPr/>
          </p:nvCxnSpPr>
          <p:spPr>
            <a:xfrm>
              <a:off x="5767754" y="1760792"/>
              <a:ext cx="7858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95B75FD5-BF90-E071-89D6-DFA42E3B8E93}"/>
              </a:ext>
            </a:extLst>
          </p:cNvPr>
          <p:cNvSpPr txBox="1"/>
          <p:nvPr/>
        </p:nvSpPr>
        <p:spPr>
          <a:xfrm>
            <a:off x="875032" y="2130597"/>
            <a:ext cx="2249714" cy="400110"/>
          </a:xfrm>
          <a:prstGeom prst="rect">
            <a:avLst/>
          </a:prstGeom>
          <a:noFill/>
        </p:spPr>
        <p:txBody>
          <a:bodyPr wrap="square" rtlCol="0">
            <a:spAutoFit/>
          </a:bodyPr>
          <a:lstStyle/>
          <a:p>
            <a:r>
              <a:rPr lang="zh-CN" altLang="en-US" sz="2000" dirty="0">
                <a:solidFill>
                  <a:schemeClr val="bg2">
                    <a:lumMod val="25000"/>
                  </a:schemeClr>
                </a:solidFill>
                <a:latin typeface="+mj-ea"/>
                <a:ea typeface="+mj-ea"/>
              </a:rPr>
              <a:t>工作进度规划</a:t>
            </a:r>
          </a:p>
        </p:txBody>
      </p:sp>
      <p:sp>
        <p:nvSpPr>
          <p:cNvPr id="8" name="矩形 7">
            <a:extLst>
              <a:ext uri="{FF2B5EF4-FFF2-40B4-BE49-F238E27FC236}">
                <a16:creationId xmlns:a16="http://schemas.microsoft.com/office/drawing/2014/main" id="{993EAF2B-15A8-59DF-552A-14C89965127C}"/>
              </a:ext>
            </a:extLst>
          </p:cNvPr>
          <p:cNvSpPr/>
          <p:nvPr/>
        </p:nvSpPr>
        <p:spPr>
          <a:xfrm>
            <a:off x="875031" y="2597996"/>
            <a:ext cx="5364300" cy="548163"/>
          </a:xfrm>
          <a:prstGeom prst="rect">
            <a:avLst/>
          </a:prstGeom>
        </p:spPr>
        <p:txBody>
          <a:bodyPr wrap="square">
            <a:spAutoFit/>
          </a:bodyPr>
          <a:lstStyle/>
          <a:p>
            <a:pPr algn="just">
              <a:lnSpc>
                <a:spcPct val="130000"/>
              </a:lnSpc>
            </a:pPr>
            <a:r>
              <a:rPr lang="zh-CN" altLang="en-US" sz="1200" dirty="0">
                <a:solidFill>
                  <a:schemeClr val="bg1">
                    <a:lumMod val="50000"/>
                  </a:schemeClr>
                </a:solidFill>
              </a:rPr>
              <a:t>单击此处输入你的正文，单击此处输入你的正文，单击此处输入你的正文，单击此处输入你的正文，单击此处输入你的正文</a:t>
            </a:r>
          </a:p>
        </p:txBody>
      </p:sp>
      <p:sp>
        <p:nvSpPr>
          <p:cNvPr id="9" name="椭圆 8">
            <a:extLst>
              <a:ext uri="{FF2B5EF4-FFF2-40B4-BE49-F238E27FC236}">
                <a16:creationId xmlns:a16="http://schemas.microsoft.com/office/drawing/2014/main" id="{15BE72E4-6042-2AEB-FA0D-E8CD97A984F1}"/>
              </a:ext>
            </a:extLst>
          </p:cNvPr>
          <p:cNvSpPr/>
          <p:nvPr/>
        </p:nvSpPr>
        <p:spPr>
          <a:xfrm>
            <a:off x="1098619" y="3828575"/>
            <a:ext cx="1063625" cy="1063625"/>
          </a:xfrm>
          <a:prstGeom prst="ellipse">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9243657D-C9DE-3A4E-F786-77CEEE83F60E}"/>
              </a:ext>
            </a:extLst>
          </p:cNvPr>
          <p:cNvSpPr/>
          <p:nvPr/>
        </p:nvSpPr>
        <p:spPr>
          <a:xfrm>
            <a:off x="2821125" y="3828575"/>
            <a:ext cx="1063625" cy="1063625"/>
          </a:xfrm>
          <a:prstGeom prst="ellipse">
            <a:avLst/>
          </a:prstGeom>
          <a:solidFill>
            <a:schemeClr val="accent2"/>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568AC2FD-D269-4EE1-EE90-B19A36BC6C6B}"/>
              </a:ext>
            </a:extLst>
          </p:cNvPr>
          <p:cNvSpPr/>
          <p:nvPr/>
        </p:nvSpPr>
        <p:spPr>
          <a:xfrm>
            <a:off x="4543631" y="3828575"/>
            <a:ext cx="1063625" cy="1063625"/>
          </a:xfrm>
          <a:prstGeom prst="ellipse">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图表 12">
            <a:extLst>
              <a:ext uri="{FF2B5EF4-FFF2-40B4-BE49-F238E27FC236}">
                <a16:creationId xmlns:a16="http://schemas.microsoft.com/office/drawing/2014/main" id="{FB1311D5-4153-2128-7759-8D0BAFD9A64C}"/>
              </a:ext>
            </a:extLst>
          </p:cNvPr>
          <p:cNvGraphicFramePr/>
          <p:nvPr>
            <p:extLst>
              <p:ext uri="{D42A27DB-BD31-4B8C-83A1-F6EECF244321}">
                <p14:modId xmlns:p14="http://schemas.microsoft.com/office/powerpoint/2010/main" val="2980748489"/>
              </p:ext>
            </p:extLst>
          </p:nvPr>
        </p:nvGraphicFramePr>
        <p:xfrm>
          <a:off x="841105" y="3830511"/>
          <a:ext cx="1592533" cy="10616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14">
            <a:extLst>
              <a:ext uri="{FF2B5EF4-FFF2-40B4-BE49-F238E27FC236}">
                <a16:creationId xmlns:a16="http://schemas.microsoft.com/office/drawing/2014/main" id="{78DB86B1-D141-4C26-9920-14DDF690FD70}"/>
              </a:ext>
            </a:extLst>
          </p:cNvPr>
          <p:cNvGraphicFramePr/>
          <p:nvPr>
            <p:extLst>
              <p:ext uri="{D42A27DB-BD31-4B8C-83A1-F6EECF244321}">
                <p14:modId xmlns:p14="http://schemas.microsoft.com/office/powerpoint/2010/main" val="4038328150"/>
              </p:ext>
            </p:extLst>
          </p:nvPr>
        </p:nvGraphicFramePr>
        <p:xfrm>
          <a:off x="2560254" y="3830511"/>
          <a:ext cx="1592533" cy="106168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图表 15">
            <a:extLst>
              <a:ext uri="{FF2B5EF4-FFF2-40B4-BE49-F238E27FC236}">
                <a16:creationId xmlns:a16="http://schemas.microsoft.com/office/drawing/2014/main" id="{DB1EDDBD-401D-6619-4C98-2819BC7A3EEA}"/>
              </a:ext>
            </a:extLst>
          </p:cNvPr>
          <p:cNvGraphicFramePr/>
          <p:nvPr>
            <p:extLst>
              <p:ext uri="{D42A27DB-BD31-4B8C-83A1-F6EECF244321}">
                <p14:modId xmlns:p14="http://schemas.microsoft.com/office/powerpoint/2010/main" val="2363639332"/>
              </p:ext>
            </p:extLst>
          </p:nvPr>
        </p:nvGraphicFramePr>
        <p:xfrm>
          <a:off x="4272621" y="3830511"/>
          <a:ext cx="1592533" cy="1061689"/>
        </p:xfrm>
        <a:graphic>
          <a:graphicData uri="http://schemas.openxmlformats.org/drawingml/2006/chart">
            <c:chart xmlns:c="http://schemas.openxmlformats.org/drawingml/2006/chart" xmlns:r="http://schemas.openxmlformats.org/officeDocument/2006/relationships" r:id="rId5"/>
          </a:graphicData>
        </a:graphic>
      </p:graphicFrame>
      <p:grpSp>
        <p:nvGrpSpPr>
          <p:cNvPr id="17" name="组合 16">
            <a:extLst>
              <a:ext uri="{FF2B5EF4-FFF2-40B4-BE49-F238E27FC236}">
                <a16:creationId xmlns:a16="http://schemas.microsoft.com/office/drawing/2014/main" id="{C66EE26D-1B89-99A0-54F8-EFD472414298}"/>
              </a:ext>
            </a:extLst>
          </p:cNvPr>
          <p:cNvGrpSpPr/>
          <p:nvPr/>
        </p:nvGrpSpPr>
        <p:grpSpPr>
          <a:xfrm>
            <a:off x="1336436" y="5211686"/>
            <a:ext cx="6820597" cy="45719"/>
            <a:chOff x="1246458" y="5756031"/>
            <a:chExt cx="6820597" cy="45719"/>
          </a:xfrm>
        </p:grpSpPr>
        <p:sp>
          <p:nvSpPr>
            <p:cNvPr id="21" name="矩形 20">
              <a:extLst>
                <a:ext uri="{FF2B5EF4-FFF2-40B4-BE49-F238E27FC236}">
                  <a16:creationId xmlns:a16="http://schemas.microsoft.com/office/drawing/2014/main" id="{C1A1FCC4-C9DC-6CF0-1088-DE288554D65E}"/>
                </a:ext>
              </a:extLst>
            </p:cNvPr>
            <p:cNvSpPr/>
            <p:nvPr/>
          </p:nvSpPr>
          <p:spPr>
            <a:xfrm>
              <a:off x="1246458" y="5756031"/>
              <a:ext cx="597877" cy="45719"/>
            </a:xfrm>
            <a:prstGeom prst="rect">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id="{19261EE7-AFAF-C879-5425-CE1CB868D1AB}"/>
                </a:ext>
              </a:extLst>
            </p:cNvPr>
            <p:cNvCxnSpPr>
              <a:stCxn id="21" idx="3"/>
            </p:cNvCxnSpPr>
            <p:nvPr/>
          </p:nvCxnSpPr>
          <p:spPr>
            <a:xfrm>
              <a:off x="1844335" y="5778891"/>
              <a:ext cx="6222720"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B0BF400F-AAC2-6014-704F-156FD805D397}"/>
                </a:ext>
              </a:extLst>
            </p:cNvPr>
            <p:cNvSpPr/>
            <p:nvPr/>
          </p:nvSpPr>
          <p:spPr>
            <a:xfrm>
              <a:off x="2942802" y="5756031"/>
              <a:ext cx="597877" cy="45719"/>
            </a:xfrm>
            <a:prstGeom prst="rect">
              <a:avLst/>
            </a:prstGeom>
            <a:solidFill>
              <a:schemeClr val="accent2"/>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DB32A523-3E82-154B-929A-053BE4B281D5}"/>
                </a:ext>
              </a:extLst>
            </p:cNvPr>
            <p:cNvSpPr/>
            <p:nvPr/>
          </p:nvSpPr>
          <p:spPr>
            <a:xfrm>
              <a:off x="4643886" y="5756031"/>
              <a:ext cx="597877" cy="45719"/>
            </a:xfrm>
            <a:prstGeom prst="rect">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a:extLst>
              <a:ext uri="{FF2B5EF4-FFF2-40B4-BE49-F238E27FC236}">
                <a16:creationId xmlns:a16="http://schemas.microsoft.com/office/drawing/2014/main" id="{A9E8AEFA-03C6-F0BD-80C6-14A3E21B19EA}"/>
              </a:ext>
            </a:extLst>
          </p:cNvPr>
          <p:cNvSpPr txBox="1"/>
          <p:nvPr/>
        </p:nvSpPr>
        <p:spPr>
          <a:xfrm>
            <a:off x="1243552" y="4207467"/>
            <a:ext cx="787639" cy="307777"/>
          </a:xfrm>
          <a:prstGeom prst="rect">
            <a:avLst/>
          </a:prstGeom>
          <a:noFill/>
        </p:spPr>
        <p:txBody>
          <a:bodyPr wrap="square" rtlCol="0">
            <a:spAutoFit/>
          </a:bodyPr>
          <a:lstStyle/>
          <a:p>
            <a:pPr algn="ctr"/>
            <a:r>
              <a:rPr lang="en-US" altLang="zh-CN" sz="1400" dirty="0">
                <a:solidFill>
                  <a:schemeClr val="bg1"/>
                </a:solidFill>
                <a:latin typeface="+mj-ea"/>
                <a:ea typeface="+mj-ea"/>
              </a:rPr>
              <a:t>76%</a:t>
            </a:r>
            <a:endParaRPr lang="zh-CN" altLang="en-US" sz="1400" dirty="0">
              <a:solidFill>
                <a:schemeClr val="bg1"/>
              </a:solidFill>
              <a:latin typeface="+mj-ea"/>
              <a:ea typeface="+mj-ea"/>
            </a:endParaRPr>
          </a:p>
        </p:txBody>
      </p:sp>
      <p:sp>
        <p:nvSpPr>
          <p:cNvPr id="26" name="文本框 25">
            <a:extLst>
              <a:ext uri="{FF2B5EF4-FFF2-40B4-BE49-F238E27FC236}">
                <a16:creationId xmlns:a16="http://schemas.microsoft.com/office/drawing/2014/main" id="{5FC39A11-59D0-B2D3-34E2-46E12ACF3930}"/>
              </a:ext>
            </a:extLst>
          </p:cNvPr>
          <p:cNvSpPr txBox="1"/>
          <p:nvPr/>
        </p:nvSpPr>
        <p:spPr>
          <a:xfrm>
            <a:off x="2966402" y="4207467"/>
            <a:ext cx="787639" cy="307777"/>
          </a:xfrm>
          <a:prstGeom prst="rect">
            <a:avLst/>
          </a:prstGeom>
          <a:noFill/>
        </p:spPr>
        <p:txBody>
          <a:bodyPr wrap="square" rtlCol="0">
            <a:spAutoFit/>
          </a:bodyPr>
          <a:lstStyle/>
          <a:p>
            <a:pPr algn="ctr"/>
            <a:r>
              <a:rPr lang="en-US" altLang="zh-CN" sz="1400" dirty="0">
                <a:solidFill>
                  <a:schemeClr val="bg1"/>
                </a:solidFill>
                <a:latin typeface="+mj-ea"/>
                <a:ea typeface="+mj-ea"/>
              </a:rPr>
              <a:t>76%</a:t>
            </a:r>
            <a:endParaRPr lang="zh-CN" altLang="en-US" sz="1400" dirty="0">
              <a:solidFill>
                <a:schemeClr val="bg1"/>
              </a:solidFill>
              <a:latin typeface="+mj-ea"/>
              <a:ea typeface="+mj-ea"/>
            </a:endParaRPr>
          </a:p>
        </p:txBody>
      </p:sp>
      <p:sp>
        <p:nvSpPr>
          <p:cNvPr id="29" name="文本框 28">
            <a:extLst>
              <a:ext uri="{FF2B5EF4-FFF2-40B4-BE49-F238E27FC236}">
                <a16:creationId xmlns:a16="http://schemas.microsoft.com/office/drawing/2014/main" id="{2DA2AD32-82D4-A1B1-DD05-8BB13DD01A0D}"/>
              </a:ext>
            </a:extLst>
          </p:cNvPr>
          <p:cNvSpPr txBox="1"/>
          <p:nvPr/>
        </p:nvSpPr>
        <p:spPr>
          <a:xfrm>
            <a:off x="4675068" y="4207467"/>
            <a:ext cx="787639" cy="307777"/>
          </a:xfrm>
          <a:prstGeom prst="rect">
            <a:avLst/>
          </a:prstGeom>
          <a:noFill/>
        </p:spPr>
        <p:txBody>
          <a:bodyPr wrap="square" rtlCol="0">
            <a:spAutoFit/>
          </a:bodyPr>
          <a:lstStyle/>
          <a:p>
            <a:pPr algn="ctr"/>
            <a:r>
              <a:rPr lang="en-US" altLang="zh-CN" sz="1400" dirty="0">
                <a:solidFill>
                  <a:schemeClr val="bg1"/>
                </a:solidFill>
                <a:latin typeface="+mj-ea"/>
                <a:ea typeface="+mj-ea"/>
              </a:rPr>
              <a:t>76%</a:t>
            </a:r>
            <a:endParaRPr lang="zh-CN" altLang="en-US" sz="1400" dirty="0">
              <a:solidFill>
                <a:schemeClr val="bg1"/>
              </a:solidFill>
              <a:latin typeface="+mj-ea"/>
              <a:ea typeface="+mj-ea"/>
            </a:endParaRPr>
          </a:p>
        </p:txBody>
      </p:sp>
      <p:pic>
        <p:nvPicPr>
          <p:cNvPr id="10" name="图片 9">
            <a:extLst>
              <a:ext uri="{FF2B5EF4-FFF2-40B4-BE49-F238E27FC236}">
                <a16:creationId xmlns:a16="http://schemas.microsoft.com/office/drawing/2014/main" id="{F7DC4B0C-7F3D-F50B-5163-780D72D23CE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68907" y="2478809"/>
            <a:ext cx="4995367" cy="4379191"/>
          </a:xfrm>
          <a:prstGeom prst="rect">
            <a:avLst/>
          </a:prstGeom>
        </p:spPr>
      </p:pic>
    </p:spTree>
    <p:extLst>
      <p:ext uri="{BB962C8B-B14F-4D97-AF65-F5344CB8AC3E}">
        <p14:creationId xmlns:p14="http://schemas.microsoft.com/office/powerpoint/2010/main" val="209099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1BE6783-18F7-6585-5292-B06435F155C7}"/>
              </a:ext>
            </a:extLst>
          </p:cNvPr>
          <p:cNvPicPr>
            <a:picLocks noChangeAspect="1"/>
          </p:cNvPicPr>
          <p:nvPr/>
        </p:nvPicPr>
        <p:blipFill>
          <a:blip r:embed="rId2" cstate="screen">
            <a:alphaModFix amt="40000"/>
            <a:extLst>
              <a:ext uri="{28A0092B-C50C-407E-A947-70E740481C1C}">
                <a14:useLocalDpi xmlns:a14="http://schemas.microsoft.com/office/drawing/2010/main"/>
              </a:ext>
            </a:extLst>
          </a:blip>
          <a:stretch>
            <a:fillRect/>
          </a:stretch>
        </p:blipFill>
        <p:spPr>
          <a:xfrm>
            <a:off x="0" y="0"/>
            <a:ext cx="12192000" cy="6857999"/>
          </a:xfrm>
          <a:prstGeom prst="rect">
            <a:avLst/>
          </a:prstGeom>
        </p:spPr>
      </p:pic>
      <p:pic>
        <p:nvPicPr>
          <p:cNvPr id="5" name="图片 4">
            <a:extLst>
              <a:ext uri="{FF2B5EF4-FFF2-40B4-BE49-F238E27FC236}">
                <a16:creationId xmlns:a16="http://schemas.microsoft.com/office/drawing/2014/main" id="{F94277AC-53D0-E11A-2E52-9B7A677363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7234" y="967639"/>
            <a:ext cx="2471707" cy="2166823"/>
          </a:xfrm>
          <a:prstGeom prst="rect">
            <a:avLst/>
          </a:prstGeom>
        </p:spPr>
      </p:pic>
      <p:sp>
        <p:nvSpPr>
          <p:cNvPr id="32" name="圆角矩形 1">
            <a:extLst>
              <a:ext uri="{FF2B5EF4-FFF2-40B4-BE49-F238E27FC236}">
                <a16:creationId xmlns:a16="http://schemas.microsoft.com/office/drawing/2014/main" id="{33653D44-6D26-6DB5-45EE-02C6BE30D6DE}"/>
              </a:ext>
            </a:extLst>
          </p:cNvPr>
          <p:cNvSpPr/>
          <p:nvPr/>
        </p:nvSpPr>
        <p:spPr>
          <a:xfrm>
            <a:off x="716280" y="3098324"/>
            <a:ext cx="10742930" cy="784066"/>
          </a:xfrm>
          <a:prstGeom prst="roundRect">
            <a:avLst>
              <a:gd name="adj" fmla="val 1025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5AF34FFF-801B-6E6F-7242-26F5DD3794DB}"/>
              </a:ext>
            </a:extLst>
          </p:cNvPr>
          <p:cNvSpPr txBox="1"/>
          <p:nvPr/>
        </p:nvSpPr>
        <p:spPr>
          <a:xfrm>
            <a:off x="926465" y="3147219"/>
            <a:ext cx="5897880" cy="851535"/>
          </a:xfrm>
          <a:prstGeom prst="rect">
            <a:avLst/>
          </a:prstGeom>
          <a:noFill/>
          <a:effectLst>
            <a:glow rad="127000">
              <a:schemeClr val="accent1"/>
            </a:glow>
          </a:effectLst>
        </p:spPr>
        <p:txBody>
          <a:bodyPr vert="horz" wrap="square" rtlCol="0" anchor="t">
            <a:noAutofit/>
          </a:bodyPr>
          <a:lstStyle/>
          <a:p>
            <a:pPr indent="0" algn="l" fontAlgn="auto">
              <a:lnSpc>
                <a:spcPct val="100000"/>
              </a:lnSpc>
              <a:spcAft>
                <a:spcPts val="0"/>
              </a:spcAft>
              <a:buClrTx/>
              <a:buSzTx/>
              <a:buFontTx/>
            </a:pPr>
            <a:r>
              <a:rPr lang="zh-CN" altLang="en-US" sz="4000" cap="all" dirty="0">
                <a:ln>
                  <a:noFill/>
                </a:ln>
                <a:solidFill>
                  <a:schemeClr val="accent1">
                    <a:lumMod val="60000"/>
                    <a:lumOff val="40000"/>
                  </a:schemeClr>
                </a:solidFill>
                <a:uFillTx/>
                <a:latin typeface="+mj-ea"/>
                <a:ea typeface="+mj-ea"/>
                <a:cs typeface="思源黑体 CN Heavy" panose="020B0A00000000000000" charset="-122"/>
              </a:rPr>
              <a:t>Business plan</a:t>
            </a:r>
          </a:p>
        </p:txBody>
      </p:sp>
      <p:sp>
        <p:nvSpPr>
          <p:cNvPr id="54" name="圆角矩形 33">
            <a:extLst>
              <a:ext uri="{FF2B5EF4-FFF2-40B4-BE49-F238E27FC236}">
                <a16:creationId xmlns:a16="http://schemas.microsoft.com/office/drawing/2014/main" id="{D3C8C65D-54BA-DBD8-D12D-056A7A057DC5}"/>
              </a:ext>
            </a:extLst>
          </p:cNvPr>
          <p:cNvSpPr/>
          <p:nvPr/>
        </p:nvSpPr>
        <p:spPr>
          <a:xfrm rot="16200000">
            <a:off x="3232150" y="-490220"/>
            <a:ext cx="199390" cy="5166995"/>
          </a:xfrm>
          <a:prstGeom prst="roundRect">
            <a:avLst>
              <a:gd name="adj" fmla="val 50000"/>
            </a:avLst>
          </a:prstGeom>
          <a:gradFill>
            <a:gsLst>
              <a:gs pos="28000">
                <a:srgbClr val="A0D1FA">
                  <a:alpha val="0"/>
                </a:srgbClr>
              </a:gs>
              <a:gs pos="100000">
                <a:schemeClr val="accent1">
                  <a:lumMod val="40000"/>
                  <a:lumOff val="6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id="{E1853DB6-C1F4-FFD9-744E-EC4E928BA2C0}"/>
              </a:ext>
            </a:extLst>
          </p:cNvPr>
          <p:cNvSpPr txBox="1"/>
          <p:nvPr/>
        </p:nvSpPr>
        <p:spPr>
          <a:xfrm>
            <a:off x="748030" y="1629863"/>
            <a:ext cx="4030980" cy="521970"/>
          </a:xfrm>
          <a:prstGeom prst="rect">
            <a:avLst/>
          </a:prstGeom>
          <a:noFill/>
        </p:spPr>
        <p:txBody>
          <a:bodyPr wrap="square" rtlCol="0" anchor="t">
            <a:spAutoFit/>
          </a:bodyPr>
          <a:lstStyle/>
          <a:p>
            <a:r>
              <a:rPr lang="zh-CN" altLang="en-US" sz="2800" cap="all" dirty="0">
                <a:solidFill>
                  <a:schemeClr val="tx1">
                    <a:lumMod val="75000"/>
                    <a:lumOff val="25000"/>
                  </a:schemeClr>
                </a:solidFill>
                <a:uFillTx/>
                <a:latin typeface="+mj-ea"/>
                <a:ea typeface="+mj-ea"/>
                <a:cs typeface="思源黑体 CN Heavy" panose="020B0A00000000000000" charset="-122"/>
                <a:sym typeface="+mn-ea"/>
              </a:rPr>
              <a:t>单击此处添加大标题</a:t>
            </a:r>
          </a:p>
        </p:txBody>
      </p:sp>
      <p:sp>
        <p:nvSpPr>
          <p:cNvPr id="56" name="文本框 55">
            <a:extLst>
              <a:ext uri="{FF2B5EF4-FFF2-40B4-BE49-F238E27FC236}">
                <a16:creationId xmlns:a16="http://schemas.microsoft.com/office/drawing/2014/main" id="{106FA028-6C66-7008-96A5-F886BA76F82F}"/>
              </a:ext>
            </a:extLst>
          </p:cNvPr>
          <p:cNvSpPr txBox="1"/>
          <p:nvPr/>
        </p:nvSpPr>
        <p:spPr>
          <a:xfrm>
            <a:off x="767715" y="2222500"/>
            <a:ext cx="7206615" cy="759460"/>
          </a:xfrm>
          <a:prstGeom prst="rect">
            <a:avLst/>
          </a:prstGeom>
          <a:noFill/>
        </p:spPr>
        <p:txBody>
          <a:bodyPr wrap="square" rtlCol="0" anchor="t">
            <a:noAutofit/>
          </a:bodyPr>
          <a:lstStyle/>
          <a:p>
            <a:pPr indent="0" algn="l">
              <a:lnSpc>
                <a:spcPct val="150000"/>
              </a:lnSpc>
              <a:buClrTx/>
              <a:buSzTx/>
              <a:buNone/>
            </a:pPr>
            <a:r>
              <a:rPr lang="zh-CN" altLang="en-US" sz="1200" dirty="0">
                <a:solidFill>
                  <a:schemeClr val="bg1">
                    <a:lumMod val="50000"/>
                  </a:schemeClr>
                </a:solidFill>
                <a:latin typeface="+mn-ea"/>
              </a:rPr>
              <a:t>单击此处输入你的正文，单击此处输入你的正文，单击此处输入你的正文，单击此处输入你的正文，单击此处输入你的正文，单击此处输入你的正文，您所传达的信息</a:t>
            </a:r>
          </a:p>
          <a:p>
            <a:pPr indent="0" algn="l">
              <a:lnSpc>
                <a:spcPct val="150000"/>
              </a:lnSpc>
              <a:buClrTx/>
              <a:buSzTx/>
              <a:buNone/>
            </a:pPr>
            <a:endParaRPr lang="zh-CN" altLang="en-US" sz="1200" dirty="0">
              <a:solidFill>
                <a:schemeClr val="bg1">
                  <a:lumMod val="50000"/>
                </a:schemeClr>
              </a:solidFill>
              <a:latin typeface="+mn-ea"/>
            </a:endParaRPr>
          </a:p>
        </p:txBody>
      </p:sp>
      <p:grpSp>
        <p:nvGrpSpPr>
          <p:cNvPr id="57" name="组合 56">
            <a:extLst>
              <a:ext uri="{FF2B5EF4-FFF2-40B4-BE49-F238E27FC236}">
                <a16:creationId xmlns:a16="http://schemas.microsoft.com/office/drawing/2014/main" id="{460B1A54-BC50-C5A3-E822-14D3A2313B06}"/>
              </a:ext>
            </a:extLst>
          </p:cNvPr>
          <p:cNvGrpSpPr/>
          <p:nvPr/>
        </p:nvGrpSpPr>
        <p:grpSpPr>
          <a:xfrm>
            <a:off x="716280" y="4010660"/>
            <a:ext cx="5256530" cy="2009140"/>
            <a:chOff x="1128" y="6316"/>
            <a:chExt cx="8278" cy="3164"/>
          </a:xfrm>
        </p:grpSpPr>
        <p:sp>
          <p:nvSpPr>
            <p:cNvPr id="58" name="圆角矩形 32">
              <a:extLst>
                <a:ext uri="{FF2B5EF4-FFF2-40B4-BE49-F238E27FC236}">
                  <a16:creationId xmlns:a16="http://schemas.microsoft.com/office/drawing/2014/main" id="{D4B7F426-5292-9413-25AC-88C4DEA08F3A}"/>
                </a:ext>
              </a:extLst>
            </p:cNvPr>
            <p:cNvSpPr/>
            <p:nvPr/>
          </p:nvSpPr>
          <p:spPr>
            <a:xfrm>
              <a:off x="1128" y="6316"/>
              <a:ext cx="8278" cy="3165"/>
            </a:xfrm>
            <a:prstGeom prst="roundRect">
              <a:avLst>
                <a:gd name="adj" fmla="val 5520"/>
              </a:avLst>
            </a:prstGeom>
            <a:solidFill>
              <a:schemeClr val="bg1"/>
            </a:solidFill>
            <a:ln>
              <a:solidFill>
                <a:srgbClr val="A0D1FA">
                  <a:alpha val="43000"/>
                </a:srgbClr>
              </a:solidFill>
            </a:ln>
            <a:effectLst>
              <a:outerShdw blurRad="190500" dist="101600" dir="2700000" algn="tl" rotWithShape="0">
                <a:srgbClr val="2D62D2">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400">
                <a:sym typeface="+mn-ea"/>
              </a:endParaRPr>
            </a:p>
          </p:txBody>
        </p:sp>
        <p:sp>
          <p:nvSpPr>
            <p:cNvPr id="59" name="文本框 58">
              <a:extLst>
                <a:ext uri="{FF2B5EF4-FFF2-40B4-BE49-F238E27FC236}">
                  <a16:creationId xmlns:a16="http://schemas.microsoft.com/office/drawing/2014/main" id="{ACAB5DF1-4686-F886-E0C2-A9D4A8A2409D}"/>
                </a:ext>
              </a:extLst>
            </p:cNvPr>
            <p:cNvSpPr txBox="1"/>
            <p:nvPr/>
          </p:nvSpPr>
          <p:spPr>
            <a:xfrm>
              <a:off x="1451" y="6761"/>
              <a:ext cx="1665" cy="2276"/>
            </a:xfrm>
            <a:prstGeom prst="rect">
              <a:avLst/>
            </a:prstGeom>
            <a:noFill/>
          </p:spPr>
          <p:txBody>
            <a:bodyPr wrap="square" rtlCol="0" anchor="t">
              <a:spAutoFit/>
            </a:bodyPr>
            <a:lstStyle/>
            <a:p>
              <a:pPr algn="ctr"/>
              <a:r>
                <a:rPr lang="en-US" altLang="zh-CN" sz="8800" cap="all" dirty="0">
                  <a:ln>
                    <a:noFill/>
                  </a:ln>
                  <a:solidFill>
                    <a:schemeClr val="accent1"/>
                  </a:solidFill>
                  <a:uFillTx/>
                  <a:latin typeface="+mj-ea"/>
                  <a:ea typeface="+mj-ea"/>
                  <a:cs typeface="思源黑体 CN Heavy" panose="020B0A00000000000000" charset="-122"/>
                  <a:sym typeface="+mn-ea"/>
                </a:rPr>
                <a:t>A</a:t>
              </a:r>
            </a:p>
          </p:txBody>
        </p:sp>
        <p:grpSp>
          <p:nvGrpSpPr>
            <p:cNvPr id="60" name="组合 59">
              <a:extLst>
                <a:ext uri="{FF2B5EF4-FFF2-40B4-BE49-F238E27FC236}">
                  <a16:creationId xmlns:a16="http://schemas.microsoft.com/office/drawing/2014/main" id="{24049E90-0973-4F53-CDC2-71668BE156FB}"/>
                </a:ext>
              </a:extLst>
            </p:cNvPr>
            <p:cNvGrpSpPr/>
            <p:nvPr/>
          </p:nvGrpSpPr>
          <p:grpSpPr>
            <a:xfrm>
              <a:off x="3462" y="6919"/>
              <a:ext cx="5824" cy="1960"/>
              <a:chOff x="3295" y="6644"/>
              <a:chExt cx="5824" cy="1960"/>
            </a:xfrm>
          </p:grpSpPr>
          <p:sp>
            <p:nvSpPr>
              <p:cNvPr id="61" name="文本框 60">
                <a:extLst>
                  <a:ext uri="{FF2B5EF4-FFF2-40B4-BE49-F238E27FC236}">
                    <a16:creationId xmlns:a16="http://schemas.microsoft.com/office/drawing/2014/main" id="{E2E34626-7D6B-40BD-7C74-BA32F3013718}"/>
                  </a:ext>
                </a:extLst>
              </p:cNvPr>
              <p:cNvSpPr txBox="1"/>
              <p:nvPr/>
            </p:nvSpPr>
            <p:spPr>
              <a:xfrm>
                <a:off x="3295" y="7370"/>
                <a:ext cx="5824" cy="1234"/>
              </a:xfrm>
              <a:prstGeom prst="rect">
                <a:avLst/>
              </a:prstGeom>
              <a:noFill/>
            </p:spPr>
            <p:txBody>
              <a:bodyPr wrap="square" rtlCol="0" anchor="t">
                <a:spAutoFit/>
              </a:bodyPr>
              <a:lstStyle/>
              <a:p>
                <a:pPr indent="0" algn="l" fontAlgn="auto">
                  <a:lnSpc>
                    <a:spcPct val="150000"/>
                  </a:lnSpc>
                  <a:spcAft>
                    <a:spcPts val="1000"/>
                  </a:spcAft>
                  <a:buClrTx/>
                  <a:buSzTx/>
                  <a:buNone/>
                </a:pPr>
                <a:r>
                  <a:rPr lang="zh-CN" altLang="en-US" sz="1000" dirty="0">
                    <a:solidFill>
                      <a:schemeClr val="bg1">
                        <a:lumMod val="50000"/>
                      </a:schemeClr>
                    </a:solidFill>
                    <a:latin typeface="+mn-ea"/>
                    <a:sym typeface="+mn-ea"/>
                  </a:rPr>
                  <a:t>单击此处输入你的正文，单击此处输入你的正文，单击此处输入你的正文，单击此处输入你的正文，单击此处输入你的正文，单击此处输入你的正文，您所传达的信息</a:t>
                </a:r>
              </a:p>
            </p:txBody>
          </p:sp>
          <p:sp>
            <p:nvSpPr>
              <p:cNvPr id="62" name="文本框 61">
                <a:extLst>
                  <a:ext uri="{FF2B5EF4-FFF2-40B4-BE49-F238E27FC236}">
                    <a16:creationId xmlns:a16="http://schemas.microsoft.com/office/drawing/2014/main" id="{20B59339-8AA2-5829-EADC-DA7C3720FA6D}"/>
                  </a:ext>
                </a:extLst>
              </p:cNvPr>
              <p:cNvSpPr txBox="1"/>
              <p:nvPr/>
            </p:nvSpPr>
            <p:spPr>
              <a:xfrm>
                <a:off x="3295" y="6644"/>
                <a:ext cx="3926" cy="628"/>
              </a:xfrm>
              <a:prstGeom prst="rect">
                <a:avLst/>
              </a:prstGeom>
              <a:noFill/>
            </p:spPr>
            <p:txBody>
              <a:bodyPr wrap="square" rtlCol="0" anchor="t">
                <a:spAutoFit/>
              </a:bodyPr>
              <a:lstStyle/>
              <a:p>
                <a:r>
                  <a:rPr lang="zh-CN" altLang="en-US" sz="2000" cap="all" dirty="0">
                    <a:solidFill>
                      <a:schemeClr val="tx1">
                        <a:lumMod val="75000"/>
                        <a:lumOff val="25000"/>
                      </a:schemeClr>
                    </a:solidFill>
                    <a:uFillTx/>
                    <a:latin typeface="+mj-ea"/>
                    <a:ea typeface="+mj-ea"/>
                    <a:cs typeface="思源黑体 CN Heavy" panose="020B0A00000000000000" charset="-122"/>
                    <a:sym typeface="+mn-ea"/>
                  </a:rPr>
                  <a:t>添加副标题</a:t>
                </a:r>
              </a:p>
            </p:txBody>
          </p:sp>
        </p:grpSp>
      </p:grpSp>
      <p:grpSp>
        <p:nvGrpSpPr>
          <p:cNvPr id="63" name="组合 62">
            <a:extLst>
              <a:ext uri="{FF2B5EF4-FFF2-40B4-BE49-F238E27FC236}">
                <a16:creationId xmlns:a16="http://schemas.microsoft.com/office/drawing/2014/main" id="{B37D0BB9-BA97-5AA6-31F5-751731415204}"/>
              </a:ext>
            </a:extLst>
          </p:cNvPr>
          <p:cNvGrpSpPr/>
          <p:nvPr/>
        </p:nvGrpSpPr>
        <p:grpSpPr>
          <a:xfrm>
            <a:off x="6202680" y="4010660"/>
            <a:ext cx="5256530" cy="2009775"/>
            <a:chOff x="1128" y="6316"/>
            <a:chExt cx="8278" cy="3165"/>
          </a:xfrm>
        </p:grpSpPr>
        <p:sp>
          <p:nvSpPr>
            <p:cNvPr id="64" name="圆角矩形 25">
              <a:extLst>
                <a:ext uri="{FF2B5EF4-FFF2-40B4-BE49-F238E27FC236}">
                  <a16:creationId xmlns:a16="http://schemas.microsoft.com/office/drawing/2014/main" id="{7AB049BA-0E71-0A0E-D663-C1BC4EC4827B}"/>
                </a:ext>
              </a:extLst>
            </p:cNvPr>
            <p:cNvSpPr/>
            <p:nvPr/>
          </p:nvSpPr>
          <p:spPr>
            <a:xfrm>
              <a:off x="1128" y="6316"/>
              <a:ext cx="8278" cy="3165"/>
            </a:xfrm>
            <a:prstGeom prst="roundRect">
              <a:avLst>
                <a:gd name="adj" fmla="val 5520"/>
              </a:avLst>
            </a:prstGeom>
            <a:solidFill>
              <a:schemeClr val="bg1"/>
            </a:solidFill>
            <a:ln>
              <a:solidFill>
                <a:srgbClr val="A0D1FA">
                  <a:alpha val="43000"/>
                </a:srgbClr>
              </a:solidFill>
            </a:ln>
            <a:effectLst>
              <a:outerShdw blurRad="190500" dist="101600" dir="2700000" algn="tl" rotWithShape="0">
                <a:srgbClr val="2D62D2">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400">
                <a:sym typeface="+mn-ea"/>
              </a:endParaRPr>
            </a:p>
          </p:txBody>
        </p:sp>
        <p:sp>
          <p:nvSpPr>
            <p:cNvPr id="65" name="文本框 64">
              <a:extLst>
                <a:ext uri="{FF2B5EF4-FFF2-40B4-BE49-F238E27FC236}">
                  <a16:creationId xmlns:a16="http://schemas.microsoft.com/office/drawing/2014/main" id="{098DEE36-E39C-FA9F-7230-CBBD98302C62}"/>
                </a:ext>
              </a:extLst>
            </p:cNvPr>
            <p:cNvSpPr txBox="1"/>
            <p:nvPr/>
          </p:nvSpPr>
          <p:spPr>
            <a:xfrm>
              <a:off x="1451" y="6761"/>
              <a:ext cx="1665" cy="2276"/>
            </a:xfrm>
            <a:prstGeom prst="rect">
              <a:avLst/>
            </a:prstGeom>
            <a:noFill/>
          </p:spPr>
          <p:txBody>
            <a:bodyPr wrap="square" rtlCol="0" anchor="t">
              <a:spAutoFit/>
            </a:bodyPr>
            <a:lstStyle/>
            <a:p>
              <a:pPr algn="ctr"/>
              <a:r>
                <a:rPr lang="en-US" altLang="zh-CN" sz="8800" cap="all" dirty="0">
                  <a:ln>
                    <a:noFill/>
                  </a:ln>
                  <a:solidFill>
                    <a:schemeClr val="accent1"/>
                  </a:solidFill>
                  <a:uFillTx/>
                  <a:latin typeface="+mj-ea"/>
                  <a:ea typeface="+mj-ea"/>
                  <a:cs typeface="思源黑体 CN Heavy" panose="020B0A00000000000000" charset="-122"/>
                  <a:sym typeface="+mn-ea"/>
                </a:rPr>
                <a:t>B</a:t>
              </a:r>
            </a:p>
          </p:txBody>
        </p:sp>
        <p:grpSp>
          <p:nvGrpSpPr>
            <p:cNvPr id="66" name="组合 65">
              <a:extLst>
                <a:ext uri="{FF2B5EF4-FFF2-40B4-BE49-F238E27FC236}">
                  <a16:creationId xmlns:a16="http://schemas.microsoft.com/office/drawing/2014/main" id="{4527A7DF-B1A5-3A1E-5AEB-260BCAEF472E}"/>
                </a:ext>
              </a:extLst>
            </p:cNvPr>
            <p:cNvGrpSpPr/>
            <p:nvPr/>
          </p:nvGrpSpPr>
          <p:grpSpPr>
            <a:xfrm>
              <a:off x="3462" y="6919"/>
              <a:ext cx="5824" cy="1960"/>
              <a:chOff x="3295" y="6644"/>
              <a:chExt cx="5824" cy="1960"/>
            </a:xfrm>
          </p:grpSpPr>
          <p:sp>
            <p:nvSpPr>
              <p:cNvPr id="67" name="文本框 66">
                <a:extLst>
                  <a:ext uri="{FF2B5EF4-FFF2-40B4-BE49-F238E27FC236}">
                    <a16:creationId xmlns:a16="http://schemas.microsoft.com/office/drawing/2014/main" id="{C240D1BE-06A3-A9CF-E4FE-F0E47F3E701B}"/>
                  </a:ext>
                </a:extLst>
              </p:cNvPr>
              <p:cNvSpPr txBox="1"/>
              <p:nvPr/>
            </p:nvSpPr>
            <p:spPr>
              <a:xfrm>
                <a:off x="3295" y="7370"/>
                <a:ext cx="5824" cy="1234"/>
              </a:xfrm>
              <a:prstGeom prst="rect">
                <a:avLst/>
              </a:prstGeom>
              <a:noFill/>
            </p:spPr>
            <p:txBody>
              <a:bodyPr wrap="square" rtlCol="0" anchor="t">
                <a:spAutoFit/>
              </a:bodyPr>
              <a:lstStyle/>
              <a:p>
                <a:pPr indent="0" algn="l" fontAlgn="auto">
                  <a:lnSpc>
                    <a:spcPct val="150000"/>
                  </a:lnSpc>
                  <a:spcAft>
                    <a:spcPts val="1000"/>
                  </a:spcAft>
                  <a:buClrTx/>
                  <a:buSzTx/>
                  <a:buNone/>
                </a:pPr>
                <a:r>
                  <a:rPr lang="zh-CN" altLang="en-US" sz="1000" dirty="0">
                    <a:solidFill>
                      <a:schemeClr val="bg1">
                        <a:lumMod val="50000"/>
                      </a:schemeClr>
                    </a:solidFill>
                    <a:latin typeface="+mn-ea"/>
                    <a:sym typeface="+mn-ea"/>
                  </a:rPr>
                  <a:t>单击此处输入你的正文，单击此处输入你的正文，单击此处输入你的正文，单击此处输入你的正文，单击此处输入你的正文，单击此处输入你的正文，您所传达的信息</a:t>
                </a:r>
              </a:p>
            </p:txBody>
          </p:sp>
          <p:sp>
            <p:nvSpPr>
              <p:cNvPr id="68" name="文本框 67">
                <a:extLst>
                  <a:ext uri="{FF2B5EF4-FFF2-40B4-BE49-F238E27FC236}">
                    <a16:creationId xmlns:a16="http://schemas.microsoft.com/office/drawing/2014/main" id="{82AC2EB0-A75C-B951-7086-175B632E7EF2}"/>
                  </a:ext>
                </a:extLst>
              </p:cNvPr>
              <p:cNvSpPr txBox="1"/>
              <p:nvPr/>
            </p:nvSpPr>
            <p:spPr>
              <a:xfrm>
                <a:off x="3295" y="6644"/>
                <a:ext cx="3926" cy="628"/>
              </a:xfrm>
              <a:prstGeom prst="rect">
                <a:avLst/>
              </a:prstGeom>
              <a:noFill/>
            </p:spPr>
            <p:txBody>
              <a:bodyPr wrap="square" rtlCol="0" anchor="t">
                <a:spAutoFit/>
              </a:bodyPr>
              <a:lstStyle/>
              <a:p>
                <a:r>
                  <a:rPr lang="zh-CN" altLang="en-US" sz="2000" cap="all" dirty="0">
                    <a:solidFill>
                      <a:schemeClr val="tx1">
                        <a:lumMod val="75000"/>
                        <a:lumOff val="25000"/>
                      </a:schemeClr>
                    </a:solidFill>
                    <a:uFillTx/>
                    <a:latin typeface="+mj-ea"/>
                    <a:ea typeface="+mj-ea"/>
                    <a:cs typeface="思源黑体 CN Heavy" panose="020B0A00000000000000" charset="-122"/>
                    <a:sym typeface="+mn-ea"/>
                  </a:rPr>
                  <a:t>添加副标题</a:t>
                </a:r>
              </a:p>
            </p:txBody>
          </p:sp>
        </p:grpSp>
      </p:grpSp>
      <p:grpSp>
        <p:nvGrpSpPr>
          <p:cNvPr id="2" name="组合 1">
            <a:extLst>
              <a:ext uri="{FF2B5EF4-FFF2-40B4-BE49-F238E27FC236}">
                <a16:creationId xmlns:a16="http://schemas.microsoft.com/office/drawing/2014/main" id="{A4B95A30-B77C-C1FF-C699-845AC66BA764}"/>
              </a:ext>
            </a:extLst>
          </p:cNvPr>
          <p:cNvGrpSpPr/>
          <p:nvPr/>
        </p:nvGrpSpPr>
        <p:grpSpPr>
          <a:xfrm>
            <a:off x="660198" y="654722"/>
            <a:ext cx="7824671" cy="652502"/>
            <a:chOff x="5658651" y="1108290"/>
            <a:chExt cx="3142204" cy="652502"/>
          </a:xfrm>
        </p:grpSpPr>
        <p:sp>
          <p:nvSpPr>
            <p:cNvPr id="3" name="文本框 2">
              <a:extLst>
                <a:ext uri="{FF2B5EF4-FFF2-40B4-BE49-F238E27FC236}">
                  <a16:creationId xmlns:a16="http://schemas.microsoft.com/office/drawing/2014/main" id="{EB79DCE1-7257-15DA-0921-455AB008210F}"/>
                </a:ext>
              </a:extLst>
            </p:cNvPr>
            <p:cNvSpPr txBox="1"/>
            <p:nvPr/>
          </p:nvSpPr>
          <p:spPr>
            <a:xfrm>
              <a:off x="5658651" y="1108290"/>
              <a:ext cx="3142204" cy="584775"/>
            </a:xfrm>
            <a:prstGeom prst="rect">
              <a:avLst/>
            </a:prstGeom>
            <a:noFill/>
          </p:spPr>
          <p:txBody>
            <a:bodyPr wrap="square" rtlCol="0">
              <a:spAutoFit/>
            </a:bodyPr>
            <a:lstStyle/>
            <a:p>
              <a:r>
                <a:rPr lang="zh-CN" altLang="en-US" sz="3200" dirty="0">
                  <a:solidFill>
                    <a:schemeClr val="bg2">
                      <a:lumMod val="25000"/>
                    </a:schemeClr>
                  </a:solidFill>
                  <a:latin typeface="+mj-ea"/>
                  <a:ea typeface="+mj-ea"/>
                </a:rPr>
                <a:t>工作</a:t>
              </a:r>
              <a:r>
                <a:rPr lang="zh-CN" altLang="en-US" sz="3200" dirty="0">
                  <a:solidFill>
                    <a:schemeClr val="accent1"/>
                  </a:solidFill>
                  <a:latin typeface="+mj-ea"/>
                  <a:ea typeface="+mj-ea"/>
                </a:rPr>
                <a:t>进度规划</a:t>
              </a:r>
            </a:p>
          </p:txBody>
        </p:sp>
        <p:cxnSp>
          <p:nvCxnSpPr>
            <p:cNvPr id="8" name="直接连接符 7">
              <a:extLst>
                <a:ext uri="{FF2B5EF4-FFF2-40B4-BE49-F238E27FC236}">
                  <a16:creationId xmlns:a16="http://schemas.microsoft.com/office/drawing/2014/main" id="{841C589B-1466-E1E6-E1BC-F66F637B997A}"/>
                </a:ext>
              </a:extLst>
            </p:cNvPr>
            <p:cNvCxnSpPr>
              <a:cxnSpLocks/>
            </p:cNvCxnSpPr>
            <p:nvPr/>
          </p:nvCxnSpPr>
          <p:spPr>
            <a:xfrm>
              <a:off x="5726956" y="1760792"/>
              <a:ext cx="309178"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672412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1BE6783-18F7-6585-5292-B06435F155C7}"/>
              </a:ext>
            </a:extLst>
          </p:cNvPr>
          <p:cNvPicPr>
            <a:picLocks noChangeAspect="1"/>
          </p:cNvPicPr>
          <p:nvPr/>
        </p:nvPicPr>
        <p:blipFill>
          <a:blip r:embed="rId2" cstate="screen">
            <a:alphaModFix amt="40000"/>
            <a:extLst>
              <a:ext uri="{28A0092B-C50C-407E-A947-70E740481C1C}">
                <a14:useLocalDpi xmlns:a14="http://schemas.microsoft.com/office/drawing/2010/main"/>
              </a:ext>
            </a:extLst>
          </a:blip>
          <a:stretch>
            <a:fillRect/>
          </a:stretch>
        </p:blipFill>
        <p:spPr>
          <a:xfrm>
            <a:off x="0" y="0"/>
            <a:ext cx="12192000" cy="6857999"/>
          </a:xfrm>
          <a:prstGeom prst="rect">
            <a:avLst/>
          </a:prstGeom>
        </p:spPr>
      </p:pic>
      <p:grpSp>
        <p:nvGrpSpPr>
          <p:cNvPr id="5" name="组合 4">
            <a:extLst>
              <a:ext uri="{FF2B5EF4-FFF2-40B4-BE49-F238E27FC236}">
                <a16:creationId xmlns:a16="http://schemas.microsoft.com/office/drawing/2014/main" id="{317DEE8A-022B-876E-741A-500E718D7AE8}"/>
              </a:ext>
            </a:extLst>
          </p:cNvPr>
          <p:cNvGrpSpPr/>
          <p:nvPr/>
        </p:nvGrpSpPr>
        <p:grpSpPr>
          <a:xfrm>
            <a:off x="660198" y="654722"/>
            <a:ext cx="7824671" cy="652502"/>
            <a:chOff x="5658651" y="1108290"/>
            <a:chExt cx="3142204" cy="652502"/>
          </a:xfrm>
        </p:grpSpPr>
        <p:sp>
          <p:nvSpPr>
            <p:cNvPr id="6" name="文本框 5">
              <a:extLst>
                <a:ext uri="{FF2B5EF4-FFF2-40B4-BE49-F238E27FC236}">
                  <a16:creationId xmlns:a16="http://schemas.microsoft.com/office/drawing/2014/main" id="{38A92C09-E898-4C82-61AD-70D596289845}"/>
                </a:ext>
              </a:extLst>
            </p:cNvPr>
            <p:cNvSpPr txBox="1"/>
            <p:nvPr/>
          </p:nvSpPr>
          <p:spPr>
            <a:xfrm>
              <a:off x="5658651" y="1108290"/>
              <a:ext cx="3142204" cy="584775"/>
            </a:xfrm>
            <a:prstGeom prst="rect">
              <a:avLst/>
            </a:prstGeom>
            <a:noFill/>
          </p:spPr>
          <p:txBody>
            <a:bodyPr wrap="square" rtlCol="0">
              <a:spAutoFit/>
            </a:bodyPr>
            <a:lstStyle/>
            <a:p>
              <a:r>
                <a:rPr lang="zh-CN" altLang="en-US" sz="3200" dirty="0">
                  <a:solidFill>
                    <a:schemeClr val="bg2">
                      <a:lumMod val="25000"/>
                    </a:schemeClr>
                  </a:solidFill>
                  <a:latin typeface="+mj-ea"/>
                  <a:ea typeface="+mj-ea"/>
                </a:rPr>
                <a:t>工作</a:t>
              </a:r>
              <a:r>
                <a:rPr lang="zh-CN" altLang="en-US" sz="3200" dirty="0">
                  <a:solidFill>
                    <a:schemeClr val="accent1"/>
                  </a:solidFill>
                  <a:latin typeface="+mj-ea"/>
                  <a:ea typeface="+mj-ea"/>
                </a:rPr>
                <a:t>进度规划</a:t>
              </a:r>
            </a:p>
          </p:txBody>
        </p:sp>
        <p:cxnSp>
          <p:nvCxnSpPr>
            <p:cNvPr id="7" name="直接连接符 6">
              <a:extLst>
                <a:ext uri="{FF2B5EF4-FFF2-40B4-BE49-F238E27FC236}">
                  <a16:creationId xmlns:a16="http://schemas.microsoft.com/office/drawing/2014/main" id="{DEC7BD30-ACFA-7FF4-C6EE-39E0DADD6B1D}"/>
                </a:ext>
              </a:extLst>
            </p:cNvPr>
            <p:cNvCxnSpPr>
              <a:cxnSpLocks/>
            </p:cNvCxnSpPr>
            <p:nvPr/>
          </p:nvCxnSpPr>
          <p:spPr>
            <a:xfrm>
              <a:off x="5726956" y="1760792"/>
              <a:ext cx="263278"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6" name="文本框 25">
            <a:extLst>
              <a:ext uri="{FF2B5EF4-FFF2-40B4-BE49-F238E27FC236}">
                <a16:creationId xmlns:a16="http://schemas.microsoft.com/office/drawing/2014/main" id="{5FC39A11-59D0-B2D3-34E2-46E12ACF3930}"/>
              </a:ext>
            </a:extLst>
          </p:cNvPr>
          <p:cNvSpPr txBox="1"/>
          <p:nvPr/>
        </p:nvSpPr>
        <p:spPr>
          <a:xfrm>
            <a:off x="2966402" y="4207467"/>
            <a:ext cx="787639" cy="307777"/>
          </a:xfrm>
          <a:prstGeom prst="rect">
            <a:avLst/>
          </a:prstGeom>
          <a:noFill/>
        </p:spPr>
        <p:txBody>
          <a:bodyPr wrap="square" rtlCol="0">
            <a:spAutoFit/>
          </a:bodyPr>
          <a:lstStyle/>
          <a:p>
            <a:pPr algn="ctr"/>
            <a:r>
              <a:rPr lang="en-US" altLang="zh-CN" sz="1400" dirty="0">
                <a:solidFill>
                  <a:schemeClr val="bg1"/>
                </a:solidFill>
                <a:latin typeface="+mj-ea"/>
                <a:ea typeface="+mj-ea"/>
              </a:rPr>
              <a:t>76%</a:t>
            </a:r>
            <a:endParaRPr lang="zh-CN" altLang="en-US" sz="1400" dirty="0">
              <a:solidFill>
                <a:schemeClr val="bg1"/>
              </a:solidFill>
              <a:latin typeface="+mj-ea"/>
              <a:ea typeface="+mj-ea"/>
            </a:endParaRPr>
          </a:p>
        </p:txBody>
      </p:sp>
      <p:sp>
        <p:nvSpPr>
          <p:cNvPr id="29" name="文本框 28">
            <a:extLst>
              <a:ext uri="{FF2B5EF4-FFF2-40B4-BE49-F238E27FC236}">
                <a16:creationId xmlns:a16="http://schemas.microsoft.com/office/drawing/2014/main" id="{2DA2AD32-82D4-A1B1-DD05-8BB13DD01A0D}"/>
              </a:ext>
            </a:extLst>
          </p:cNvPr>
          <p:cNvSpPr txBox="1"/>
          <p:nvPr/>
        </p:nvSpPr>
        <p:spPr>
          <a:xfrm>
            <a:off x="4675068" y="4207467"/>
            <a:ext cx="787639" cy="307777"/>
          </a:xfrm>
          <a:prstGeom prst="rect">
            <a:avLst/>
          </a:prstGeom>
          <a:noFill/>
        </p:spPr>
        <p:txBody>
          <a:bodyPr wrap="square" rtlCol="0">
            <a:spAutoFit/>
          </a:bodyPr>
          <a:lstStyle/>
          <a:p>
            <a:pPr algn="ctr"/>
            <a:r>
              <a:rPr lang="en-US" altLang="zh-CN" sz="1400" dirty="0">
                <a:solidFill>
                  <a:schemeClr val="bg1"/>
                </a:solidFill>
                <a:latin typeface="+mj-ea"/>
                <a:ea typeface="+mj-ea"/>
              </a:rPr>
              <a:t>76%</a:t>
            </a:r>
            <a:endParaRPr lang="zh-CN" altLang="en-US" sz="1400" dirty="0">
              <a:solidFill>
                <a:schemeClr val="bg1"/>
              </a:solidFill>
              <a:latin typeface="+mj-ea"/>
              <a:ea typeface="+mj-ea"/>
            </a:endParaRPr>
          </a:p>
        </p:txBody>
      </p:sp>
      <p:grpSp>
        <p:nvGrpSpPr>
          <p:cNvPr id="10" name="组合 9">
            <a:extLst>
              <a:ext uri="{FF2B5EF4-FFF2-40B4-BE49-F238E27FC236}">
                <a16:creationId xmlns:a16="http://schemas.microsoft.com/office/drawing/2014/main" id="{985262B1-3757-A4A7-DCFF-D72416DDA569}"/>
              </a:ext>
            </a:extLst>
          </p:cNvPr>
          <p:cNvGrpSpPr/>
          <p:nvPr/>
        </p:nvGrpSpPr>
        <p:grpSpPr>
          <a:xfrm flipH="1" flipV="1">
            <a:off x="10551795" y="2360613"/>
            <a:ext cx="1099820" cy="2676525"/>
            <a:chOff x="1046" y="3694"/>
            <a:chExt cx="1732" cy="4215"/>
          </a:xfrm>
        </p:grpSpPr>
        <p:sp>
          <p:nvSpPr>
            <p:cNvPr id="14" name="圆角矩形 42">
              <a:extLst>
                <a:ext uri="{FF2B5EF4-FFF2-40B4-BE49-F238E27FC236}">
                  <a16:creationId xmlns:a16="http://schemas.microsoft.com/office/drawing/2014/main" id="{9C62D671-0FB8-6C57-4FB9-21233C837B92}"/>
                </a:ext>
              </a:extLst>
            </p:cNvPr>
            <p:cNvSpPr/>
            <p:nvPr/>
          </p:nvSpPr>
          <p:spPr>
            <a:xfrm rot="16200000">
              <a:off x="1696" y="3044"/>
              <a:ext cx="433" cy="1733"/>
            </a:xfrm>
            <a:prstGeom prst="roundRect">
              <a:avLst>
                <a:gd name="adj" fmla="val 50000"/>
              </a:avLst>
            </a:prstGeom>
            <a:gradFill>
              <a:gsLst>
                <a:gs pos="28000">
                  <a:srgbClr val="A0D1FA">
                    <a:alpha val="0"/>
                  </a:srgbClr>
                </a:gs>
                <a:gs pos="100000">
                  <a:schemeClr val="accent1">
                    <a:lumMod val="60000"/>
                    <a:lumOff val="4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44">
              <a:extLst>
                <a:ext uri="{FF2B5EF4-FFF2-40B4-BE49-F238E27FC236}">
                  <a16:creationId xmlns:a16="http://schemas.microsoft.com/office/drawing/2014/main" id="{18C0312F-9B09-8F3A-4BB1-FD104525CF37}"/>
                </a:ext>
              </a:extLst>
            </p:cNvPr>
            <p:cNvSpPr/>
            <p:nvPr/>
          </p:nvSpPr>
          <p:spPr>
            <a:xfrm rot="16200000">
              <a:off x="1696" y="6827"/>
              <a:ext cx="433" cy="1733"/>
            </a:xfrm>
            <a:prstGeom prst="roundRect">
              <a:avLst>
                <a:gd name="adj" fmla="val 50000"/>
              </a:avLst>
            </a:prstGeom>
            <a:gradFill>
              <a:gsLst>
                <a:gs pos="28000">
                  <a:srgbClr val="A0D1FA">
                    <a:alpha val="0"/>
                  </a:srgbClr>
                </a:gs>
                <a:gs pos="100000">
                  <a:schemeClr val="accent1">
                    <a:lumMod val="60000"/>
                    <a:lumOff val="4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BD2F1E91-6960-0C3B-669A-7DBA2A07DD05}"/>
              </a:ext>
            </a:extLst>
          </p:cNvPr>
          <p:cNvGrpSpPr/>
          <p:nvPr/>
        </p:nvGrpSpPr>
        <p:grpSpPr>
          <a:xfrm>
            <a:off x="626110" y="2360613"/>
            <a:ext cx="1099820" cy="2676525"/>
            <a:chOff x="1046" y="3694"/>
            <a:chExt cx="1732" cy="4215"/>
          </a:xfrm>
        </p:grpSpPr>
        <p:sp>
          <p:nvSpPr>
            <p:cNvPr id="20" name="圆角矩形 38">
              <a:extLst>
                <a:ext uri="{FF2B5EF4-FFF2-40B4-BE49-F238E27FC236}">
                  <a16:creationId xmlns:a16="http://schemas.microsoft.com/office/drawing/2014/main" id="{229AB4A9-81E0-C816-9D1D-83A51E57EC20}"/>
                </a:ext>
              </a:extLst>
            </p:cNvPr>
            <p:cNvSpPr/>
            <p:nvPr/>
          </p:nvSpPr>
          <p:spPr>
            <a:xfrm rot="16200000">
              <a:off x="1696" y="3044"/>
              <a:ext cx="433" cy="1733"/>
            </a:xfrm>
            <a:prstGeom prst="roundRect">
              <a:avLst>
                <a:gd name="adj" fmla="val 50000"/>
              </a:avLst>
            </a:prstGeom>
            <a:gradFill>
              <a:gsLst>
                <a:gs pos="28000">
                  <a:srgbClr val="A0D1FA">
                    <a:alpha val="0"/>
                  </a:srgbClr>
                </a:gs>
                <a:gs pos="100000">
                  <a:schemeClr val="accent1">
                    <a:lumMod val="60000"/>
                    <a:lumOff val="4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圆角矩形 39">
              <a:extLst>
                <a:ext uri="{FF2B5EF4-FFF2-40B4-BE49-F238E27FC236}">
                  <a16:creationId xmlns:a16="http://schemas.microsoft.com/office/drawing/2014/main" id="{135FF404-0130-3162-03D0-4F888C671F01}"/>
                </a:ext>
              </a:extLst>
            </p:cNvPr>
            <p:cNvSpPr/>
            <p:nvPr/>
          </p:nvSpPr>
          <p:spPr>
            <a:xfrm rot="16200000">
              <a:off x="1696" y="6827"/>
              <a:ext cx="433" cy="1733"/>
            </a:xfrm>
            <a:prstGeom prst="roundRect">
              <a:avLst>
                <a:gd name="adj" fmla="val 50000"/>
              </a:avLst>
            </a:prstGeom>
            <a:gradFill>
              <a:gsLst>
                <a:gs pos="28000">
                  <a:srgbClr val="A0D1FA">
                    <a:alpha val="0"/>
                  </a:srgbClr>
                </a:gs>
                <a:gs pos="100000">
                  <a:schemeClr val="accent1">
                    <a:lumMod val="60000"/>
                    <a:lumOff val="4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2BC75381-9428-487A-4939-FE6F1DE47B13}"/>
              </a:ext>
            </a:extLst>
          </p:cNvPr>
          <p:cNvGrpSpPr/>
          <p:nvPr/>
        </p:nvGrpSpPr>
        <p:grpSpPr>
          <a:xfrm>
            <a:off x="3599180" y="1845628"/>
            <a:ext cx="5114290" cy="3836670"/>
            <a:chOff x="6221" y="3090"/>
            <a:chExt cx="7462" cy="5598"/>
          </a:xfrm>
        </p:grpSpPr>
        <p:graphicFrame>
          <p:nvGraphicFramePr>
            <p:cNvPr id="30" name="图表 29">
              <a:extLst>
                <a:ext uri="{FF2B5EF4-FFF2-40B4-BE49-F238E27FC236}">
                  <a16:creationId xmlns:a16="http://schemas.microsoft.com/office/drawing/2014/main" id="{D9296635-E320-E41D-F4CD-09294FB05925}"/>
                </a:ext>
              </a:extLst>
            </p:cNvPr>
            <p:cNvGraphicFramePr/>
            <p:nvPr>
              <p:extLst>
                <p:ext uri="{D42A27DB-BD31-4B8C-83A1-F6EECF244321}">
                  <p14:modId xmlns:p14="http://schemas.microsoft.com/office/powerpoint/2010/main" val="2127113484"/>
                </p:ext>
              </p:extLst>
            </p:nvPr>
          </p:nvGraphicFramePr>
          <p:xfrm>
            <a:off x="6221" y="3090"/>
            <a:ext cx="7462" cy="5598"/>
          </p:xfrm>
          <a:graphic>
            <a:graphicData uri="http://schemas.openxmlformats.org/drawingml/2006/chart">
              <c:chart xmlns:c="http://schemas.openxmlformats.org/drawingml/2006/chart" xmlns:r="http://schemas.openxmlformats.org/officeDocument/2006/relationships" r:id="rId3"/>
            </a:graphicData>
          </a:graphic>
        </p:graphicFrame>
        <p:grpSp>
          <p:nvGrpSpPr>
            <p:cNvPr id="31" name="组合 30">
              <a:extLst>
                <a:ext uri="{FF2B5EF4-FFF2-40B4-BE49-F238E27FC236}">
                  <a16:creationId xmlns:a16="http://schemas.microsoft.com/office/drawing/2014/main" id="{B15D4573-FC36-999C-5FAE-6E97EF7FB17F}"/>
                </a:ext>
              </a:extLst>
            </p:cNvPr>
            <p:cNvGrpSpPr/>
            <p:nvPr/>
          </p:nvGrpSpPr>
          <p:grpSpPr>
            <a:xfrm>
              <a:off x="8251" y="4188"/>
              <a:ext cx="3402" cy="3402"/>
              <a:chOff x="8251" y="4188"/>
              <a:chExt cx="3402" cy="3402"/>
            </a:xfrm>
          </p:grpSpPr>
          <p:sp>
            <p:nvSpPr>
              <p:cNvPr id="32" name="椭圆 31">
                <a:extLst>
                  <a:ext uri="{FF2B5EF4-FFF2-40B4-BE49-F238E27FC236}">
                    <a16:creationId xmlns:a16="http://schemas.microsoft.com/office/drawing/2014/main" id="{8E16F1C7-BDBF-5803-D553-A7DE2667472F}"/>
                  </a:ext>
                </a:extLst>
              </p:cNvPr>
              <p:cNvSpPr/>
              <p:nvPr/>
            </p:nvSpPr>
            <p:spPr>
              <a:xfrm>
                <a:off x="8251" y="4188"/>
                <a:ext cx="3402" cy="3402"/>
              </a:xfrm>
              <a:prstGeom prst="ellipse">
                <a:avLst/>
              </a:prstGeom>
              <a:solidFill>
                <a:schemeClr val="bg1"/>
              </a:solidFill>
              <a:ln>
                <a:noFill/>
              </a:ln>
              <a:effectLst>
                <a:outerShdw blurRad="190500" dist="101600" dir="2700000" algn="tl" rotWithShape="0">
                  <a:srgbClr val="2D62D2">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400">
                  <a:sym typeface="+mn-ea"/>
                </a:endParaRPr>
              </a:p>
            </p:txBody>
          </p:sp>
          <p:sp>
            <p:nvSpPr>
              <p:cNvPr id="33" name="文本框 32">
                <a:extLst>
                  <a:ext uri="{FF2B5EF4-FFF2-40B4-BE49-F238E27FC236}">
                    <a16:creationId xmlns:a16="http://schemas.microsoft.com/office/drawing/2014/main" id="{F8994F03-EBD9-30D0-CF07-185CE0963498}"/>
                  </a:ext>
                </a:extLst>
              </p:cNvPr>
              <p:cNvSpPr txBox="1"/>
              <p:nvPr/>
            </p:nvSpPr>
            <p:spPr>
              <a:xfrm>
                <a:off x="8884" y="5042"/>
                <a:ext cx="2136" cy="1570"/>
              </a:xfrm>
              <a:prstGeom prst="rect">
                <a:avLst/>
              </a:prstGeom>
              <a:noFill/>
            </p:spPr>
            <p:txBody>
              <a:bodyPr wrap="square" rtlCol="0" anchor="t">
                <a:spAutoFit/>
              </a:bodyPr>
              <a:lstStyle/>
              <a:p>
                <a:pPr algn="ctr"/>
                <a:r>
                  <a:rPr lang="zh-CN" altLang="en-US" sz="3200" cap="all" dirty="0">
                    <a:solidFill>
                      <a:schemeClr val="accent1"/>
                    </a:solidFill>
                    <a:uFillTx/>
                    <a:latin typeface="思源黑体 CN Heavy" panose="020B0A00000000000000" charset="-122"/>
                    <a:ea typeface="思源黑体 CN Heavy" panose="020B0A00000000000000" charset="-122"/>
                    <a:cs typeface="思源黑体 CN Heavy" panose="020B0A00000000000000" charset="-122"/>
                    <a:sym typeface="+mn-ea"/>
                  </a:rPr>
                  <a:t>添加</a:t>
                </a:r>
              </a:p>
              <a:p>
                <a:pPr algn="ctr"/>
                <a:r>
                  <a:rPr lang="zh-CN" altLang="en-US" sz="3200" cap="all" dirty="0">
                    <a:solidFill>
                      <a:schemeClr val="accent1"/>
                    </a:solidFill>
                    <a:uFillTx/>
                    <a:latin typeface="思源黑体 CN Heavy" panose="020B0A00000000000000" charset="-122"/>
                    <a:ea typeface="思源黑体 CN Heavy" panose="020B0A00000000000000" charset="-122"/>
                    <a:cs typeface="思源黑体 CN Heavy" panose="020B0A00000000000000" charset="-122"/>
                    <a:sym typeface="+mn-ea"/>
                  </a:rPr>
                  <a:t>标题</a:t>
                </a:r>
              </a:p>
            </p:txBody>
          </p:sp>
        </p:grpSp>
      </p:grpSp>
      <p:sp>
        <p:nvSpPr>
          <p:cNvPr id="35" name="文本框 34">
            <a:extLst>
              <a:ext uri="{FF2B5EF4-FFF2-40B4-BE49-F238E27FC236}">
                <a16:creationId xmlns:a16="http://schemas.microsoft.com/office/drawing/2014/main" id="{16C4587A-0CF0-4E73-087A-623D5C640224}"/>
              </a:ext>
            </a:extLst>
          </p:cNvPr>
          <p:cNvSpPr txBox="1"/>
          <p:nvPr/>
        </p:nvSpPr>
        <p:spPr>
          <a:xfrm>
            <a:off x="716280" y="2710498"/>
            <a:ext cx="3439795" cy="783590"/>
          </a:xfrm>
          <a:prstGeom prst="rect">
            <a:avLst/>
          </a:prstGeom>
          <a:noFill/>
        </p:spPr>
        <p:txBody>
          <a:bodyPr wrap="square" rtlCol="0" anchor="t">
            <a:spAutoFit/>
          </a:bodyPr>
          <a:lstStyle/>
          <a:p>
            <a:pPr>
              <a:lnSpc>
                <a:spcPct val="150000"/>
              </a:lnSpc>
              <a:spcAft>
                <a:spcPts val="500"/>
              </a:spcAft>
            </a:pPr>
            <a:r>
              <a:rPr lang="zh-CN" altLang="en-US" sz="1000" dirty="0">
                <a:solidFill>
                  <a:schemeClr val="bg1">
                    <a:lumMod val="50000"/>
                  </a:schemeClr>
                </a:solidFill>
                <a:latin typeface="+mn-ea"/>
                <a:sym typeface="+mn-ea"/>
              </a:rPr>
              <a:t>单击此处输入你的正文，单击此处输入你的正文，单击此处输入你的正文，单击此处输入你的正文，单击此处输入你的正文，单击此处输入你的正文。</a:t>
            </a:r>
          </a:p>
        </p:txBody>
      </p:sp>
      <p:grpSp>
        <p:nvGrpSpPr>
          <p:cNvPr id="36" name="组合 35">
            <a:extLst>
              <a:ext uri="{FF2B5EF4-FFF2-40B4-BE49-F238E27FC236}">
                <a16:creationId xmlns:a16="http://schemas.microsoft.com/office/drawing/2014/main" id="{725B9F5D-A262-7206-D8DE-277335877E10}"/>
              </a:ext>
            </a:extLst>
          </p:cNvPr>
          <p:cNvGrpSpPr/>
          <p:nvPr/>
        </p:nvGrpSpPr>
        <p:grpSpPr>
          <a:xfrm>
            <a:off x="716280" y="1942148"/>
            <a:ext cx="2738755" cy="768350"/>
            <a:chOff x="1128" y="3038"/>
            <a:chExt cx="4313" cy="1210"/>
          </a:xfrm>
        </p:grpSpPr>
        <p:sp>
          <p:nvSpPr>
            <p:cNvPr id="41" name="文本框 40">
              <a:extLst>
                <a:ext uri="{FF2B5EF4-FFF2-40B4-BE49-F238E27FC236}">
                  <a16:creationId xmlns:a16="http://schemas.microsoft.com/office/drawing/2014/main" id="{F2D1CB02-093A-F56D-3224-4BD6DADAA595}"/>
                </a:ext>
              </a:extLst>
            </p:cNvPr>
            <p:cNvSpPr txBox="1"/>
            <p:nvPr/>
          </p:nvSpPr>
          <p:spPr>
            <a:xfrm>
              <a:off x="1128" y="3038"/>
              <a:ext cx="2699" cy="1210"/>
            </a:xfrm>
            <a:prstGeom prst="rect">
              <a:avLst/>
            </a:prstGeom>
            <a:noFill/>
          </p:spPr>
          <p:txBody>
            <a:bodyPr wrap="square" rtlCol="0">
              <a:spAutoFit/>
            </a:bodyPr>
            <a:lstStyle/>
            <a:p>
              <a:pPr algn="l"/>
              <a:r>
                <a:rPr lang="en-US" altLang="zh-CN" sz="4400" cap="all" dirty="0">
                  <a:solidFill>
                    <a:schemeClr val="tx1">
                      <a:lumMod val="75000"/>
                      <a:lumOff val="25000"/>
                    </a:schemeClr>
                  </a:solidFill>
                  <a:uFillTx/>
                  <a:latin typeface="+mj-ea"/>
                  <a:ea typeface="+mj-ea"/>
                  <a:cs typeface="思源黑体 CN Heavy" panose="020B0A00000000000000" charset="-122"/>
                  <a:sym typeface="+mn-ea"/>
                </a:rPr>
                <a:t>10</a:t>
              </a:r>
              <a:r>
                <a:rPr lang="en-US" altLang="zh-CN" sz="2400" cap="all" dirty="0">
                  <a:solidFill>
                    <a:schemeClr val="tx1">
                      <a:lumMod val="75000"/>
                      <a:lumOff val="25000"/>
                    </a:schemeClr>
                  </a:solidFill>
                  <a:uFillTx/>
                  <a:latin typeface="+mj-ea"/>
                  <a:ea typeface="+mj-ea"/>
                  <a:cs typeface="思源黑体 CN Heavy" panose="020B0A00000000000000" charset="-122"/>
                  <a:sym typeface="+mn-ea"/>
                </a:rPr>
                <a:t>%</a:t>
              </a:r>
            </a:p>
          </p:txBody>
        </p:sp>
        <p:sp>
          <p:nvSpPr>
            <p:cNvPr id="42" name="文本框 41">
              <a:extLst>
                <a:ext uri="{FF2B5EF4-FFF2-40B4-BE49-F238E27FC236}">
                  <a16:creationId xmlns:a16="http://schemas.microsoft.com/office/drawing/2014/main" id="{DB29C004-844A-6921-D2C8-B374658BD5E6}"/>
                </a:ext>
              </a:extLst>
            </p:cNvPr>
            <p:cNvSpPr txBox="1"/>
            <p:nvPr/>
          </p:nvSpPr>
          <p:spPr>
            <a:xfrm>
              <a:off x="3005" y="3434"/>
              <a:ext cx="2437" cy="628"/>
            </a:xfrm>
            <a:prstGeom prst="rect">
              <a:avLst/>
            </a:prstGeom>
            <a:noFill/>
          </p:spPr>
          <p:txBody>
            <a:bodyPr wrap="square" rtlCol="0" anchor="t">
              <a:spAutoFit/>
            </a:bodyPr>
            <a:lstStyle/>
            <a:p>
              <a:pPr algn="l"/>
              <a:r>
                <a:rPr lang="zh-CN" altLang="en-US" sz="2000" cap="all" dirty="0">
                  <a:solidFill>
                    <a:schemeClr val="tx1">
                      <a:lumMod val="75000"/>
                      <a:lumOff val="25000"/>
                    </a:schemeClr>
                  </a:solidFill>
                  <a:uFillTx/>
                  <a:latin typeface="+mj-ea"/>
                  <a:ea typeface="+mj-ea"/>
                  <a:cs typeface="思源黑体 CN Heavy" panose="020B0A00000000000000" charset="-122"/>
                  <a:sym typeface="+mn-ea"/>
                </a:rPr>
                <a:t>添加标题</a:t>
              </a:r>
            </a:p>
          </p:txBody>
        </p:sp>
      </p:grpSp>
      <p:sp>
        <p:nvSpPr>
          <p:cNvPr id="37" name="文本框 36">
            <a:extLst>
              <a:ext uri="{FF2B5EF4-FFF2-40B4-BE49-F238E27FC236}">
                <a16:creationId xmlns:a16="http://schemas.microsoft.com/office/drawing/2014/main" id="{703C359B-0EA4-1CEE-E4D4-63EB06A1C1F1}"/>
              </a:ext>
            </a:extLst>
          </p:cNvPr>
          <p:cNvSpPr txBox="1"/>
          <p:nvPr/>
        </p:nvSpPr>
        <p:spPr>
          <a:xfrm>
            <a:off x="716280" y="5068888"/>
            <a:ext cx="3439795" cy="1052660"/>
          </a:xfrm>
          <a:prstGeom prst="rect">
            <a:avLst/>
          </a:prstGeom>
          <a:noFill/>
        </p:spPr>
        <p:txBody>
          <a:bodyPr wrap="square" rtlCol="0" anchor="t">
            <a:spAutoFit/>
          </a:bodyPr>
          <a:lstStyle/>
          <a:p>
            <a:pPr>
              <a:lnSpc>
                <a:spcPct val="150000"/>
              </a:lnSpc>
              <a:spcAft>
                <a:spcPts val="500"/>
              </a:spcAft>
            </a:pPr>
            <a:r>
              <a:rPr lang="zh-CN" altLang="en-US" sz="1000" dirty="0">
                <a:solidFill>
                  <a:schemeClr val="bg1">
                    <a:lumMod val="50000"/>
                  </a:schemeClr>
                </a:solidFill>
                <a:latin typeface="+mn-ea"/>
                <a:sym typeface="+mn-ea"/>
              </a:rPr>
              <a:t>单击此处输入你的正文，单击此处输入你的正文，单击此处输入你的正文，单击此处输入你的正文，单击此处输入你的正文，单击此处输入你的正文。</a:t>
            </a:r>
          </a:p>
          <a:p>
            <a:pPr indent="0" algn="l" fontAlgn="auto">
              <a:lnSpc>
                <a:spcPct val="150000"/>
              </a:lnSpc>
              <a:spcAft>
                <a:spcPts val="500"/>
              </a:spcAft>
              <a:buClrTx/>
              <a:buSzTx/>
              <a:buNone/>
            </a:pPr>
            <a:endParaRPr lang="zh-CN" altLang="en-US" sz="1000" dirty="0">
              <a:solidFill>
                <a:schemeClr val="bg1">
                  <a:lumMod val="50000"/>
                </a:schemeClr>
              </a:solidFill>
              <a:latin typeface="+mn-ea"/>
              <a:sym typeface="+mn-ea"/>
            </a:endParaRPr>
          </a:p>
        </p:txBody>
      </p:sp>
      <p:grpSp>
        <p:nvGrpSpPr>
          <p:cNvPr id="38" name="组合 37">
            <a:extLst>
              <a:ext uri="{FF2B5EF4-FFF2-40B4-BE49-F238E27FC236}">
                <a16:creationId xmlns:a16="http://schemas.microsoft.com/office/drawing/2014/main" id="{C57D08C2-75AA-4E8F-B8AF-C3CA04F1A6CA}"/>
              </a:ext>
            </a:extLst>
          </p:cNvPr>
          <p:cNvGrpSpPr/>
          <p:nvPr/>
        </p:nvGrpSpPr>
        <p:grpSpPr>
          <a:xfrm>
            <a:off x="716280" y="4302443"/>
            <a:ext cx="2738755" cy="768350"/>
            <a:chOff x="1128" y="6755"/>
            <a:chExt cx="4313" cy="1210"/>
          </a:xfrm>
        </p:grpSpPr>
        <p:sp>
          <p:nvSpPr>
            <p:cNvPr id="39" name="文本框 38">
              <a:extLst>
                <a:ext uri="{FF2B5EF4-FFF2-40B4-BE49-F238E27FC236}">
                  <a16:creationId xmlns:a16="http://schemas.microsoft.com/office/drawing/2014/main" id="{84E6988B-7B47-6D76-9B20-E782C6DBFA33}"/>
                </a:ext>
              </a:extLst>
            </p:cNvPr>
            <p:cNvSpPr txBox="1"/>
            <p:nvPr/>
          </p:nvSpPr>
          <p:spPr>
            <a:xfrm>
              <a:off x="1128" y="6755"/>
              <a:ext cx="2699" cy="1210"/>
            </a:xfrm>
            <a:prstGeom prst="rect">
              <a:avLst/>
            </a:prstGeom>
            <a:noFill/>
          </p:spPr>
          <p:txBody>
            <a:bodyPr wrap="square" rtlCol="0">
              <a:spAutoFit/>
            </a:bodyPr>
            <a:lstStyle/>
            <a:p>
              <a:pPr algn="l"/>
              <a:r>
                <a:rPr lang="en-US" altLang="zh-CN" sz="4400" cap="all">
                  <a:solidFill>
                    <a:schemeClr val="tx1">
                      <a:lumMod val="75000"/>
                      <a:lumOff val="25000"/>
                    </a:schemeClr>
                  </a:solidFill>
                  <a:uFillTx/>
                  <a:latin typeface="+mj-ea"/>
                  <a:ea typeface="+mj-ea"/>
                  <a:cs typeface="思源黑体 CN Heavy" panose="020B0A00000000000000" charset="-122"/>
                  <a:sym typeface="+mn-ea"/>
                </a:rPr>
                <a:t>23</a:t>
              </a:r>
              <a:r>
                <a:rPr lang="en-US" altLang="zh-CN" sz="2400" cap="all">
                  <a:solidFill>
                    <a:schemeClr val="tx1">
                      <a:lumMod val="75000"/>
                      <a:lumOff val="25000"/>
                    </a:schemeClr>
                  </a:solidFill>
                  <a:uFillTx/>
                  <a:latin typeface="+mj-ea"/>
                  <a:ea typeface="+mj-ea"/>
                  <a:cs typeface="思源黑体 CN Heavy" panose="020B0A00000000000000" charset="-122"/>
                  <a:sym typeface="+mn-ea"/>
                </a:rPr>
                <a:t>%</a:t>
              </a:r>
            </a:p>
          </p:txBody>
        </p:sp>
        <p:sp>
          <p:nvSpPr>
            <p:cNvPr id="40" name="文本框 39">
              <a:extLst>
                <a:ext uri="{FF2B5EF4-FFF2-40B4-BE49-F238E27FC236}">
                  <a16:creationId xmlns:a16="http://schemas.microsoft.com/office/drawing/2014/main" id="{89FE0C7F-72E6-5A60-A5CC-E3F06B13CC98}"/>
                </a:ext>
              </a:extLst>
            </p:cNvPr>
            <p:cNvSpPr txBox="1"/>
            <p:nvPr/>
          </p:nvSpPr>
          <p:spPr>
            <a:xfrm>
              <a:off x="3005" y="7148"/>
              <a:ext cx="2437" cy="628"/>
            </a:xfrm>
            <a:prstGeom prst="rect">
              <a:avLst/>
            </a:prstGeom>
            <a:noFill/>
          </p:spPr>
          <p:txBody>
            <a:bodyPr wrap="square" rtlCol="0" anchor="t">
              <a:spAutoFit/>
            </a:bodyPr>
            <a:lstStyle/>
            <a:p>
              <a:pPr algn="l"/>
              <a:r>
                <a:rPr lang="zh-CN" altLang="en-US" sz="2000" cap="all">
                  <a:solidFill>
                    <a:schemeClr val="tx1">
                      <a:lumMod val="75000"/>
                      <a:lumOff val="25000"/>
                    </a:schemeClr>
                  </a:solidFill>
                  <a:uFillTx/>
                  <a:latin typeface="+mj-ea"/>
                  <a:ea typeface="+mj-ea"/>
                  <a:cs typeface="思源黑体 CN Heavy" panose="020B0A00000000000000" charset="-122"/>
                  <a:sym typeface="+mn-ea"/>
                </a:rPr>
                <a:t>添加标题</a:t>
              </a:r>
            </a:p>
          </p:txBody>
        </p:sp>
      </p:grpSp>
      <p:sp>
        <p:nvSpPr>
          <p:cNvPr id="44" name="文本框 43">
            <a:extLst>
              <a:ext uri="{FF2B5EF4-FFF2-40B4-BE49-F238E27FC236}">
                <a16:creationId xmlns:a16="http://schemas.microsoft.com/office/drawing/2014/main" id="{13CBD4F6-9B9A-0D7B-68A8-89A0A52D8ECC}"/>
              </a:ext>
            </a:extLst>
          </p:cNvPr>
          <p:cNvSpPr txBox="1"/>
          <p:nvPr/>
        </p:nvSpPr>
        <p:spPr>
          <a:xfrm>
            <a:off x="8157210" y="2738755"/>
            <a:ext cx="3439795" cy="783590"/>
          </a:xfrm>
          <a:prstGeom prst="rect">
            <a:avLst/>
          </a:prstGeom>
          <a:noFill/>
        </p:spPr>
        <p:txBody>
          <a:bodyPr wrap="square" rtlCol="0" anchor="t">
            <a:spAutoFit/>
          </a:bodyPr>
          <a:lstStyle/>
          <a:p>
            <a:pPr indent="0" algn="r" fontAlgn="auto">
              <a:lnSpc>
                <a:spcPct val="150000"/>
              </a:lnSpc>
              <a:spcAft>
                <a:spcPts val="500"/>
              </a:spcAft>
              <a:buClrTx/>
              <a:buSzTx/>
              <a:buNone/>
            </a:pPr>
            <a:r>
              <a:rPr lang="zh-CN" altLang="en-US" sz="1000" dirty="0">
                <a:solidFill>
                  <a:schemeClr val="bg1">
                    <a:lumMod val="50000"/>
                  </a:schemeClr>
                </a:solidFill>
                <a:latin typeface="+mn-ea"/>
                <a:sym typeface="+mn-ea"/>
              </a:rPr>
              <a:t>单击此处输入你的正文，单击此处输入你的正文，单击此处输入你的正文，单击此处输入你的正文，单击此处输入你的正文，单击此处输入你的正文。</a:t>
            </a:r>
          </a:p>
        </p:txBody>
      </p:sp>
      <p:sp>
        <p:nvSpPr>
          <p:cNvPr id="50" name="文本框 49">
            <a:extLst>
              <a:ext uri="{FF2B5EF4-FFF2-40B4-BE49-F238E27FC236}">
                <a16:creationId xmlns:a16="http://schemas.microsoft.com/office/drawing/2014/main" id="{E1B40588-DF08-AA5E-9B69-CB763B681311}"/>
              </a:ext>
            </a:extLst>
          </p:cNvPr>
          <p:cNvSpPr txBox="1"/>
          <p:nvPr/>
        </p:nvSpPr>
        <p:spPr>
          <a:xfrm>
            <a:off x="9858375" y="1932305"/>
            <a:ext cx="1713865" cy="768350"/>
          </a:xfrm>
          <a:prstGeom prst="rect">
            <a:avLst/>
          </a:prstGeom>
          <a:noFill/>
        </p:spPr>
        <p:txBody>
          <a:bodyPr wrap="square" rtlCol="0">
            <a:spAutoFit/>
          </a:bodyPr>
          <a:lstStyle/>
          <a:p>
            <a:pPr algn="r"/>
            <a:r>
              <a:rPr lang="en-US" altLang="zh-CN" sz="4400" cap="all" dirty="0">
                <a:solidFill>
                  <a:schemeClr val="tx1">
                    <a:lumMod val="75000"/>
                    <a:lumOff val="25000"/>
                  </a:schemeClr>
                </a:solidFill>
                <a:uFillTx/>
                <a:latin typeface="+mj-ea"/>
                <a:ea typeface="+mj-ea"/>
                <a:cs typeface="思源黑体 CN Heavy" panose="020B0A00000000000000" charset="-122"/>
                <a:sym typeface="+mn-ea"/>
              </a:rPr>
              <a:t>9</a:t>
            </a:r>
            <a:r>
              <a:rPr lang="en-US" altLang="zh-CN" sz="2400" cap="all" dirty="0">
                <a:solidFill>
                  <a:schemeClr val="tx1">
                    <a:lumMod val="75000"/>
                    <a:lumOff val="25000"/>
                  </a:schemeClr>
                </a:solidFill>
                <a:uFillTx/>
                <a:latin typeface="+mj-ea"/>
                <a:ea typeface="+mj-ea"/>
                <a:cs typeface="思源黑体 CN Heavy" panose="020B0A00000000000000" charset="-122"/>
                <a:sym typeface="+mn-ea"/>
              </a:rPr>
              <a:t>%</a:t>
            </a:r>
          </a:p>
        </p:txBody>
      </p:sp>
      <p:sp>
        <p:nvSpPr>
          <p:cNvPr id="51" name="文本框 50">
            <a:extLst>
              <a:ext uri="{FF2B5EF4-FFF2-40B4-BE49-F238E27FC236}">
                <a16:creationId xmlns:a16="http://schemas.microsoft.com/office/drawing/2014/main" id="{5CD3F1EA-7FFA-E5C8-EA80-9D8BE7B8A943}"/>
              </a:ext>
            </a:extLst>
          </p:cNvPr>
          <p:cNvSpPr txBox="1"/>
          <p:nvPr/>
        </p:nvSpPr>
        <p:spPr>
          <a:xfrm>
            <a:off x="8877935" y="2221865"/>
            <a:ext cx="1547495" cy="398780"/>
          </a:xfrm>
          <a:prstGeom prst="rect">
            <a:avLst/>
          </a:prstGeom>
          <a:noFill/>
        </p:spPr>
        <p:txBody>
          <a:bodyPr wrap="square" rtlCol="0" anchor="t">
            <a:spAutoFit/>
          </a:bodyPr>
          <a:lstStyle/>
          <a:p>
            <a:pPr algn="r"/>
            <a:r>
              <a:rPr lang="zh-CN" altLang="en-US" sz="2000" cap="all">
                <a:solidFill>
                  <a:schemeClr val="tx1">
                    <a:lumMod val="75000"/>
                    <a:lumOff val="25000"/>
                  </a:schemeClr>
                </a:solidFill>
                <a:uFillTx/>
                <a:latin typeface="+mj-ea"/>
                <a:ea typeface="+mj-ea"/>
                <a:cs typeface="思源黑体 CN Heavy" panose="020B0A00000000000000" charset="-122"/>
                <a:sym typeface="+mn-ea"/>
              </a:rPr>
              <a:t>添加标题</a:t>
            </a:r>
          </a:p>
        </p:txBody>
      </p:sp>
      <p:sp>
        <p:nvSpPr>
          <p:cNvPr id="46" name="文本框 45">
            <a:extLst>
              <a:ext uri="{FF2B5EF4-FFF2-40B4-BE49-F238E27FC236}">
                <a16:creationId xmlns:a16="http://schemas.microsoft.com/office/drawing/2014/main" id="{281FE588-45E3-4F35-1DF3-5BE377C503F9}"/>
              </a:ext>
            </a:extLst>
          </p:cNvPr>
          <p:cNvSpPr txBox="1"/>
          <p:nvPr/>
        </p:nvSpPr>
        <p:spPr>
          <a:xfrm>
            <a:off x="8157210" y="5078730"/>
            <a:ext cx="3439795" cy="783590"/>
          </a:xfrm>
          <a:prstGeom prst="rect">
            <a:avLst/>
          </a:prstGeom>
          <a:noFill/>
        </p:spPr>
        <p:txBody>
          <a:bodyPr wrap="square" rtlCol="0" anchor="t">
            <a:spAutoFit/>
          </a:bodyPr>
          <a:lstStyle/>
          <a:p>
            <a:pPr indent="0" algn="r" fontAlgn="auto">
              <a:lnSpc>
                <a:spcPct val="150000"/>
              </a:lnSpc>
              <a:spcAft>
                <a:spcPts val="500"/>
              </a:spcAft>
              <a:buClrTx/>
              <a:buSzTx/>
              <a:buNone/>
            </a:pPr>
            <a:r>
              <a:rPr lang="zh-CN" altLang="en-US" sz="1000" dirty="0">
                <a:solidFill>
                  <a:schemeClr val="bg1">
                    <a:lumMod val="50000"/>
                  </a:schemeClr>
                </a:solidFill>
                <a:latin typeface="+mn-ea"/>
                <a:sym typeface="+mn-ea"/>
              </a:rPr>
              <a:t>单击此处输入你的正文，文字是您思想的提炼，为了最终演示发布的良好效果，请尽量言简意赅的阐述观点，以便观者可以准确理解您所传达的信息</a:t>
            </a:r>
          </a:p>
        </p:txBody>
      </p:sp>
      <p:sp>
        <p:nvSpPr>
          <p:cNvPr id="48" name="文本框 47">
            <a:extLst>
              <a:ext uri="{FF2B5EF4-FFF2-40B4-BE49-F238E27FC236}">
                <a16:creationId xmlns:a16="http://schemas.microsoft.com/office/drawing/2014/main" id="{5DCA7ACF-9F29-4488-E9FA-09FA7293C98F}"/>
              </a:ext>
            </a:extLst>
          </p:cNvPr>
          <p:cNvSpPr txBox="1"/>
          <p:nvPr/>
        </p:nvSpPr>
        <p:spPr>
          <a:xfrm>
            <a:off x="9883775" y="4292600"/>
            <a:ext cx="1713865" cy="768350"/>
          </a:xfrm>
          <a:prstGeom prst="rect">
            <a:avLst/>
          </a:prstGeom>
          <a:noFill/>
        </p:spPr>
        <p:txBody>
          <a:bodyPr wrap="square" rtlCol="0">
            <a:spAutoFit/>
          </a:bodyPr>
          <a:lstStyle/>
          <a:p>
            <a:pPr algn="r"/>
            <a:r>
              <a:rPr lang="en-US" altLang="zh-CN" sz="4400" cap="all" dirty="0">
                <a:solidFill>
                  <a:schemeClr val="tx1">
                    <a:lumMod val="75000"/>
                    <a:lumOff val="25000"/>
                  </a:schemeClr>
                </a:solidFill>
                <a:uFillTx/>
                <a:latin typeface="+mj-ea"/>
                <a:ea typeface="+mj-ea"/>
                <a:cs typeface="思源黑体 CN Heavy" panose="020B0A00000000000000" charset="-122"/>
                <a:sym typeface="+mn-ea"/>
              </a:rPr>
              <a:t>59</a:t>
            </a:r>
            <a:r>
              <a:rPr lang="en-US" altLang="zh-CN" sz="2400" cap="all" dirty="0">
                <a:solidFill>
                  <a:schemeClr val="tx1">
                    <a:lumMod val="75000"/>
                    <a:lumOff val="25000"/>
                  </a:schemeClr>
                </a:solidFill>
                <a:uFillTx/>
                <a:latin typeface="+mj-ea"/>
                <a:ea typeface="+mj-ea"/>
                <a:cs typeface="思源黑体 CN Heavy" panose="020B0A00000000000000" charset="-122"/>
                <a:sym typeface="+mn-ea"/>
              </a:rPr>
              <a:t>%</a:t>
            </a:r>
          </a:p>
        </p:txBody>
      </p:sp>
      <p:sp>
        <p:nvSpPr>
          <p:cNvPr id="49" name="文本框 48">
            <a:extLst>
              <a:ext uri="{FF2B5EF4-FFF2-40B4-BE49-F238E27FC236}">
                <a16:creationId xmlns:a16="http://schemas.microsoft.com/office/drawing/2014/main" id="{F396E8C0-F9E7-3455-93F2-0D07E1E5A164}"/>
              </a:ext>
            </a:extLst>
          </p:cNvPr>
          <p:cNvSpPr txBox="1"/>
          <p:nvPr/>
        </p:nvSpPr>
        <p:spPr>
          <a:xfrm>
            <a:off x="8877935" y="4561840"/>
            <a:ext cx="1547495" cy="398780"/>
          </a:xfrm>
          <a:prstGeom prst="rect">
            <a:avLst/>
          </a:prstGeom>
          <a:noFill/>
        </p:spPr>
        <p:txBody>
          <a:bodyPr wrap="square" rtlCol="0" anchor="t">
            <a:spAutoFit/>
          </a:bodyPr>
          <a:lstStyle/>
          <a:p>
            <a:pPr algn="r"/>
            <a:r>
              <a:rPr lang="zh-CN" altLang="en-US" sz="2000" cap="all">
                <a:solidFill>
                  <a:schemeClr val="tx1">
                    <a:lumMod val="75000"/>
                    <a:lumOff val="25000"/>
                  </a:schemeClr>
                </a:solidFill>
                <a:uFillTx/>
                <a:latin typeface="+mj-ea"/>
                <a:ea typeface="+mj-ea"/>
                <a:cs typeface="思源黑体 CN Heavy" panose="020B0A00000000000000" charset="-122"/>
                <a:sym typeface="+mn-ea"/>
              </a:rPr>
              <a:t>添加标题</a:t>
            </a:r>
          </a:p>
        </p:txBody>
      </p:sp>
      <p:cxnSp>
        <p:nvCxnSpPr>
          <p:cNvPr id="52" name="直接连接符 51">
            <a:extLst>
              <a:ext uri="{FF2B5EF4-FFF2-40B4-BE49-F238E27FC236}">
                <a16:creationId xmlns:a16="http://schemas.microsoft.com/office/drawing/2014/main" id="{785A3B8D-AE1E-C02D-218E-EEFF80071400}"/>
              </a:ext>
            </a:extLst>
          </p:cNvPr>
          <p:cNvCxnSpPr/>
          <p:nvPr/>
        </p:nvCxnSpPr>
        <p:spPr>
          <a:xfrm>
            <a:off x="782320" y="3939540"/>
            <a:ext cx="3045460" cy="0"/>
          </a:xfrm>
          <a:prstGeom prst="line">
            <a:avLst/>
          </a:prstGeom>
          <a:ln w="12700">
            <a:solidFill>
              <a:srgbClr val="DDF0FE"/>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D381FB5D-0FDE-36C0-F470-8A71167E286B}"/>
              </a:ext>
            </a:extLst>
          </p:cNvPr>
          <p:cNvCxnSpPr/>
          <p:nvPr/>
        </p:nvCxnSpPr>
        <p:spPr>
          <a:xfrm>
            <a:off x="8484870" y="3939540"/>
            <a:ext cx="3045460" cy="0"/>
          </a:xfrm>
          <a:prstGeom prst="line">
            <a:avLst/>
          </a:prstGeom>
          <a:ln w="12700">
            <a:solidFill>
              <a:srgbClr val="DDF0F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60698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8D2E036E-F1EC-D499-83C4-1BB5C3292F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7999"/>
          </a:xfrm>
          <a:prstGeom prst="rect">
            <a:avLst/>
          </a:prstGeom>
        </p:spPr>
      </p:pic>
      <p:sp>
        <p:nvSpPr>
          <p:cNvPr id="14" name="文本框 13"/>
          <p:cNvSpPr txBox="1"/>
          <p:nvPr/>
        </p:nvSpPr>
        <p:spPr>
          <a:xfrm>
            <a:off x="775174" y="2235651"/>
            <a:ext cx="8749825" cy="1107996"/>
          </a:xfrm>
          <a:prstGeom prst="rect">
            <a:avLst/>
          </a:prstGeom>
          <a:noFill/>
        </p:spPr>
        <p:txBody>
          <a:bodyPr wrap="square" rtlCol="0">
            <a:spAutoFit/>
          </a:bodyPr>
          <a:lstStyle/>
          <a:p>
            <a:r>
              <a:rPr lang="zh-CN" altLang="en-US" sz="6600" spc="300" dirty="0">
                <a:solidFill>
                  <a:schemeClr val="accent1"/>
                </a:solidFill>
                <a:latin typeface="+mj-ea"/>
                <a:ea typeface="+mj-ea"/>
              </a:rPr>
              <a:t>感谢您的观看</a:t>
            </a:r>
          </a:p>
        </p:txBody>
      </p:sp>
      <p:sp>
        <p:nvSpPr>
          <p:cNvPr id="18" name="矩形 17"/>
          <p:cNvSpPr/>
          <p:nvPr/>
        </p:nvSpPr>
        <p:spPr>
          <a:xfrm>
            <a:off x="868878" y="4478533"/>
            <a:ext cx="1720158" cy="443619"/>
          </a:xfrm>
          <a:prstGeom prst="rect">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5"/>
          <p:cNvSpPr txBox="1"/>
          <p:nvPr>
            <p:custDataLst>
              <p:tags r:id="rId1"/>
            </p:custDataLst>
          </p:nvPr>
        </p:nvSpPr>
        <p:spPr>
          <a:xfrm>
            <a:off x="851614" y="3316621"/>
            <a:ext cx="3526078" cy="616131"/>
          </a:xfrm>
          <a:prstGeom prst="rect">
            <a:avLst/>
          </a:prstGeom>
          <a:noFill/>
        </p:spPr>
        <p:txBody>
          <a:bodyPr vert="horz" wrap="square">
            <a:spAutoFit/>
          </a:bodyPr>
          <a:lstStyle/>
          <a:p>
            <a:pPr>
              <a:lnSpc>
                <a:spcPct val="150000"/>
              </a:lnSpc>
            </a:pPr>
            <a:r>
              <a:rPr lang="zh-CN" altLang="en-US" sz="1200" dirty="0">
                <a:solidFill>
                  <a:schemeClr val="bg2">
                    <a:lumMod val="50000"/>
                  </a:schemeClr>
                </a:solidFill>
                <a:latin typeface="+mn-ea"/>
              </a:rPr>
              <a:t>单击此处输入你的正文，文字是您思想的提炼，为了最终演示发布的良好效果</a:t>
            </a:r>
          </a:p>
        </p:txBody>
      </p:sp>
      <p:sp>
        <p:nvSpPr>
          <p:cNvPr id="20" name="文本框 19"/>
          <p:cNvSpPr txBox="1"/>
          <p:nvPr/>
        </p:nvSpPr>
        <p:spPr>
          <a:xfrm>
            <a:off x="925195" y="4552679"/>
            <a:ext cx="1663700" cy="338554"/>
          </a:xfrm>
          <a:prstGeom prst="rect">
            <a:avLst/>
          </a:prstGeom>
          <a:noFill/>
        </p:spPr>
        <p:txBody>
          <a:bodyPr wrap="square" rtlCol="0">
            <a:spAutoFit/>
          </a:bodyPr>
          <a:lstStyle/>
          <a:p>
            <a:r>
              <a:rPr lang="zh-CN" altLang="en-US" sz="1600" dirty="0">
                <a:solidFill>
                  <a:schemeClr val="bg1"/>
                </a:solidFill>
                <a:latin typeface="+mn-ea"/>
              </a:rPr>
              <a:t>汇报人：梦小小</a:t>
            </a:r>
          </a:p>
        </p:txBody>
      </p:sp>
      <p:grpSp>
        <p:nvGrpSpPr>
          <p:cNvPr id="71" name="组合 70"/>
          <p:cNvGrpSpPr/>
          <p:nvPr/>
        </p:nvGrpSpPr>
        <p:grpSpPr>
          <a:xfrm>
            <a:off x="177507" y="2648372"/>
            <a:ext cx="197151" cy="385284"/>
            <a:chOff x="177507" y="2648372"/>
            <a:chExt cx="197151" cy="385284"/>
          </a:xfrm>
        </p:grpSpPr>
        <p:grpSp>
          <p:nvGrpSpPr>
            <p:cNvPr id="70" name="组合 69"/>
            <p:cNvGrpSpPr/>
            <p:nvPr/>
          </p:nvGrpSpPr>
          <p:grpSpPr>
            <a:xfrm>
              <a:off x="177507" y="2648372"/>
              <a:ext cx="33870" cy="385284"/>
              <a:chOff x="177507" y="2651569"/>
              <a:chExt cx="33870" cy="385284"/>
            </a:xfrm>
          </p:grpSpPr>
          <p:sp>
            <p:nvSpPr>
              <p:cNvPr id="29" name="椭圆 28"/>
              <p:cNvSpPr/>
              <p:nvPr/>
            </p:nvSpPr>
            <p:spPr>
              <a:xfrm>
                <a:off x="177507" y="265156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77507" y="2739422"/>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77507" y="2827276"/>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77507" y="291512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77507" y="3002983"/>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31934" y="2648372"/>
              <a:ext cx="33870" cy="385284"/>
              <a:chOff x="225540" y="2651569"/>
              <a:chExt cx="33870" cy="385284"/>
            </a:xfrm>
          </p:grpSpPr>
          <p:sp>
            <p:nvSpPr>
              <p:cNvPr id="30" name="椭圆 29"/>
              <p:cNvSpPr/>
              <p:nvPr/>
            </p:nvSpPr>
            <p:spPr>
              <a:xfrm>
                <a:off x="225540" y="265156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25540" y="2739422"/>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25540" y="2827276"/>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25540" y="291512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25540" y="3002983"/>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286361" y="2648372"/>
              <a:ext cx="33870" cy="385284"/>
              <a:chOff x="273573" y="2651569"/>
              <a:chExt cx="33870" cy="385284"/>
            </a:xfrm>
          </p:grpSpPr>
          <p:sp>
            <p:nvSpPr>
              <p:cNvPr id="31" name="椭圆 30"/>
              <p:cNvSpPr/>
              <p:nvPr/>
            </p:nvSpPr>
            <p:spPr>
              <a:xfrm>
                <a:off x="273573" y="265156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273573" y="2739422"/>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273573" y="2827276"/>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273573" y="291512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273573" y="3002983"/>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340788" y="2648372"/>
              <a:ext cx="33870" cy="385284"/>
              <a:chOff x="321605" y="2651569"/>
              <a:chExt cx="33870" cy="385284"/>
            </a:xfrm>
          </p:grpSpPr>
          <p:sp>
            <p:nvSpPr>
              <p:cNvPr id="32" name="椭圆 31"/>
              <p:cNvSpPr/>
              <p:nvPr/>
            </p:nvSpPr>
            <p:spPr>
              <a:xfrm>
                <a:off x="321605" y="265156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21605" y="2739422"/>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21605" y="2827276"/>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21605" y="291512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21605" y="3002983"/>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73" name="直接连接符 72"/>
          <p:cNvCxnSpPr/>
          <p:nvPr/>
        </p:nvCxnSpPr>
        <p:spPr>
          <a:xfrm>
            <a:off x="559506" y="1047750"/>
            <a:ext cx="0" cy="5081588"/>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12" name="文本框 111"/>
          <p:cNvSpPr txBox="1"/>
          <p:nvPr/>
        </p:nvSpPr>
        <p:spPr>
          <a:xfrm>
            <a:off x="495403" y="218405"/>
            <a:ext cx="1304596" cy="275590"/>
          </a:xfrm>
          <a:prstGeom prst="rect">
            <a:avLst/>
          </a:prstGeom>
          <a:noFill/>
        </p:spPr>
        <p:txBody>
          <a:bodyPr wrap="square">
            <a:spAutoFit/>
          </a:bodyPr>
          <a:lstStyle/>
          <a:p>
            <a:r>
              <a:rPr lang="en-US" altLang="zh-CN" sz="1200" dirty="0">
                <a:solidFill>
                  <a:schemeClr val="accent1"/>
                </a:solidFill>
                <a:latin typeface="+mj-lt"/>
              </a:rPr>
              <a:t>KELE DESIGN</a:t>
            </a:r>
          </a:p>
        </p:txBody>
      </p:sp>
      <p:sp>
        <p:nvSpPr>
          <p:cNvPr id="113" name="文本框 112"/>
          <p:cNvSpPr txBox="1"/>
          <p:nvPr/>
        </p:nvSpPr>
        <p:spPr>
          <a:xfrm>
            <a:off x="1687068" y="227930"/>
            <a:ext cx="2230565" cy="260350"/>
          </a:xfrm>
          <a:prstGeom prst="rect">
            <a:avLst/>
          </a:prstGeom>
          <a:noFill/>
        </p:spPr>
        <p:txBody>
          <a:bodyPr wrap="square">
            <a:spAutoFit/>
          </a:bodyPr>
          <a:lstStyle/>
          <a:p>
            <a:r>
              <a:rPr lang="zh-CN" altLang="en-US" sz="1100" dirty="0">
                <a:solidFill>
                  <a:schemeClr val="bg2">
                    <a:lumMod val="50000"/>
                  </a:schemeClr>
                </a:solidFill>
              </a:rPr>
              <a:t>香蕉不是梨有限公司</a:t>
            </a:r>
          </a:p>
        </p:txBody>
      </p:sp>
      <p:sp>
        <p:nvSpPr>
          <p:cNvPr id="114" name="文本框 113"/>
          <p:cNvSpPr txBox="1"/>
          <p:nvPr/>
        </p:nvSpPr>
        <p:spPr>
          <a:xfrm>
            <a:off x="9389457" y="199355"/>
            <a:ext cx="2366683" cy="430887"/>
          </a:xfrm>
          <a:prstGeom prst="rect">
            <a:avLst/>
          </a:prstGeom>
          <a:noFill/>
        </p:spPr>
        <p:txBody>
          <a:bodyPr wrap="square">
            <a:spAutoFit/>
          </a:bodyPr>
          <a:lstStyle/>
          <a:p>
            <a:pPr algn="r"/>
            <a:r>
              <a:rPr lang="en-US" altLang="zh-CN" sz="1100" dirty="0">
                <a:solidFill>
                  <a:schemeClr val="accent1"/>
                </a:solidFill>
                <a:latin typeface="+mj-lt"/>
              </a:rPr>
              <a:t>PRESENTATION</a:t>
            </a:r>
          </a:p>
          <a:p>
            <a:pPr algn="r"/>
            <a:r>
              <a:rPr lang="en-US" altLang="zh-CN" sz="1100" dirty="0">
                <a:solidFill>
                  <a:schemeClr val="accent1"/>
                </a:solidFill>
                <a:latin typeface="+mj-lt"/>
              </a:rPr>
              <a:t>//SLIDE</a:t>
            </a:r>
            <a:endParaRPr lang="zh-CN" altLang="en-US" sz="1100" dirty="0">
              <a:solidFill>
                <a:schemeClr val="accent1"/>
              </a:solidFill>
              <a:latin typeface="+mj-lt"/>
            </a:endParaRPr>
          </a:p>
        </p:txBody>
      </p:sp>
    </p:spTree>
    <p:extLst>
      <p:ext uri="{BB962C8B-B14F-4D97-AF65-F5344CB8AC3E}">
        <p14:creationId xmlns:p14="http://schemas.microsoft.com/office/powerpoint/2010/main" val="19490176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梦小小</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31618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一个努力打怪升级的</a:t>
            </a:r>
            <a:r>
              <a:rPr lang="en-US" altLang="zh-CN" spc="100" dirty="0" err="1">
                <a:gradFill>
                  <a:gsLst>
                    <a:gs pos="0">
                      <a:schemeClr val="bg1"/>
                    </a:gs>
                    <a:gs pos="100000">
                      <a:srgbClr val="00FFFF"/>
                    </a:gs>
                  </a:gsLst>
                  <a:lin ang="2700000" scaled="1"/>
                </a:gradFill>
              </a:rPr>
              <a:t>PPTer</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27671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momodian002</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grpSp>
        <p:nvGrpSpPr>
          <p:cNvPr id="4" name="组合 3">
            <a:extLst>
              <a:ext uri="{FF2B5EF4-FFF2-40B4-BE49-F238E27FC236}">
                <a16:creationId xmlns:a16="http://schemas.microsoft.com/office/drawing/2014/main" id="{3CF7053E-0680-674A-7880-659173BC1DC0}"/>
              </a:ext>
            </a:extLst>
          </p:cNvPr>
          <p:cNvGrpSpPr/>
          <p:nvPr/>
        </p:nvGrpSpPr>
        <p:grpSpPr>
          <a:xfrm>
            <a:off x="5723177" y="1783866"/>
            <a:ext cx="138195" cy="138195"/>
            <a:chOff x="5695413" y="1320428"/>
            <a:chExt cx="138195" cy="138195"/>
          </a:xfrm>
        </p:grpSpPr>
        <p:sp>
          <p:nvSpPr>
            <p:cNvPr id="7" name="Teardrop 15">
              <a:extLst>
                <a:ext uri="{FF2B5EF4-FFF2-40B4-BE49-F238E27FC236}">
                  <a16:creationId xmlns:a16="http://schemas.microsoft.com/office/drawing/2014/main" id="{E9385167-5471-D14E-CD29-A6501E6F3DEC}"/>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0" name="Oval 16">
              <a:extLst>
                <a:ext uri="{FF2B5EF4-FFF2-40B4-BE49-F238E27FC236}">
                  <a16:creationId xmlns:a16="http://schemas.microsoft.com/office/drawing/2014/main" id="{2F52D461-639A-C077-8DE7-89CAF95CFFDD}"/>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1" name="文本框 10">
            <a:extLst>
              <a:ext uri="{FF2B5EF4-FFF2-40B4-BE49-F238E27FC236}">
                <a16:creationId xmlns:a16="http://schemas.microsoft.com/office/drawing/2014/main" id="{602271F2-B5B3-2E99-C1F9-B6B3C98BA915}"/>
              </a:ext>
            </a:extLst>
          </p:cNvPr>
          <p:cNvSpPr txBox="1"/>
          <p:nvPr/>
        </p:nvSpPr>
        <p:spPr>
          <a:xfrm>
            <a:off x="5946378" y="1661874"/>
            <a:ext cx="31618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清欢不渡，白茶不予</a:t>
            </a:r>
          </a:p>
        </p:txBody>
      </p:sp>
      <p:pic>
        <p:nvPicPr>
          <p:cNvPr id="3" name="图片 2">
            <a:extLst>
              <a:ext uri="{FF2B5EF4-FFF2-40B4-BE49-F238E27FC236}">
                <a16:creationId xmlns:a16="http://schemas.microsoft.com/office/drawing/2014/main" id="{87BC6A0F-8494-7C3B-2C21-55F7C3CC2A1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9123" y="750701"/>
            <a:ext cx="1749084" cy="1749084"/>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3" y="2185628"/>
            <a:ext cx="2289409"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梦小小</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8F3EF"/>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A140B82-5BB8-72F3-0AE0-A3112918C1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7999"/>
          </a:xfrm>
          <a:prstGeom prst="rect">
            <a:avLst/>
          </a:prstGeom>
        </p:spPr>
      </p:pic>
      <p:pic>
        <p:nvPicPr>
          <p:cNvPr id="30" name="图片 29">
            <a:extLst>
              <a:ext uri="{FF2B5EF4-FFF2-40B4-BE49-F238E27FC236}">
                <a16:creationId xmlns:a16="http://schemas.microsoft.com/office/drawing/2014/main" id="{72C6160A-898B-A885-5777-CC505CE1182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3664" y="365568"/>
            <a:ext cx="5637496" cy="3758331"/>
          </a:xfrm>
          <a:prstGeom prst="rect">
            <a:avLst/>
          </a:prstGeom>
        </p:spPr>
      </p:pic>
      <p:sp>
        <p:nvSpPr>
          <p:cNvPr id="8" name="矩形 7"/>
          <p:cNvSpPr/>
          <p:nvPr/>
        </p:nvSpPr>
        <p:spPr>
          <a:xfrm>
            <a:off x="407988" y="3073400"/>
            <a:ext cx="11303000" cy="3238500"/>
          </a:xfrm>
          <a:prstGeom prst="rect">
            <a:avLst/>
          </a:prstGeom>
          <a:solidFill>
            <a:schemeClr val="bg1"/>
          </a:solidFill>
          <a:ln>
            <a:noFill/>
            <a:prstDash val="dash"/>
          </a:ln>
          <a:effectLst>
            <a:outerShdw blurRad="215900" dist="190500" dir="5400000" sx="98000" sy="98000" algn="t" rotWithShape="0">
              <a:schemeClr val="accent5">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9994701" y="643038"/>
            <a:ext cx="2514799" cy="1107996"/>
          </a:xfrm>
          <a:prstGeom prst="rect">
            <a:avLst/>
          </a:prstGeom>
          <a:noFill/>
        </p:spPr>
        <p:txBody>
          <a:bodyPr wrap="square" rtlCol="0">
            <a:spAutoFit/>
          </a:bodyPr>
          <a:lstStyle/>
          <a:p>
            <a:r>
              <a:rPr lang="zh-CN" altLang="en-US" sz="6600" dirty="0">
                <a:solidFill>
                  <a:schemeClr val="accent1"/>
                </a:solidFill>
                <a:latin typeface="+mj-ea"/>
                <a:ea typeface="+mj-ea"/>
              </a:rPr>
              <a:t>目录</a:t>
            </a:r>
          </a:p>
        </p:txBody>
      </p:sp>
      <p:sp>
        <p:nvSpPr>
          <p:cNvPr id="12" name="文本框 11"/>
          <p:cNvSpPr txBox="1"/>
          <p:nvPr/>
        </p:nvSpPr>
        <p:spPr>
          <a:xfrm>
            <a:off x="9314995" y="1686521"/>
            <a:ext cx="2366683" cy="430887"/>
          </a:xfrm>
          <a:prstGeom prst="rect">
            <a:avLst/>
          </a:prstGeom>
          <a:noFill/>
        </p:spPr>
        <p:txBody>
          <a:bodyPr wrap="square">
            <a:spAutoFit/>
          </a:bodyPr>
          <a:lstStyle/>
          <a:p>
            <a:pPr algn="r"/>
            <a:r>
              <a:rPr lang="en-US" altLang="zh-CN" sz="1100" dirty="0">
                <a:solidFill>
                  <a:schemeClr val="bg2">
                    <a:lumMod val="50000"/>
                  </a:schemeClr>
                </a:solidFill>
              </a:rPr>
              <a:t>Demo common business template</a:t>
            </a:r>
            <a:endParaRPr lang="zh-CN" altLang="en-US" sz="1100" dirty="0">
              <a:solidFill>
                <a:schemeClr val="bg2">
                  <a:lumMod val="50000"/>
                </a:schemeClr>
              </a:solidFill>
            </a:endParaRPr>
          </a:p>
        </p:txBody>
      </p:sp>
      <p:sp>
        <p:nvSpPr>
          <p:cNvPr id="13" name="文本框 12"/>
          <p:cNvSpPr txBox="1"/>
          <p:nvPr>
            <p:custDataLst>
              <p:tags r:id="rId1"/>
            </p:custDataLst>
          </p:nvPr>
        </p:nvSpPr>
        <p:spPr>
          <a:xfrm>
            <a:off x="6346252" y="1972794"/>
            <a:ext cx="5604448" cy="1107996"/>
          </a:xfrm>
          <a:prstGeom prst="rect">
            <a:avLst/>
          </a:prstGeom>
          <a:noFill/>
        </p:spPr>
        <p:txBody>
          <a:bodyPr vert="horz" wrap="square" rtlCol="0">
            <a:spAutoFit/>
          </a:bodyPr>
          <a:lstStyle/>
          <a:p>
            <a:pPr algn="ctr"/>
            <a:r>
              <a:rPr lang="en-US" altLang="zh-CN" sz="6600" dirty="0">
                <a:ln>
                  <a:solidFill>
                    <a:schemeClr val="accent1"/>
                  </a:solidFill>
                </a:ln>
                <a:noFill/>
                <a:latin typeface="+mj-lt"/>
                <a:ea typeface="+mj-ea"/>
              </a:rPr>
              <a:t>CONTENTS</a:t>
            </a:r>
            <a:endParaRPr lang="zh-CN" altLang="en-US" sz="6600" dirty="0">
              <a:ln>
                <a:solidFill>
                  <a:schemeClr val="accent1"/>
                </a:solidFill>
              </a:ln>
              <a:noFill/>
              <a:latin typeface="+mj-lt"/>
              <a:ea typeface="+mj-ea"/>
            </a:endParaRPr>
          </a:p>
        </p:txBody>
      </p:sp>
      <p:grpSp>
        <p:nvGrpSpPr>
          <p:cNvPr id="14" name="组合 13"/>
          <p:cNvGrpSpPr/>
          <p:nvPr/>
        </p:nvGrpSpPr>
        <p:grpSpPr>
          <a:xfrm>
            <a:off x="736488" y="3491245"/>
            <a:ext cx="2433813" cy="2314135"/>
            <a:chOff x="596788" y="3811868"/>
            <a:chExt cx="2433813" cy="2314135"/>
          </a:xfrm>
        </p:grpSpPr>
        <p:sp>
          <p:nvSpPr>
            <p:cNvPr id="15" name="文本框 14"/>
            <p:cNvSpPr txBox="1"/>
            <p:nvPr/>
          </p:nvSpPr>
          <p:spPr>
            <a:xfrm>
              <a:off x="596788" y="4659218"/>
              <a:ext cx="2433813" cy="523220"/>
            </a:xfrm>
            <a:prstGeom prst="rect">
              <a:avLst/>
            </a:prstGeom>
            <a:noFill/>
          </p:spPr>
          <p:txBody>
            <a:bodyPr wrap="square" rtlCol="0">
              <a:spAutoFit/>
            </a:bodyPr>
            <a:lstStyle/>
            <a:p>
              <a:r>
                <a:rPr lang="zh-CN" altLang="en-US" sz="2800" dirty="0">
                  <a:solidFill>
                    <a:schemeClr val="accent1"/>
                  </a:solidFill>
                  <a:latin typeface="+mj-ea"/>
                  <a:ea typeface="+mj-ea"/>
                </a:rPr>
                <a:t>年度工作概述</a:t>
              </a:r>
            </a:p>
          </p:txBody>
        </p:sp>
        <p:sp>
          <p:nvSpPr>
            <p:cNvPr id="16" name="文本框 15"/>
            <p:cNvSpPr txBox="1"/>
            <p:nvPr/>
          </p:nvSpPr>
          <p:spPr>
            <a:xfrm>
              <a:off x="640334" y="5101534"/>
              <a:ext cx="2275048" cy="261610"/>
            </a:xfrm>
            <a:prstGeom prst="rect">
              <a:avLst/>
            </a:prstGeom>
            <a:noFill/>
          </p:spPr>
          <p:txBody>
            <a:bodyPr wrap="square">
              <a:spAutoFit/>
            </a:bodyPr>
            <a:lstStyle/>
            <a:p>
              <a:r>
                <a:rPr lang="en-US" altLang="zh-CN" sz="1100" dirty="0">
                  <a:solidFill>
                    <a:schemeClr val="bg2">
                      <a:lumMod val="75000"/>
                    </a:schemeClr>
                  </a:solidFill>
                </a:rPr>
                <a:t>ANNUAL WORK OVERVIEW</a:t>
              </a:r>
            </a:p>
          </p:txBody>
        </p:sp>
        <p:sp>
          <p:nvSpPr>
            <p:cNvPr id="17" name="文本框 16"/>
            <p:cNvSpPr txBox="1"/>
            <p:nvPr/>
          </p:nvSpPr>
          <p:spPr>
            <a:xfrm>
              <a:off x="602665" y="5577840"/>
              <a:ext cx="1947111" cy="548163"/>
            </a:xfrm>
            <a:prstGeom prst="rect">
              <a:avLst/>
            </a:prstGeom>
            <a:noFill/>
          </p:spPr>
          <p:txBody>
            <a:bodyPr wrap="square" rtlCol="0">
              <a:spAutoFit/>
            </a:bodyPr>
            <a:lstStyle/>
            <a:p>
              <a:pPr>
                <a:lnSpc>
                  <a:spcPct val="130000"/>
                </a:lnSpc>
              </a:pPr>
              <a:r>
                <a:rPr lang="zh-CN" altLang="en-US" sz="1200" dirty="0">
                  <a:solidFill>
                    <a:schemeClr val="bg2">
                      <a:lumMod val="75000"/>
                    </a:schemeClr>
                  </a:solidFill>
                </a:rPr>
                <a:t>请输入文字和内容</a:t>
              </a:r>
              <a:endParaRPr lang="en-US" altLang="zh-CN" sz="1200" dirty="0">
                <a:solidFill>
                  <a:schemeClr val="bg2">
                    <a:lumMod val="75000"/>
                  </a:schemeClr>
                </a:solidFill>
              </a:endParaRPr>
            </a:p>
            <a:p>
              <a:pPr>
                <a:lnSpc>
                  <a:spcPct val="130000"/>
                </a:lnSpc>
              </a:pPr>
              <a:r>
                <a:rPr lang="zh-CN" altLang="en-US" sz="1200" dirty="0">
                  <a:solidFill>
                    <a:schemeClr val="bg2">
                      <a:lumMod val="75000"/>
                    </a:schemeClr>
                  </a:solidFill>
                </a:rPr>
                <a:t>点击此处添加文本标题</a:t>
              </a:r>
              <a:endParaRPr lang="en-US" altLang="zh-CN" sz="1200" dirty="0">
                <a:solidFill>
                  <a:schemeClr val="bg2">
                    <a:lumMod val="75000"/>
                  </a:schemeClr>
                </a:solidFill>
              </a:endParaRPr>
            </a:p>
          </p:txBody>
        </p:sp>
        <p:cxnSp>
          <p:nvCxnSpPr>
            <p:cNvPr id="18" name="直接连接符 17"/>
            <p:cNvCxnSpPr/>
            <p:nvPr/>
          </p:nvCxnSpPr>
          <p:spPr>
            <a:xfrm>
              <a:off x="731769" y="5412787"/>
              <a:ext cx="34773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632435" y="3811868"/>
              <a:ext cx="1727128" cy="400110"/>
            </a:xfrm>
            <a:prstGeom prst="rect">
              <a:avLst/>
            </a:prstGeom>
            <a:noFill/>
          </p:spPr>
          <p:txBody>
            <a:bodyPr wrap="square" rtlCol="0">
              <a:spAutoFit/>
            </a:bodyPr>
            <a:lstStyle>
              <a:defPPr>
                <a:defRPr lang="zh-CN"/>
              </a:defPPr>
              <a:lvl1pPr>
                <a:defRPr sz="6000">
                  <a:ln>
                    <a:solidFill>
                      <a:srgbClr val="0099FF"/>
                    </a:solidFill>
                  </a:ln>
                  <a:noFill/>
                  <a:latin typeface="+mj-lt"/>
                </a:defRPr>
              </a:lvl1pPr>
            </a:lstStyle>
            <a:p>
              <a:r>
                <a:rPr lang="en-US" altLang="zh-CN" sz="2000" dirty="0">
                  <a:ln>
                    <a:noFill/>
                  </a:ln>
                  <a:solidFill>
                    <a:schemeClr val="bg2">
                      <a:lumMod val="90000"/>
                    </a:schemeClr>
                  </a:solidFill>
                </a:rPr>
                <a:t>01</a:t>
              </a:r>
              <a:endParaRPr lang="zh-CN" altLang="en-US" sz="2000" dirty="0">
                <a:ln>
                  <a:noFill/>
                </a:ln>
                <a:solidFill>
                  <a:schemeClr val="bg2">
                    <a:lumMod val="90000"/>
                  </a:schemeClr>
                </a:solidFill>
              </a:endParaRPr>
            </a:p>
          </p:txBody>
        </p:sp>
      </p:grpSp>
      <p:cxnSp>
        <p:nvCxnSpPr>
          <p:cNvPr id="40" name="直接连接符 39"/>
          <p:cNvCxnSpPr/>
          <p:nvPr/>
        </p:nvCxnSpPr>
        <p:spPr>
          <a:xfrm>
            <a:off x="3149600" y="3403600"/>
            <a:ext cx="0" cy="259080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880100" y="3378200"/>
            <a:ext cx="0" cy="259080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8610600" y="3352800"/>
            <a:ext cx="0" cy="259080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3390788" y="3491245"/>
            <a:ext cx="2433813" cy="2317470"/>
            <a:chOff x="596788" y="3811868"/>
            <a:chExt cx="2433813" cy="2317470"/>
          </a:xfrm>
        </p:grpSpPr>
        <p:sp>
          <p:nvSpPr>
            <p:cNvPr id="44" name="文本框 43"/>
            <p:cNvSpPr txBox="1"/>
            <p:nvPr/>
          </p:nvSpPr>
          <p:spPr>
            <a:xfrm>
              <a:off x="596788" y="4659218"/>
              <a:ext cx="2433813" cy="523220"/>
            </a:xfrm>
            <a:prstGeom prst="rect">
              <a:avLst/>
            </a:prstGeom>
            <a:noFill/>
          </p:spPr>
          <p:txBody>
            <a:bodyPr wrap="square" rtlCol="0">
              <a:spAutoFit/>
            </a:bodyPr>
            <a:lstStyle/>
            <a:p>
              <a:r>
                <a:rPr lang="zh-CN" altLang="en-US" sz="2800" dirty="0">
                  <a:solidFill>
                    <a:schemeClr val="accent1"/>
                  </a:solidFill>
                  <a:latin typeface="+mj-ea"/>
                  <a:ea typeface="+mj-ea"/>
                </a:rPr>
                <a:t>工作具体目标</a:t>
              </a:r>
            </a:p>
          </p:txBody>
        </p:sp>
        <p:sp>
          <p:nvSpPr>
            <p:cNvPr id="45" name="文本框 44"/>
            <p:cNvSpPr txBox="1"/>
            <p:nvPr/>
          </p:nvSpPr>
          <p:spPr>
            <a:xfrm>
              <a:off x="640334" y="5101534"/>
              <a:ext cx="2275048" cy="261610"/>
            </a:xfrm>
            <a:prstGeom prst="rect">
              <a:avLst/>
            </a:prstGeom>
            <a:noFill/>
          </p:spPr>
          <p:txBody>
            <a:bodyPr wrap="square">
              <a:spAutoFit/>
            </a:bodyPr>
            <a:lstStyle/>
            <a:p>
              <a:r>
                <a:rPr lang="en-US" altLang="zh-CN" sz="1100" dirty="0">
                  <a:solidFill>
                    <a:schemeClr val="bg2">
                      <a:lumMod val="75000"/>
                    </a:schemeClr>
                  </a:solidFill>
                </a:rPr>
                <a:t>SPECIFIC OBJECTIVES</a:t>
              </a:r>
            </a:p>
          </p:txBody>
        </p:sp>
        <p:sp>
          <p:nvSpPr>
            <p:cNvPr id="46" name="文本框 45"/>
            <p:cNvSpPr txBox="1"/>
            <p:nvPr/>
          </p:nvSpPr>
          <p:spPr>
            <a:xfrm>
              <a:off x="602665" y="5577840"/>
              <a:ext cx="1947111" cy="551498"/>
            </a:xfrm>
            <a:prstGeom prst="rect">
              <a:avLst/>
            </a:prstGeom>
            <a:noFill/>
          </p:spPr>
          <p:txBody>
            <a:bodyPr wrap="square" rtlCol="0">
              <a:spAutoFit/>
            </a:bodyPr>
            <a:lstStyle/>
            <a:p>
              <a:pPr>
                <a:lnSpc>
                  <a:spcPct val="130000"/>
                </a:lnSpc>
              </a:pPr>
              <a:r>
                <a:rPr lang="zh-CN" altLang="en-US" sz="1200" dirty="0">
                  <a:solidFill>
                    <a:schemeClr val="bg2">
                      <a:lumMod val="75000"/>
                    </a:schemeClr>
                  </a:solidFill>
                </a:rPr>
                <a:t>请输入文字和内容</a:t>
              </a:r>
              <a:endParaRPr lang="en-US" altLang="zh-CN" sz="1200" dirty="0">
                <a:solidFill>
                  <a:schemeClr val="bg2">
                    <a:lumMod val="75000"/>
                  </a:schemeClr>
                </a:solidFill>
              </a:endParaRPr>
            </a:p>
            <a:p>
              <a:pPr>
                <a:lnSpc>
                  <a:spcPct val="130000"/>
                </a:lnSpc>
              </a:pPr>
              <a:r>
                <a:rPr lang="zh-CN" altLang="en-US" sz="1200" dirty="0">
                  <a:solidFill>
                    <a:schemeClr val="bg2">
                      <a:lumMod val="75000"/>
                    </a:schemeClr>
                  </a:solidFill>
                </a:rPr>
                <a:t>点击此处添加文本标题</a:t>
              </a:r>
              <a:endParaRPr lang="en-US" altLang="zh-CN" sz="1200" dirty="0">
                <a:solidFill>
                  <a:schemeClr val="bg2">
                    <a:lumMod val="75000"/>
                  </a:schemeClr>
                </a:solidFill>
              </a:endParaRPr>
            </a:p>
          </p:txBody>
        </p:sp>
        <p:cxnSp>
          <p:nvCxnSpPr>
            <p:cNvPr id="47" name="直接连接符 46"/>
            <p:cNvCxnSpPr/>
            <p:nvPr/>
          </p:nvCxnSpPr>
          <p:spPr>
            <a:xfrm>
              <a:off x="731769" y="5412787"/>
              <a:ext cx="34773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632435" y="3811868"/>
              <a:ext cx="1727128" cy="400110"/>
            </a:xfrm>
            <a:prstGeom prst="rect">
              <a:avLst/>
            </a:prstGeom>
            <a:noFill/>
          </p:spPr>
          <p:txBody>
            <a:bodyPr wrap="square" rtlCol="0">
              <a:spAutoFit/>
            </a:bodyPr>
            <a:lstStyle>
              <a:defPPr>
                <a:defRPr lang="zh-CN"/>
              </a:defPPr>
              <a:lvl1pPr>
                <a:defRPr sz="6000">
                  <a:ln>
                    <a:solidFill>
                      <a:srgbClr val="0099FF"/>
                    </a:solidFill>
                  </a:ln>
                  <a:noFill/>
                  <a:latin typeface="+mj-lt"/>
                </a:defRPr>
              </a:lvl1pPr>
            </a:lstStyle>
            <a:p>
              <a:r>
                <a:rPr lang="en-US" altLang="zh-CN" sz="2000" dirty="0">
                  <a:ln>
                    <a:noFill/>
                  </a:ln>
                  <a:solidFill>
                    <a:schemeClr val="bg2">
                      <a:lumMod val="90000"/>
                    </a:schemeClr>
                  </a:solidFill>
                </a:rPr>
                <a:t>02</a:t>
              </a:r>
              <a:endParaRPr lang="zh-CN" altLang="en-US" sz="2000" dirty="0">
                <a:ln>
                  <a:noFill/>
                </a:ln>
                <a:solidFill>
                  <a:schemeClr val="bg2">
                    <a:lumMod val="90000"/>
                  </a:schemeClr>
                </a:solidFill>
              </a:endParaRPr>
            </a:p>
          </p:txBody>
        </p:sp>
      </p:grpSp>
      <p:grpSp>
        <p:nvGrpSpPr>
          <p:cNvPr id="50" name="组合 49"/>
          <p:cNvGrpSpPr/>
          <p:nvPr/>
        </p:nvGrpSpPr>
        <p:grpSpPr>
          <a:xfrm>
            <a:off x="6045088" y="3491245"/>
            <a:ext cx="2621694" cy="2317470"/>
            <a:chOff x="596788" y="3811868"/>
            <a:chExt cx="2621694" cy="2317470"/>
          </a:xfrm>
        </p:grpSpPr>
        <p:sp>
          <p:nvSpPr>
            <p:cNvPr id="51" name="文本框 50"/>
            <p:cNvSpPr txBox="1"/>
            <p:nvPr/>
          </p:nvSpPr>
          <p:spPr>
            <a:xfrm>
              <a:off x="596788" y="4659218"/>
              <a:ext cx="2433813" cy="523220"/>
            </a:xfrm>
            <a:prstGeom prst="rect">
              <a:avLst/>
            </a:prstGeom>
            <a:noFill/>
          </p:spPr>
          <p:txBody>
            <a:bodyPr wrap="square" rtlCol="0">
              <a:spAutoFit/>
            </a:bodyPr>
            <a:lstStyle/>
            <a:p>
              <a:r>
                <a:rPr lang="zh-CN" altLang="en-US" sz="2800" dirty="0">
                  <a:solidFill>
                    <a:schemeClr val="accent1"/>
                  </a:solidFill>
                  <a:latin typeface="+mj-ea"/>
                  <a:ea typeface="+mj-ea"/>
                </a:rPr>
                <a:t>工作进度规划</a:t>
              </a:r>
            </a:p>
          </p:txBody>
        </p:sp>
        <p:sp>
          <p:nvSpPr>
            <p:cNvPr id="52" name="文本框 51"/>
            <p:cNvSpPr txBox="1"/>
            <p:nvPr/>
          </p:nvSpPr>
          <p:spPr>
            <a:xfrm>
              <a:off x="640334" y="5101534"/>
              <a:ext cx="2578148" cy="261610"/>
            </a:xfrm>
            <a:prstGeom prst="rect">
              <a:avLst/>
            </a:prstGeom>
            <a:noFill/>
          </p:spPr>
          <p:txBody>
            <a:bodyPr wrap="square">
              <a:spAutoFit/>
            </a:bodyPr>
            <a:lstStyle/>
            <a:p>
              <a:r>
                <a:rPr lang="en-US" altLang="zh-CN" sz="1100" dirty="0">
                  <a:solidFill>
                    <a:schemeClr val="bg2">
                      <a:lumMod val="75000"/>
                    </a:schemeClr>
                  </a:solidFill>
                </a:rPr>
                <a:t>WORK SCHEDULE PLANNING </a:t>
              </a:r>
            </a:p>
          </p:txBody>
        </p:sp>
        <p:sp>
          <p:nvSpPr>
            <p:cNvPr id="53" name="文本框 52"/>
            <p:cNvSpPr txBox="1"/>
            <p:nvPr/>
          </p:nvSpPr>
          <p:spPr>
            <a:xfrm>
              <a:off x="602665" y="5577840"/>
              <a:ext cx="1947111" cy="551498"/>
            </a:xfrm>
            <a:prstGeom prst="rect">
              <a:avLst/>
            </a:prstGeom>
            <a:noFill/>
          </p:spPr>
          <p:txBody>
            <a:bodyPr wrap="square" rtlCol="0">
              <a:spAutoFit/>
            </a:bodyPr>
            <a:lstStyle/>
            <a:p>
              <a:pPr>
                <a:lnSpc>
                  <a:spcPct val="130000"/>
                </a:lnSpc>
              </a:pPr>
              <a:r>
                <a:rPr lang="zh-CN" altLang="en-US" sz="1200" dirty="0">
                  <a:solidFill>
                    <a:schemeClr val="bg2">
                      <a:lumMod val="75000"/>
                    </a:schemeClr>
                  </a:solidFill>
                </a:rPr>
                <a:t>请输入文字和内容</a:t>
              </a:r>
              <a:endParaRPr lang="en-US" altLang="zh-CN" sz="1200" dirty="0">
                <a:solidFill>
                  <a:schemeClr val="bg2">
                    <a:lumMod val="75000"/>
                  </a:schemeClr>
                </a:solidFill>
              </a:endParaRPr>
            </a:p>
            <a:p>
              <a:pPr>
                <a:lnSpc>
                  <a:spcPct val="130000"/>
                </a:lnSpc>
              </a:pPr>
              <a:r>
                <a:rPr lang="zh-CN" altLang="en-US" sz="1200" dirty="0">
                  <a:solidFill>
                    <a:schemeClr val="bg2">
                      <a:lumMod val="75000"/>
                    </a:schemeClr>
                  </a:solidFill>
                </a:rPr>
                <a:t>点击此处添加文本标题</a:t>
              </a:r>
              <a:endParaRPr lang="en-US" altLang="zh-CN" sz="1200" dirty="0">
                <a:solidFill>
                  <a:schemeClr val="bg2">
                    <a:lumMod val="75000"/>
                  </a:schemeClr>
                </a:solidFill>
              </a:endParaRPr>
            </a:p>
          </p:txBody>
        </p:sp>
        <p:cxnSp>
          <p:nvCxnSpPr>
            <p:cNvPr id="54" name="直接连接符 53"/>
            <p:cNvCxnSpPr/>
            <p:nvPr/>
          </p:nvCxnSpPr>
          <p:spPr>
            <a:xfrm>
              <a:off x="731769" y="5412787"/>
              <a:ext cx="34773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632435" y="3811868"/>
              <a:ext cx="1727128" cy="400110"/>
            </a:xfrm>
            <a:prstGeom prst="rect">
              <a:avLst/>
            </a:prstGeom>
            <a:noFill/>
          </p:spPr>
          <p:txBody>
            <a:bodyPr wrap="square" rtlCol="0">
              <a:spAutoFit/>
            </a:bodyPr>
            <a:lstStyle>
              <a:defPPr>
                <a:defRPr lang="zh-CN"/>
              </a:defPPr>
              <a:lvl1pPr>
                <a:defRPr sz="6000">
                  <a:ln>
                    <a:solidFill>
                      <a:srgbClr val="0099FF"/>
                    </a:solidFill>
                  </a:ln>
                  <a:noFill/>
                  <a:latin typeface="+mj-lt"/>
                </a:defRPr>
              </a:lvl1pPr>
            </a:lstStyle>
            <a:p>
              <a:r>
                <a:rPr lang="en-US" altLang="zh-CN" sz="2000" dirty="0">
                  <a:ln>
                    <a:noFill/>
                  </a:ln>
                  <a:solidFill>
                    <a:schemeClr val="bg2">
                      <a:lumMod val="90000"/>
                    </a:schemeClr>
                  </a:solidFill>
                </a:rPr>
                <a:t>03</a:t>
              </a:r>
              <a:endParaRPr lang="zh-CN" altLang="en-US" sz="2000" dirty="0">
                <a:ln>
                  <a:noFill/>
                </a:ln>
                <a:solidFill>
                  <a:schemeClr val="bg2">
                    <a:lumMod val="90000"/>
                  </a:schemeClr>
                </a:solidFill>
              </a:endParaRPr>
            </a:p>
          </p:txBody>
        </p:sp>
      </p:grpSp>
      <p:grpSp>
        <p:nvGrpSpPr>
          <p:cNvPr id="56" name="组合 55"/>
          <p:cNvGrpSpPr/>
          <p:nvPr/>
        </p:nvGrpSpPr>
        <p:grpSpPr>
          <a:xfrm>
            <a:off x="9029588" y="3491245"/>
            <a:ext cx="2433813" cy="2317470"/>
            <a:chOff x="596788" y="3811868"/>
            <a:chExt cx="2433813" cy="2317470"/>
          </a:xfrm>
        </p:grpSpPr>
        <p:sp>
          <p:nvSpPr>
            <p:cNvPr id="57" name="文本框 56"/>
            <p:cNvSpPr txBox="1"/>
            <p:nvPr/>
          </p:nvSpPr>
          <p:spPr>
            <a:xfrm>
              <a:off x="596788" y="4659218"/>
              <a:ext cx="2433813" cy="523220"/>
            </a:xfrm>
            <a:prstGeom prst="rect">
              <a:avLst/>
            </a:prstGeom>
            <a:noFill/>
          </p:spPr>
          <p:txBody>
            <a:bodyPr wrap="square" rtlCol="0">
              <a:spAutoFit/>
            </a:bodyPr>
            <a:lstStyle/>
            <a:p>
              <a:r>
                <a:rPr lang="zh-CN" altLang="en-US" sz="2800" dirty="0">
                  <a:solidFill>
                    <a:schemeClr val="accent1"/>
                  </a:solidFill>
                  <a:latin typeface="+mj-ea"/>
                  <a:ea typeface="+mj-ea"/>
                </a:rPr>
                <a:t>工作成功展示</a:t>
              </a:r>
            </a:p>
          </p:txBody>
        </p:sp>
        <p:sp>
          <p:nvSpPr>
            <p:cNvPr id="58" name="文本框 57"/>
            <p:cNvSpPr txBox="1"/>
            <p:nvPr/>
          </p:nvSpPr>
          <p:spPr>
            <a:xfrm>
              <a:off x="640334" y="5101534"/>
              <a:ext cx="2275048" cy="261610"/>
            </a:xfrm>
            <a:prstGeom prst="rect">
              <a:avLst/>
            </a:prstGeom>
            <a:noFill/>
          </p:spPr>
          <p:txBody>
            <a:bodyPr wrap="square">
              <a:spAutoFit/>
            </a:bodyPr>
            <a:lstStyle/>
            <a:p>
              <a:r>
                <a:rPr lang="en-US" altLang="zh-CN" sz="1100" dirty="0">
                  <a:solidFill>
                    <a:schemeClr val="bg2">
                      <a:lumMod val="75000"/>
                    </a:schemeClr>
                  </a:solidFill>
                </a:rPr>
                <a:t>DISPLAY OF WORK RESULTS</a:t>
              </a:r>
            </a:p>
          </p:txBody>
        </p:sp>
        <p:sp>
          <p:nvSpPr>
            <p:cNvPr id="59" name="文本框 58"/>
            <p:cNvSpPr txBox="1"/>
            <p:nvPr/>
          </p:nvSpPr>
          <p:spPr>
            <a:xfrm>
              <a:off x="602665" y="5577840"/>
              <a:ext cx="1947111" cy="551498"/>
            </a:xfrm>
            <a:prstGeom prst="rect">
              <a:avLst/>
            </a:prstGeom>
            <a:noFill/>
          </p:spPr>
          <p:txBody>
            <a:bodyPr wrap="square" rtlCol="0">
              <a:spAutoFit/>
            </a:bodyPr>
            <a:lstStyle/>
            <a:p>
              <a:pPr>
                <a:lnSpc>
                  <a:spcPct val="130000"/>
                </a:lnSpc>
              </a:pPr>
              <a:r>
                <a:rPr lang="zh-CN" altLang="en-US" sz="1200" dirty="0">
                  <a:solidFill>
                    <a:schemeClr val="bg2">
                      <a:lumMod val="75000"/>
                    </a:schemeClr>
                  </a:solidFill>
                </a:rPr>
                <a:t>请输入文字和内容</a:t>
              </a:r>
              <a:endParaRPr lang="en-US" altLang="zh-CN" sz="1200" dirty="0">
                <a:solidFill>
                  <a:schemeClr val="bg2">
                    <a:lumMod val="75000"/>
                  </a:schemeClr>
                </a:solidFill>
              </a:endParaRPr>
            </a:p>
            <a:p>
              <a:pPr>
                <a:lnSpc>
                  <a:spcPct val="130000"/>
                </a:lnSpc>
              </a:pPr>
              <a:r>
                <a:rPr lang="zh-CN" altLang="en-US" sz="1200" dirty="0">
                  <a:solidFill>
                    <a:schemeClr val="bg2">
                      <a:lumMod val="75000"/>
                    </a:schemeClr>
                  </a:solidFill>
                </a:rPr>
                <a:t>点击此处添加文本标题</a:t>
              </a:r>
              <a:endParaRPr lang="en-US" altLang="zh-CN" sz="1200" dirty="0">
                <a:solidFill>
                  <a:schemeClr val="bg2">
                    <a:lumMod val="75000"/>
                  </a:schemeClr>
                </a:solidFill>
              </a:endParaRPr>
            </a:p>
          </p:txBody>
        </p:sp>
        <p:cxnSp>
          <p:nvCxnSpPr>
            <p:cNvPr id="60" name="直接连接符 59"/>
            <p:cNvCxnSpPr/>
            <p:nvPr/>
          </p:nvCxnSpPr>
          <p:spPr>
            <a:xfrm>
              <a:off x="731769" y="5412787"/>
              <a:ext cx="34773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632435" y="3811868"/>
              <a:ext cx="1727128" cy="400110"/>
            </a:xfrm>
            <a:prstGeom prst="rect">
              <a:avLst/>
            </a:prstGeom>
            <a:noFill/>
          </p:spPr>
          <p:txBody>
            <a:bodyPr wrap="square" rtlCol="0">
              <a:spAutoFit/>
            </a:bodyPr>
            <a:lstStyle>
              <a:defPPr>
                <a:defRPr lang="zh-CN"/>
              </a:defPPr>
              <a:lvl1pPr>
                <a:defRPr sz="6000">
                  <a:ln>
                    <a:solidFill>
                      <a:srgbClr val="0099FF"/>
                    </a:solidFill>
                  </a:ln>
                  <a:noFill/>
                  <a:latin typeface="+mj-lt"/>
                </a:defRPr>
              </a:lvl1pPr>
            </a:lstStyle>
            <a:p>
              <a:r>
                <a:rPr lang="en-US" altLang="zh-CN" sz="2000" dirty="0">
                  <a:ln>
                    <a:noFill/>
                  </a:ln>
                  <a:solidFill>
                    <a:schemeClr val="bg2">
                      <a:lumMod val="90000"/>
                    </a:schemeClr>
                  </a:solidFill>
                </a:rPr>
                <a:t>04</a:t>
              </a:r>
              <a:endParaRPr lang="zh-CN" altLang="en-US" sz="2000" dirty="0">
                <a:ln>
                  <a:noFill/>
                </a:ln>
                <a:solidFill>
                  <a:schemeClr val="bg2">
                    <a:lumMod val="90000"/>
                  </a:schemeClr>
                </a:solidFil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1BE6783-18F7-6585-5292-B06435F155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7999"/>
          </a:xfrm>
          <a:prstGeom prst="rect">
            <a:avLst/>
          </a:prstGeom>
        </p:spPr>
      </p:pic>
      <p:sp>
        <p:nvSpPr>
          <p:cNvPr id="10" name="文本框 9"/>
          <p:cNvSpPr txBox="1"/>
          <p:nvPr/>
        </p:nvSpPr>
        <p:spPr>
          <a:xfrm>
            <a:off x="550863" y="3409906"/>
            <a:ext cx="6948056" cy="1015663"/>
          </a:xfrm>
          <a:prstGeom prst="rect">
            <a:avLst/>
          </a:prstGeom>
          <a:noFill/>
        </p:spPr>
        <p:txBody>
          <a:bodyPr wrap="square" rtlCol="0">
            <a:spAutoFit/>
          </a:bodyPr>
          <a:lstStyle/>
          <a:p>
            <a:r>
              <a:rPr lang="zh-CN" altLang="en-US" sz="6000" dirty="0">
                <a:solidFill>
                  <a:schemeClr val="bg2">
                    <a:lumMod val="25000"/>
                  </a:schemeClr>
                </a:solidFill>
                <a:latin typeface="+mj-ea"/>
                <a:ea typeface="+mj-ea"/>
              </a:rPr>
              <a:t>年度工作概述</a:t>
            </a:r>
          </a:p>
        </p:txBody>
      </p:sp>
      <p:sp>
        <p:nvSpPr>
          <p:cNvPr id="14" name="文本框 13"/>
          <p:cNvSpPr txBox="1"/>
          <p:nvPr/>
        </p:nvSpPr>
        <p:spPr>
          <a:xfrm>
            <a:off x="550863" y="1532067"/>
            <a:ext cx="7462519" cy="1862048"/>
          </a:xfrm>
          <a:prstGeom prst="rect">
            <a:avLst/>
          </a:prstGeom>
          <a:noFill/>
        </p:spPr>
        <p:txBody>
          <a:bodyPr wrap="square" rtlCol="0">
            <a:spAutoFit/>
          </a:bodyPr>
          <a:lstStyle/>
          <a:p>
            <a:r>
              <a:rPr lang="en-US" altLang="zh-CN" sz="8800" dirty="0">
                <a:solidFill>
                  <a:schemeClr val="accent1"/>
                </a:solidFill>
                <a:latin typeface="+mj-lt"/>
                <a:ea typeface="+mj-ea"/>
              </a:rPr>
              <a:t>PART</a:t>
            </a:r>
            <a:r>
              <a:rPr lang="en-US" altLang="zh-CN" sz="11500" dirty="0">
                <a:solidFill>
                  <a:schemeClr val="accent1"/>
                </a:solidFill>
                <a:latin typeface="+mj-lt"/>
                <a:ea typeface="+mj-ea"/>
              </a:rPr>
              <a:t> </a:t>
            </a:r>
            <a:r>
              <a:rPr lang="en-US" altLang="zh-CN" sz="8800" dirty="0">
                <a:solidFill>
                  <a:schemeClr val="accent1"/>
                </a:solidFill>
                <a:latin typeface="+mj-lt"/>
                <a:ea typeface="+mj-ea"/>
              </a:rPr>
              <a:t>ONE</a:t>
            </a:r>
            <a:endParaRPr lang="zh-CN" altLang="en-US" sz="11500" dirty="0">
              <a:solidFill>
                <a:schemeClr val="accent1"/>
              </a:solidFill>
              <a:latin typeface="+mj-lt"/>
              <a:ea typeface="+mj-ea"/>
            </a:endParaRPr>
          </a:p>
        </p:txBody>
      </p:sp>
      <p:sp>
        <p:nvSpPr>
          <p:cNvPr id="18" name="矩形 17"/>
          <p:cNvSpPr/>
          <p:nvPr/>
        </p:nvSpPr>
        <p:spPr>
          <a:xfrm>
            <a:off x="732117" y="5195424"/>
            <a:ext cx="979096" cy="443619"/>
          </a:xfrm>
          <a:prstGeom prst="rect">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5"/>
          <p:cNvSpPr txBox="1"/>
          <p:nvPr>
            <p:custDataLst>
              <p:tags r:id="rId1"/>
            </p:custDataLst>
          </p:nvPr>
        </p:nvSpPr>
        <p:spPr>
          <a:xfrm>
            <a:off x="607687" y="4398525"/>
            <a:ext cx="3526078" cy="616131"/>
          </a:xfrm>
          <a:prstGeom prst="rect">
            <a:avLst/>
          </a:prstGeom>
          <a:noFill/>
        </p:spPr>
        <p:txBody>
          <a:bodyPr vert="horz" wrap="square">
            <a:spAutoFit/>
          </a:bodyPr>
          <a:lstStyle/>
          <a:p>
            <a:pPr>
              <a:lnSpc>
                <a:spcPct val="150000"/>
              </a:lnSpc>
            </a:pPr>
            <a:r>
              <a:rPr lang="zh-CN" altLang="en-US" sz="1200" dirty="0">
                <a:solidFill>
                  <a:schemeClr val="bg2">
                    <a:lumMod val="50000"/>
                  </a:schemeClr>
                </a:solidFill>
                <a:latin typeface="+mn-ea"/>
              </a:rPr>
              <a:t>单击此处输入你的正文，文字是您思想的提炼，为了最终演示发布的良好效果</a:t>
            </a:r>
          </a:p>
        </p:txBody>
      </p:sp>
      <p:sp>
        <p:nvSpPr>
          <p:cNvPr id="20" name="文本框 19"/>
          <p:cNvSpPr txBox="1"/>
          <p:nvPr/>
        </p:nvSpPr>
        <p:spPr>
          <a:xfrm>
            <a:off x="801748" y="5278734"/>
            <a:ext cx="839834" cy="338554"/>
          </a:xfrm>
          <a:prstGeom prst="rect">
            <a:avLst/>
          </a:prstGeom>
          <a:noFill/>
        </p:spPr>
        <p:txBody>
          <a:bodyPr wrap="square" rtlCol="0">
            <a:spAutoFit/>
          </a:bodyPr>
          <a:lstStyle/>
          <a:p>
            <a:pPr algn="ctr"/>
            <a:r>
              <a:rPr lang="zh-CN" altLang="en-US" sz="1600" dirty="0">
                <a:solidFill>
                  <a:schemeClr val="bg1"/>
                </a:solidFill>
                <a:latin typeface="+mn-ea"/>
              </a:rPr>
              <a:t>第一章</a:t>
            </a:r>
          </a:p>
        </p:txBody>
      </p:sp>
      <p:sp>
        <p:nvSpPr>
          <p:cNvPr id="5" name="文本框 4">
            <a:extLst>
              <a:ext uri="{FF2B5EF4-FFF2-40B4-BE49-F238E27FC236}">
                <a16:creationId xmlns:a16="http://schemas.microsoft.com/office/drawing/2014/main" id="{982C6961-E263-1C82-99C9-F4F957737536}"/>
              </a:ext>
            </a:extLst>
          </p:cNvPr>
          <p:cNvSpPr txBox="1"/>
          <p:nvPr/>
        </p:nvSpPr>
        <p:spPr>
          <a:xfrm>
            <a:off x="495403" y="218405"/>
            <a:ext cx="1304596" cy="275590"/>
          </a:xfrm>
          <a:prstGeom prst="rect">
            <a:avLst/>
          </a:prstGeom>
          <a:noFill/>
        </p:spPr>
        <p:txBody>
          <a:bodyPr wrap="square">
            <a:spAutoFit/>
          </a:bodyPr>
          <a:lstStyle/>
          <a:p>
            <a:r>
              <a:rPr lang="en-US" altLang="zh-CN" sz="1200" dirty="0">
                <a:solidFill>
                  <a:schemeClr val="accent1"/>
                </a:solidFill>
                <a:latin typeface="+mj-lt"/>
              </a:rPr>
              <a:t>KELE DESIGN</a:t>
            </a:r>
          </a:p>
        </p:txBody>
      </p:sp>
      <p:sp>
        <p:nvSpPr>
          <p:cNvPr id="6" name="文本框 5">
            <a:extLst>
              <a:ext uri="{FF2B5EF4-FFF2-40B4-BE49-F238E27FC236}">
                <a16:creationId xmlns:a16="http://schemas.microsoft.com/office/drawing/2014/main" id="{4FAD0836-063E-AE4A-0C34-B59761F7AB0B}"/>
              </a:ext>
            </a:extLst>
          </p:cNvPr>
          <p:cNvSpPr txBox="1"/>
          <p:nvPr/>
        </p:nvSpPr>
        <p:spPr>
          <a:xfrm>
            <a:off x="1687068" y="227930"/>
            <a:ext cx="2230565" cy="260350"/>
          </a:xfrm>
          <a:prstGeom prst="rect">
            <a:avLst/>
          </a:prstGeom>
          <a:noFill/>
        </p:spPr>
        <p:txBody>
          <a:bodyPr wrap="square">
            <a:spAutoFit/>
          </a:bodyPr>
          <a:lstStyle/>
          <a:p>
            <a:r>
              <a:rPr lang="zh-CN" altLang="en-US" sz="1100" dirty="0">
                <a:solidFill>
                  <a:schemeClr val="bg2">
                    <a:lumMod val="50000"/>
                  </a:schemeClr>
                </a:solidFill>
              </a:rPr>
              <a:t>香蕉不是梨有限公司</a:t>
            </a:r>
          </a:p>
        </p:txBody>
      </p:sp>
      <p:sp>
        <p:nvSpPr>
          <p:cNvPr id="7" name="文本框 6">
            <a:extLst>
              <a:ext uri="{FF2B5EF4-FFF2-40B4-BE49-F238E27FC236}">
                <a16:creationId xmlns:a16="http://schemas.microsoft.com/office/drawing/2014/main" id="{B00CF96E-FEDA-7182-DB21-60F061D67653}"/>
              </a:ext>
            </a:extLst>
          </p:cNvPr>
          <p:cNvSpPr txBox="1"/>
          <p:nvPr/>
        </p:nvSpPr>
        <p:spPr>
          <a:xfrm>
            <a:off x="9389457" y="199355"/>
            <a:ext cx="2366683" cy="430887"/>
          </a:xfrm>
          <a:prstGeom prst="rect">
            <a:avLst/>
          </a:prstGeom>
          <a:noFill/>
        </p:spPr>
        <p:txBody>
          <a:bodyPr wrap="square">
            <a:spAutoFit/>
          </a:bodyPr>
          <a:lstStyle/>
          <a:p>
            <a:pPr algn="r"/>
            <a:r>
              <a:rPr lang="en-US" altLang="zh-CN" sz="1100" dirty="0">
                <a:solidFill>
                  <a:schemeClr val="accent1"/>
                </a:solidFill>
                <a:latin typeface="+mj-lt"/>
              </a:rPr>
              <a:t>PRESENTATION</a:t>
            </a:r>
          </a:p>
          <a:p>
            <a:pPr algn="r"/>
            <a:r>
              <a:rPr lang="en-US" altLang="zh-CN" sz="1100" dirty="0">
                <a:solidFill>
                  <a:schemeClr val="accent1"/>
                </a:solidFill>
                <a:latin typeface="+mj-lt"/>
              </a:rPr>
              <a:t>//SLIDE</a:t>
            </a:r>
            <a:endParaRPr lang="zh-CN" altLang="en-US" sz="1100" dirty="0">
              <a:solidFill>
                <a:schemeClr val="accent1"/>
              </a:solidFill>
              <a:latin typeface="+mj-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1BE6783-18F7-6585-5292-B06435F155C7}"/>
              </a:ext>
            </a:extLst>
          </p:cNvPr>
          <p:cNvPicPr>
            <a:picLocks noChangeAspect="1"/>
          </p:cNvPicPr>
          <p:nvPr/>
        </p:nvPicPr>
        <p:blipFill>
          <a:blip r:embed="rId3"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1" name="矩形 40">
            <a:extLst>
              <a:ext uri="{FF2B5EF4-FFF2-40B4-BE49-F238E27FC236}">
                <a16:creationId xmlns:a16="http://schemas.microsoft.com/office/drawing/2014/main" id="{3D3C8AC2-3ED5-EFBB-E5B9-89B48D13AD92}"/>
              </a:ext>
            </a:extLst>
          </p:cNvPr>
          <p:cNvSpPr/>
          <p:nvPr/>
        </p:nvSpPr>
        <p:spPr>
          <a:xfrm>
            <a:off x="5703244" y="3714783"/>
            <a:ext cx="918671" cy="369332"/>
          </a:xfrm>
          <a:prstGeom prst="rect">
            <a:avLst/>
          </a:prstGeom>
          <a:noFill/>
        </p:spPr>
        <p:txBody>
          <a:bodyPr wrap="square" rtlCol="0">
            <a:spAutoFit/>
          </a:bodyPr>
          <a:lstStyle/>
          <a:p>
            <a:pPr algn="ctr"/>
            <a:r>
              <a:rPr lang="en-US" altLang="zh-CN" dirty="0">
                <a:solidFill>
                  <a:schemeClr val="bg1"/>
                </a:solidFill>
                <a:latin typeface="+mj-lt"/>
                <a:ea typeface="+mj-ea"/>
                <a:cs typeface="黑体" panose="02010609060101010101" charset="-122"/>
              </a:rPr>
              <a:t>40%</a:t>
            </a:r>
            <a:endParaRPr lang="zh-CN" altLang="en-US" dirty="0">
              <a:solidFill>
                <a:schemeClr val="bg1"/>
              </a:solidFill>
              <a:latin typeface="+mj-lt"/>
              <a:ea typeface="+mj-ea"/>
              <a:cs typeface="黑体" panose="02010609060101010101" charset="-122"/>
            </a:endParaRPr>
          </a:p>
        </p:txBody>
      </p:sp>
      <p:sp>
        <p:nvSpPr>
          <p:cNvPr id="66" name="矩形 65">
            <a:extLst>
              <a:ext uri="{FF2B5EF4-FFF2-40B4-BE49-F238E27FC236}">
                <a16:creationId xmlns:a16="http://schemas.microsoft.com/office/drawing/2014/main" id="{51AFD916-9B34-9EB8-F208-F7FBA152BD41}"/>
              </a:ext>
            </a:extLst>
          </p:cNvPr>
          <p:cNvSpPr/>
          <p:nvPr/>
        </p:nvSpPr>
        <p:spPr>
          <a:xfrm>
            <a:off x="11641138" y="0"/>
            <a:ext cx="550862" cy="2183452"/>
          </a:xfrm>
          <a:prstGeom prst="rect">
            <a:avLst/>
          </a:prstGeom>
          <a:gradFill>
            <a:gsLst>
              <a:gs pos="0">
                <a:schemeClr val="accent1"/>
              </a:gs>
              <a:gs pos="100000">
                <a:schemeClr val="accent1">
                  <a:alpha val="0"/>
                </a:schemeClr>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7" name="组合 66">
            <a:extLst>
              <a:ext uri="{FF2B5EF4-FFF2-40B4-BE49-F238E27FC236}">
                <a16:creationId xmlns:a16="http://schemas.microsoft.com/office/drawing/2014/main" id="{99E46210-67A5-1C00-7E56-4890D4C2EDB6}"/>
              </a:ext>
            </a:extLst>
          </p:cNvPr>
          <p:cNvGrpSpPr/>
          <p:nvPr/>
        </p:nvGrpSpPr>
        <p:grpSpPr>
          <a:xfrm flipH="1">
            <a:off x="3193143" y="5272450"/>
            <a:ext cx="8447995" cy="45719"/>
            <a:chOff x="1043354" y="5756031"/>
            <a:chExt cx="8447995" cy="45719"/>
          </a:xfrm>
        </p:grpSpPr>
        <p:sp>
          <p:nvSpPr>
            <p:cNvPr id="68" name="矩形 67">
              <a:extLst>
                <a:ext uri="{FF2B5EF4-FFF2-40B4-BE49-F238E27FC236}">
                  <a16:creationId xmlns:a16="http://schemas.microsoft.com/office/drawing/2014/main" id="{605B3A4A-FDEF-5F7D-1E3E-D160F67C533A}"/>
                </a:ext>
              </a:extLst>
            </p:cNvPr>
            <p:cNvSpPr/>
            <p:nvPr/>
          </p:nvSpPr>
          <p:spPr>
            <a:xfrm>
              <a:off x="1043354" y="5756031"/>
              <a:ext cx="597877" cy="45719"/>
            </a:xfrm>
            <a:prstGeom prst="rect">
              <a:avLst/>
            </a:prstGeom>
            <a:solidFill>
              <a:schemeClr val="bg2">
                <a:lumMod val="9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a:extLst>
                <a:ext uri="{FF2B5EF4-FFF2-40B4-BE49-F238E27FC236}">
                  <a16:creationId xmlns:a16="http://schemas.microsoft.com/office/drawing/2014/main" id="{F00EBAA0-3C92-3848-6362-48E540741FB9}"/>
                </a:ext>
              </a:extLst>
            </p:cNvPr>
            <p:cNvCxnSpPr>
              <a:stCxn id="68" idx="3"/>
            </p:cNvCxnSpPr>
            <p:nvPr/>
          </p:nvCxnSpPr>
          <p:spPr>
            <a:xfrm>
              <a:off x="1641231" y="5778891"/>
              <a:ext cx="7850118"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71" name="组合 70">
            <a:extLst>
              <a:ext uri="{FF2B5EF4-FFF2-40B4-BE49-F238E27FC236}">
                <a16:creationId xmlns:a16="http://schemas.microsoft.com/office/drawing/2014/main" id="{844F7A24-3B11-30DE-3AC6-879004D058B0}"/>
              </a:ext>
            </a:extLst>
          </p:cNvPr>
          <p:cNvGrpSpPr/>
          <p:nvPr/>
        </p:nvGrpSpPr>
        <p:grpSpPr>
          <a:xfrm>
            <a:off x="5658651" y="1108290"/>
            <a:ext cx="3142204" cy="652502"/>
            <a:chOff x="5658651" y="1108290"/>
            <a:chExt cx="3142204" cy="652502"/>
          </a:xfrm>
        </p:grpSpPr>
        <p:sp>
          <p:nvSpPr>
            <p:cNvPr id="72" name="文本框 71">
              <a:extLst>
                <a:ext uri="{FF2B5EF4-FFF2-40B4-BE49-F238E27FC236}">
                  <a16:creationId xmlns:a16="http://schemas.microsoft.com/office/drawing/2014/main" id="{FE3C74A4-A4F4-BE9D-5C17-18013C226992}"/>
                </a:ext>
              </a:extLst>
            </p:cNvPr>
            <p:cNvSpPr txBox="1"/>
            <p:nvPr/>
          </p:nvSpPr>
          <p:spPr>
            <a:xfrm>
              <a:off x="5658651" y="1108290"/>
              <a:ext cx="3142204" cy="584775"/>
            </a:xfrm>
            <a:prstGeom prst="rect">
              <a:avLst/>
            </a:prstGeom>
            <a:noFill/>
          </p:spPr>
          <p:txBody>
            <a:bodyPr wrap="square" rtlCol="0">
              <a:spAutoFit/>
            </a:bodyPr>
            <a:lstStyle/>
            <a:p>
              <a:r>
                <a:rPr lang="zh-CN" altLang="en-US" sz="3200" dirty="0">
                  <a:solidFill>
                    <a:schemeClr val="bg2">
                      <a:lumMod val="25000"/>
                    </a:schemeClr>
                  </a:solidFill>
                  <a:latin typeface="+mj-ea"/>
                  <a:ea typeface="+mj-ea"/>
                </a:rPr>
                <a:t>年度</a:t>
              </a:r>
              <a:r>
                <a:rPr lang="zh-CN" altLang="en-US" sz="3200" dirty="0">
                  <a:solidFill>
                    <a:schemeClr val="accent1"/>
                  </a:solidFill>
                  <a:latin typeface="+mj-ea"/>
                  <a:ea typeface="+mj-ea"/>
                </a:rPr>
                <a:t>工作概述</a:t>
              </a:r>
            </a:p>
          </p:txBody>
        </p:sp>
        <p:cxnSp>
          <p:nvCxnSpPr>
            <p:cNvPr id="73" name="直接连接符 72">
              <a:extLst>
                <a:ext uri="{FF2B5EF4-FFF2-40B4-BE49-F238E27FC236}">
                  <a16:creationId xmlns:a16="http://schemas.microsoft.com/office/drawing/2014/main" id="{1A71A8F7-6E67-6B60-B2FA-BF9F401B6C69}"/>
                </a:ext>
              </a:extLst>
            </p:cNvPr>
            <p:cNvCxnSpPr/>
            <p:nvPr/>
          </p:nvCxnSpPr>
          <p:spPr>
            <a:xfrm>
              <a:off x="5767754" y="1760792"/>
              <a:ext cx="7858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75" name="文本框 15">
            <a:extLst>
              <a:ext uri="{FF2B5EF4-FFF2-40B4-BE49-F238E27FC236}">
                <a16:creationId xmlns:a16="http://schemas.microsoft.com/office/drawing/2014/main" id="{F774B65C-55B5-756F-B0CA-D8BC495F9052}"/>
              </a:ext>
            </a:extLst>
          </p:cNvPr>
          <p:cNvSpPr txBox="1"/>
          <p:nvPr>
            <p:custDataLst>
              <p:tags r:id="rId1"/>
            </p:custDataLst>
          </p:nvPr>
        </p:nvSpPr>
        <p:spPr>
          <a:xfrm>
            <a:off x="5698687" y="2244165"/>
            <a:ext cx="3658155" cy="339132"/>
          </a:xfrm>
          <a:prstGeom prst="rect">
            <a:avLst/>
          </a:prstGeom>
          <a:noFill/>
        </p:spPr>
        <p:txBody>
          <a:bodyPr vert="horz" wrap="square">
            <a:spAutoFit/>
          </a:bodyPr>
          <a:lstStyle/>
          <a:p>
            <a:pPr>
              <a:lnSpc>
                <a:spcPct val="150000"/>
              </a:lnSpc>
            </a:pPr>
            <a:r>
              <a:rPr lang="zh-CN" altLang="en-US" sz="1200" dirty="0">
                <a:solidFill>
                  <a:schemeClr val="bg2">
                    <a:lumMod val="50000"/>
                  </a:schemeClr>
                </a:solidFill>
                <a:latin typeface="+mn-ea"/>
              </a:rPr>
              <a:t>单击此处输入你的正文，文字是您思想的提炼</a:t>
            </a:r>
          </a:p>
        </p:txBody>
      </p:sp>
      <p:sp>
        <p:nvSpPr>
          <p:cNvPr id="76" name="文本框 75">
            <a:extLst>
              <a:ext uri="{FF2B5EF4-FFF2-40B4-BE49-F238E27FC236}">
                <a16:creationId xmlns:a16="http://schemas.microsoft.com/office/drawing/2014/main" id="{2F2A6A44-4E21-18F2-9B3D-DC90E8ACF2F0}"/>
              </a:ext>
            </a:extLst>
          </p:cNvPr>
          <p:cNvSpPr txBox="1"/>
          <p:nvPr/>
        </p:nvSpPr>
        <p:spPr>
          <a:xfrm>
            <a:off x="5760499" y="3394800"/>
            <a:ext cx="2249714" cy="400110"/>
          </a:xfrm>
          <a:prstGeom prst="rect">
            <a:avLst/>
          </a:prstGeom>
          <a:noFill/>
        </p:spPr>
        <p:txBody>
          <a:bodyPr wrap="square" rtlCol="0">
            <a:spAutoFit/>
          </a:bodyPr>
          <a:lstStyle/>
          <a:p>
            <a:r>
              <a:rPr lang="zh-CN" altLang="en-US" sz="2000" dirty="0">
                <a:solidFill>
                  <a:schemeClr val="bg2">
                    <a:lumMod val="25000"/>
                  </a:schemeClr>
                </a:solidFill>
                <a:latin typeface="+mj-ea"/>
                <a:ea typeface="+mj-ea"/>
              </a:rPr>
              <a:t>年度工作概述</a:t>
            </a:r>
          </a:p>
        </p:txBody>
      </p:sp>
      <p:sp>
        <p:nvSpPr>
          <p:cNvPr id="77" name="矩形 76">
            <a:extLst>
              <a:ext uri="{FF2B5EF4-FFF2-40B4-BE49-F238E27FC236}">
                <a16:creationId xmlns:a16="http://schemas.microsoft.com/office/drawing/2014/main" id="{E5C63B98-F685-3789-13C6-85339A94E623}"/>
              </a:ext>
            </a:extLst>
          </p:cNvPr>
          <p:cNvSpPr/>
          <p:nvPr/>
        </p:nvSpPr>
        <p:spPr>
          <a:xfrm>
            <a:off x="5760498" y="3862199"/>
            <a:ext cx="5654989" cy="788229"/>
          </a:xfrm>
          <a:prstGeom prst="rect">
            <a:avLst/>
          </a:prstGeom>
        </p:spPr>
        <p:txBody>
          <a:bodyPr wrap="square">
            <a:spAutoFit/>
          </a:bodyPr>
          <a:lstStyle/>
          <a:p>
            <a:pPr algn="just">
              <a:lnSpc>
                <a:spcPct val="130000"/>
              </a:lnSpc>
            </a:pPr>
            <a:r>
              <a:rPr lang="zh-CN" altLang="en-US" sz="1200" dirty="0">
                <a:solidFill>
                  <a:schemeClr val="bg1">
                    <a:lumMod val="50000"/>
                  </a:schemeClr>
                </a:solidFill>
              </a:rPr>
              <a:t>请输入文字和内容点击此处添加文本标题请输入文字和内容点击此处添加文本</a:t>
            </a:r>
          </a:p>
          <a:p>
            <a:pPr algn="just">
              <a:lnSpc>
                <a:spcPct val="130000"/>
              </a:lnSpc>
            </a:pPr>
            <a:r>
              <a:rPr lang="zh-CN" altLang="en-US" sz="1200" dirty="0">
                <a:solidFill>
                  <a:schemeClr val="bg1">
                    <a:lumMod val="50000"/>
                  </a:schemeClr>
                </a:solidFill>
              </a:rPr>
              <a:t>请输入文字和内容点击此处添加文本标题请输入文字和内容点击此处添加文本标题，请输入文字和内容点击此处添加文本标题</a:t>
            </a:r>
          </a:p>
        </p:txBody>
      </p:sp>
      <p:graphicFrame>
        <p:nvGraphicFramePr>
          <p:cNvPr id="78" name="图表 77">
            <a:extLst>
              <a:ext uri="{FF2B5EF4-FFF2-40B4-BE49-F238E27FC236}">
                <a16:creationId xmlns:a16="http://schemas.microsoft.com/office/drawing/2014/main" id="{A21FB2F9-7DD9-AB1A-B3A3-D8D97736FB09}"/>
              </a:ext>
            </a:extLst>
          </p:cNvPr>
          <p:cNvGraphicFramePr/>
          <p:nvPr>
            <p:extLst>
              <p:ext uri="{D42A27DB-BD31-4B8C-83A1-F6EECF244321}">
                <p14:modId xmlns:p14="http://schemas.microsoft.com/office/powerpoint/2010/main" val="3505793756"/>
              </p:ext>
            </p:extLst>
          </p:nvPr>
        </p:nvGraphicFramePr>
        <p:xfrm>
          <a:off x="5767752" y="5295309"/>
          <a:ext cx="5873386" cy="635459"/>
        </p:xfrm>
        <a:graphic>
          <a:graphicData uri="http://schemas.openxmlformats.org/drawingml/2006/chart">
            <c:chart xmlns:c="http://schemas.openxmlformats.org/drawingml/2006/chart" xmlns:r="http://schemas.openxmlformats.org/officeDocument/2006/relationships" r:id="rId4"/>
          </a:graphicData>
        </a:graphic>
      </p:graphicFrame>
      <p:sp>
        <p:nvSpPr>
          <p:cNvPr id="79" name="矩形 78">
            <a:extLst>
              <a:ext uri="{FF2B5EF4-FFF2-40B4-BE49-F238E27FC236}">
                <a16:creationId xmlns:a16="http://schemas.microsoft.com/office/drawing/2014/main" id="{2B3816F0-15D8-18EF-0FAE-BECD39D328A8}"/>
              </a:ext>
            </a:extLst>
          </p:cNvPr>
          <p:cNvSpPr/>
          <p:nvPr/>
        </p:nvSpPr>
        <p:spPr>
          <a:xfrm>
            <a:off x="5816336" y="4844167"/>
            <a:ext cx="1691821" cy="407547"/>
          </a:xfrm>
          <a:prstGeom prst="rect">
            <a:avLst/>
          </a:prstGeom>
        </p:spPr>
        <p:txBody>
          <a:bodyPr wrap="square">
            <a:spAutoFit/>
          </a:bodyPr>
          <a:lstStyle/>
          <a:p>
            <a:pPr>
              <a:lnSpc>
                <a:spcPct val="110000"/>
              </a:lnSpc>
            </a:pPr>
            <a:r>
              <a:rPr lang="zh-CN" altLang="en-US" sz="2000" dirty="0">
                <a:solidFill>
                  <a:schemeClr val="tx2">
                    <a:lumMod val="40000"/>
                    <a:lumOff val="60000"/>
                  </a:schemeClr>
                </a:solidFill>
                <a:latin typeface="+mj-ea"/>
                <a:ea typeface="+mj-ea"/>
              </a:rPr>
              <a:t>工作概述</a:t>
            </a:r>
          </a:p>
        </p:txBody>
      </p:sp>
      <p:sp>
        <p:nvSpPr>
          <p:cNvPr id="80" name="矩形 79">
            <a:extLst>
              <a:ext uri="{FF2B5EF4-FFF2-40B4-BE49-F238E27FC236}">
                <a16:creationId xmlns:a16="http://schemas.microsoft.com/office/drawing/2014/main" id="{91DF1614-294A-D87B-E85B-78288739B3B5}"/>
              </a:ext>
            </a:extLst>
          </p:cNvPr>
          <p:cNvSpPr/>
          <p:nvPr/>
        </p:nvSpPr>
        <p:spPr>
          <a:xfrm>
            <a:off x="9945164" y="4844167"/>
            <a:ext cx="1691821" cy="409086"/>
          </a:xfrm>
          <a:prstGeom prst="rect">
            <a:avLst/>
          </a:prstGeom>
        </p:spPr>
        <p:txBody>
          <a:bodyPr wrap="square">
            <a:spAutoFit/>
          </a:bodyPr>
          <a:lstStyle/>
          <a:p>
            <a:pPr algn="r">
              <a:lnSpc>
                <a:spcPct val="110000"/>
              </a:lnSpc>
            </a:pPr>
            <a:r>
              <a:rPr lang="en-US" altLang="zh-CN" sz="2000" dirty="0">
                <a:solidFill>
                  <a:schemeClr val="tx2">
                    <a:lumMod val="40000"/>
                    <a:lumOff val="60000"/>
                  </a:schemeClr>
                </a:solidFill>
                <a:latin typeface="+mj-ea"/>
                <a:ea typeface="+mj-ea"/>
              </a:rPr>
              <a:t>78%</a:t>
            </a:r>
            <a:endParaRPr lang="zh-CN" altLang="en-US" sz="2000" dirty="0">
              <a:solidFill>
                <a:schemeClr val="tx2">
                  <a:lumMod val="40000"/>
                  <a:lumOff val="60000"/>
                </a:schemeClr>
              </a:solidFill>
              <a:latin typeface="+mj-ea"/>
              <a:ea typeface="+mj-ea"/>
            </a:endParaRPr>
          </a:p>
        </p:txBody>
      </p:sp>
      <p:sp>
        <p:nvSpPr>
          <p:cNvPr id="81" name="文本框 80">
            <a:extLst>
              <a:ext uri="{FF2B5EF4-FFF2-40B4-BE49-F238E27FC236}">
                <a16:creationId xmlns:a16="http://schemas.microsoft.com/office/drawing/2014/main" id="{091EC5DF-785A-7C3B-D386-0937990C7A0B}"/>
              </a:ext>
            </a:extLst>
          </p:cNvPr>
          <p:cNvSpPr txBox="1"/>
          <p:nvPr/>
        </p:nvSpPr>
        <p:spPr>
          <a:xfrm>
            <a:off x="527871" y="969790"/>
            <a:ext cx="2366683" cy="430887"/>
          </a:xfrm>
          <a:prstGeom prst="rect">
            <a:avLst/>
          </a:prstGeom>
          <a:noFill/>
        </p:spPr>
        <p:txBody>
          <a:bodyPr wrap="square">
            <a:spAutoFit/>
          </a:bodyPr>
          <a:lstStyle/>
          <a:p>
            <a:r>
              <a:rPr lang="en-US" altLang="zh-CN" sz="1100" dirty="0">
                <a:solidFill>
                  <a:schemeClr val="bg2">
                    <a:lumMod val="50000"/>
                  </a:schemeClr>
                </a:solidFill>
              </a:rPr>
              <a:t>Demo common business template</a:t>
            </a:r>
            <a:endParaRPr lang="zh-CN" altLang="en-US" sz="1100" dirty="0">
              <a:solidFill>
                <a:schemeClr val="bg2">
                  <a:lumMod val="50000"/>
                </a:schemeClr>
              </a:solidFill>
            </a:endParaRPr>
          </a:p>
        </p:txBody>
      </p:sp>
      <p:grpSp>
        <p:nvGrpSpPr>
          <p:cNvPr id="84" name="组合 83">
            <a:extLst>
              <a:ext uri="{FF2B5EF4-FFF2-40B4-BE49-F238E27FC236}">
                <a16:creationId xmlns:a16="http://schemas.microsoft.com/office/drawing/2014/main" id="{99B542F6-1F79-4FD3-2CAD-A6E10E1AE643}"/>
              </a:ext>
            </a:extLst>
          </p:cNvPr>
          <p:cNvGrpSpPr/>
          <p:nvPr/>
        </p:nvGrpSpPr>
        <p:grpSpPr>
          <a:xfrm>
            <a:off x="4661486" y="2183452"/>
            <a:ext cx="197151" cy="385284"/>
            <a:chOff x="177507" y="2648372"/>
            <a:chExt cx="197151" cy="385284"/>
          </a:xfrm>
        </p:grpSpPr>
        <p:grpSp>
          <p:nvGrpSpPr>
            <p:cNvPr id="85" name="组合 84">
              <a:extLst>
                <a:ext uri="{FF2B5EF4-FFF2-40B4-BE49-F238E27FC236}">
                  <a16:creationId xmlns:a16="http://schemas.microsoft.com/office/drawing/2014/main" id="{737CF269-3C35-6925-8D42-22F8BCAE3D66}"/>
                </a:ext>
              </a:extLst>
            </p:cNvPr>
            <p:cNvGrpSpPr/>
            <p:nvPr/>
          </p:nvGrpSpPr>
          <p:grpSpPr>
            <a:xfrm>
              <a:off x="177507" y="2648372"/>
              <a:ext cx="33870" cy="385284"/>
              <a:chOff x="177507" y="2651569"/>
              <a:chExt cx="33870" cy="385284"/>
            </a:xfrm>
          </p:grpSpPr>
          <p:sp>
            <p:nvSpPr>
              <p:cNvPr id="104" name="椭圆 103">
                <a:extLst>
                  <a:ext uri="{FF2B5EF4-FFF2-40B4-BE49-F238E27FC236}">
                    <a16:creationId xmlns:a16="http://schemas.microsoft.com/office/drawing/2014/main" id="{161D49EE-D281-0F7D-BA7B-D346937BF224}"/>
                  </a:ext>
                </a:extLst>
              </p:cNvPr>
              <p:cNvSpPr/>
              <p:nvPr/>
            </p:nvSpPr>
            <p:spPr>
              <a:xfrm>
                <a:off x="177507" y="265156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D5FE7D45-BA64-AC10-3B1C-C44B4012CC57}"/>
                  </a:ext>
                </a:extLst>
              </p:cNvPr>
              <p:cNvSpPr/>
              <p:nvPr/>
            </p:nvSpPr>
            <p:spPr>
              <a:xfrm>
                <a:off x="177507" y="2739422"/>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E0553B95-7F64-840D-E268-A3B197B116CB}"/>
                  </a:ext>
                </a:extLst>
              </p:cNvPr>
              <p:cNvSpPr/>
              <p:nvPr/>
            </p:nvSpPr>
            <p:spPr>
              <a:xfrm>
                <a:off x="177507" y="2827276"/>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E4CCC19F-A0B1-A280-E4FE-D27A2673F76E}"/>
                  </a:ext>
                </a:extLst>
              </p:cNvPr>
              <p:cNvSpPr/>
              <p:nvPr/>
            </p:nvSpPr>
            <p:spPr>
              <a:xfrm>
                <a:off x="177507" y="291512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3508C1C7-D413-B677-EAA8-6E78401CF3ED}"/>
                  </a:ext>
                </a:extLst>
              </p:cNvPr>
              <p:cNvSpPr/>
              <p:nvPr/>
            </p:nvSpPr>
            <p:spPr>
              <a:xfrm>
                <a:off x="177507" y="3002983"/>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a:extLst>
                <a:ext uri="{FF2B5EF4-FFF2-40B4-BE49-F238E27FC236}">
                  <a16:creationId xmlns:a16="http://schemas.microsoft.com/office/drawing/2014/main" id="{8C4D22F1-07BA-2717-0F3C-5D191EDE3C6B}"/>
                </a:ext>
              </a:extLst>
            </p:cNvPr>
            <p:cNvGrpSpPr/>
            <p:nvPr/>
          </p:nvGrpSpPr>
          <p:grpSpPr>
            <a:xfrm>
              <a:off x="231934" y="2648372"/>
              <a:ext cx="33870" cy="385284"/>
              <a:chOff x="225540" y="2651569"/>
              <a:chExt cx="33870" cy="385284"/>
            </a:xfrm>
          </p:grpSpPr>
          <p:sp>
            <p:nvSpPr>
              <p:cNvPr id="99" name="椭圆 98">
                <a:extLst>
                  <a:ext uri="{FF2B5EF4-FFF2-40B4-BE49-F238E27FC236}">
                    <a16:creationId xmlns:a16="http://schemas.microsoft.com/office/drawing/2014/main" id="{0277FD57-C431-24D4-776A-B3A8700F22FE}"/>
                  </a:ext>
                </a:extLst>
              </p:cNvPr>
              <p:cNvSpPr/>
              <p:nvPr/>
            </p:nvSpPr>
            <p:spPr>
              <a:xfrm>
                <a:off x="225540" y="265156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D8978950-475A-48B3-CFA8-8C947F074E20}"/>
                  </a:ext>
                </a:extLst>
              </p:cNvPr>
              <p:cNvSpPr/>
              <p:nvPr/>
            </p:nvSpPr>
            <p:spPr>
              <a:xfrm>
                <a:off x="225540" y="2739422"/>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862D42EE-F1D3-3752-0759-01FA712C613E}"/>
                  </a:ext>
                </a:extLst>
              </p:cNvPr>
              <p:cNvSpPr/>
              <p:nvPr/>
            </p:nvSpPr>
            <p:spPr>
              <a:xfrm>
                <a:off x="225540" y="2827276"/>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62623D9A-51F0-8387-6C76-B306E2186780}"/>
                  </a:ext>
                </a:extLst>
              </p:cNvPr>
              <p:cNvSpPr/>
              <p:nvPr/>
            </p:nvSpPr>
            <p:spPr>
              <a:xfrm>
                <a:off x="225540" y="291512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E725526E-6CE9-233B-17A9-D9B5E8981D92}"/>
                  </a:ext>
                </a:extLst>
              </p:cNvPr>
              <p:cNvSpPr/>
              <p:nvPr/>
            </p:nvSpPr>
            <p:spPr>
              <a:xfrm>
                <a:off x="225540" y="3002983"/>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a:extLst>
                <a:ext uri="{FF2B5EF4-FFF2-40B4-BE49-F238E27FC236}">
                  <a16:creationId xmlns:a16="http://schemas.microsoft.com/office/drawing/2014/main" id="{F862AD9D-079D-EF4A-41A3-49935B20F2ED}"/>
                </a:ext>
              </a:extLst>
            </p:cNvPr>
            <p:cNvGrpSpPr/>
            <p:nvPr/>
          </p:nvGrpSpPr>
          <p:grpSpPr>
            <a:xfrm>
              <a:off x="286361" y="2648372"/>
              <a:ext cx="33870" cy="385284"/>
              <a:chOff x="273573" y="2651569"/>
              <a:chExt cx="33870" cy="385284"/>
            </a:xfrm>
          </p:grpSpPr>
          <p:sp>
            <p:nvSpPr>
              <p:cNvPr id="94" name="椭圆 93">
                <a:extLst>
                  <a:ext uri="{FF2B5EF4-FFF2-40B4-BE49-F238E27FC236}">
                    <a16:creationId xmlns:a16="http://schemas.microsoft.com/office/drawing/2014/main" id="{DC6C1197-89F4-8E70-3900-F3D9A814C07A}"/>
                  </a:ext>
                </a:extLst>
              </p:cNvPr>
              <p:cNvSpPr/>
              <p:nvPr/>
            </p:nvSpPr>
            <p:spPr>
              <a:xfrm>
                <a:off x="273573" y="265156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A045A0EA-B39C-28AA-36D8-CBB23B3E8274}"/>
                  </a:ext>
                </a:extLst>
              </p:cNvPr>
              <p:cNvSpPr/>
              <p:nvPr/>
            </p:nvSpPr>
            <p:spPr>
              <a:xfrm>
                <a:off x="273573" y="2739422"/>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E4E68A35-A400-E9A4-C770-89BAA2311214}"/>
                  </a:ext>
                </a:extLst>
              </p:cNvPr>
              <p:cNvSpPr/>
              <p:nvPr/>
            </p:nvSpPr>
            <p:spPr>
              <a:xfrm>
                <a:off x="273573" y="2827276"/>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797479AD-81FD-9AA7-F807-0BF9DCB92B45}"/>
                  </a:ext>
                </a:extLst>
              </p:cNvPr>
              <p:cNvSpPr/>
              <p:nvPr/>
            </p:nvSpPr>
            <p:spPr>
              <a:xfrm>
                <a:off x="273573" y="291512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47ECBEB9-E245-EB83-301F-3CD1C8ACFAAC}"/>
                  </a:ext>
                </a:extLst>
              </p:cNvPr>
              <p:cNvSpPr/>
              <p:nvPr/>
            </p:nvSpPr>
            <p:spPr>
              <a:xfrm>
                <a:off x="273573" y="3002983"/>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a:extLst>
                <a:ext uri="{FF2B5EF4-FFF2-40B4-BE49-F238E27FC236}">
                  <a16:creationId xmlns:a16="http://schemas.microsoft.com/office/drawing/2014/main" id="{A96E2BBC-6152-8EE6-BC94-D61F879560CC}"/>
                </a:ext>
              </a:extLst>
            </p:cNvPr>
            <p:cNvGrpSpPr/>
            <p:nvPr/>
          </p:nvGrpSpPr>
          <p:grpSpPr>
            <a:xfrm>
              <a:off x="340788" y="2648372"/>
              <a:ext cx="33870" cy="385284"/>
              <a:chOff x="321605" y="2651569"/>
              <a:chExt cx="33870" cy="385284"/>
            </a:xfrm>
          </p:grpSpPr>
          <p:sp>
            <p:nvSpPr>
              <p:cNvPr id="89" name="椭圆 88">
                <a:extLst>
                  <a:ext uri="{FF2B5EF4-FFF2-40B4-BE49-F238E27FC236}">
                    <a16:creationId xmlns:a16="http://schemas.microsoft.com/office/drawing/2014/main" id="{C91EB63E-A85F-1E6C-F0AC-FBCF8056BC79}"/>
                  </a:ext>
                </a:extLst>
              </p:cNvPr>
              <p:cNvSpPr/>
              <p:nvPr/>
            </p:nvSpPr>
            <p:spPr>
              <a:xfrm>
                <a:off x="321605" y="265156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5CEDD2CA-BBCC-A712-06AA-FA4BD33619A2}"/>
                  </a:ext>
                </a:extLst>
              </p:cNvPr>
              <p:cNvSpPr/>
              <p:nvPr/>
            </p:nvSpPr>
            <p:spPr>
              <a:xfrm>
                <a:off x="321605" y="2739422"/>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D43B97A8-0D75-247A-CE07-4790AC623D57}"/>
                  </a:ext>
                </a:extLst>
              </p:cNvPr>
              <p:cNvSpPr/>
              <p:nvPr/>
            </p:nvSpPr>
            <p:spPr>
              <a:xfrm>
                <a:off x="321605" y="2827276"/>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78A88508-626A-64AD-8C20-7E208CE4E384}"/>
                  </a:ext>
                </a:extLst>
              </p:cNvPr>
              <p:cNvSpPr/>
              <p:nvPr/>
            </p:nvSpPr>
            <p:spPr>
              <a:xfrm>
                <a:off x="321605" y="291512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606285FC-7E65-E330-7C8E-525D717AA8BE}"/>
                  </a:ext>
                </a:extLst>
              </p:cNvPr>
              <p:cNvSpPr/>
              <p:nvPr/>
            </p:nvSpPr>
            <p:spPr>
              <a:xfrm>
                <a:off x="321605" y="3002983"/>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0" name="文本框 109">
            <a:extLst>
              <a:ext uri="{FF2B5EF4-FFF2-40B4-BE49-F238E27FC236}">
                <a16:creationId xmlns:a16="http://schemas.microsoft.com/office/drawing/2014/main" id="{42BA62B2-34F5-9A2A-8C45-156B4AAC6653}"/>
              </a:ext>
            </a:extLst>
          </p:cNvPr>
          <p:cNvSpPr txBox="1"/>
          <p:nvPr/>
        </p:nvSpPr>
        <p:spPr>
          <a:xfrm>
            <a:off x="9109192" y="6316923"/>
            <a:ext cx="2642034" cy="276999"/>
          </a:xfrm>
          <a:prstGeom prst="rect">
            <a:avLst/>
          </a:prstGeom>
          <a:noFill/>
        </p:spPr>
        <p:txBody>
          <a:bodyPr wrap="square">
            <a:spAutoFit/>
          </a:bodyPr>
          <a:lstStyle/>
          <a:p>
            <a:pPr algn="r"/>
            <a:r>
              <a:rPr lang="en-US" altLang="zh-CN" sz="1200" dirty="0">
                <a:solidFill>
                  <a:schemeClr val="accent1"/>
                </a:solidFill>
              </a:rPr>
              <a:t>wwwXXXXX.com</a:t>
            </a:r>
            <a:endParaRPr lang="zh-CN" altLang="en-US" sz="1200" dirty="0">
              <a:solidFill>
                <a:schemeClr val="accent1"/>
              </a:solidFill>
            </a:endParaRPr>
          </a:p>
        </p:txBody>
      </p:sp>
      <p:pic>
        <p:nvPicPr>
          <p:cNvPr id="2" name="图片 1">
            <a:extLst>
              <a:ext uri="{FF2B5EF4-FFF2-40B4-BE49-F238E27FC236}">
                <a16:creationId xmlns:a16="http://schemas.microsoft.com/office/drawing/2014/main" id="{CEB3E0CF-B21F-64C2-4A5E-DBCB44FB581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382" y="2487328"/>
            <a:ext cx="4995367" cy="4379191"/>
          </a:xfrm>
          <a:prstGeom prst="rect">
            <a:avLst/>
          </a:prstGeom>
        </p:spPr>
      </p:pic>
    </p:spTree>
    <p:extLst>
      <p:ext uri="{BB962C8B-B14F-4D97-AF65-F5344CB8AC3E}">
        <p14:creationId xmlns:p14="http://schemas.microsoft.com/office/powerpoint/2010/main" val="1415823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1BE6783-18F7-6585-5292-B06435F155C7}"/>
              </a:ext>
            </a:extLst>
          </p:cNvPr>
          <p:cNvPicPr>
            <a:picLocks noChangeAspect="1"/>
          </p:cNvPicPr>
          <p:nvPr/>
        </p:nvPicPr>
        <p:blipFill>
          <a:blip r:embed="rId2"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7" name="矩形 36">
            <a:extLst>
              <a:ext uri="{FF2B5EF4-FFF2-40B4-BE49-F238E27FC236}">
                <a16:creationId xmlns:a16="http://schemas.microsoft.com/office/drawing/2014/main" id="{00C75640-AFF8-C55E-D253-AA2B9A6A5CCA}"/>
              </a:ext>
            </a:extLst>
          </p:cNvPr>
          <p:cNvSpPr/>
          <p:nvPr/>
        </p:nvSpPr>
        <p:spPr>
          <a:xfrm>
            <a:off x="550863" y="3530599"/>
            <a:ext cx="6002337" cy="2637971"/>
          </a:xfrm>
          <a:prstGeom prst="rect">
            <a:avLst/>
          </a:prstGeom>
          <a:solidFill>
            <a:schemeClr val="bg1"/>
          </a:solidFill>
          <a:ln>
            <a:noFill/>
            <a:prstDash val="dash"/>
          </a:ln>
          <a:effectLst>
            <a:outerShdw blurRad="215900" dist="190500" dir="5400000" sx="98000" sy="98000" algn="t" rotWithShape="0">
              <a:schemeClr val="accent5">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3D3C8AC2-3ED5-EFBB-E5B9-89B48D13AD92}"/>
              </a:ext>
            </a:extLst>
          </p:cNvPr>
          <p:cNvSpPr/>
          <p:nvPr/>
        </p:nvSpPr>
        <p:spPr>
          <a:xfrm>
            <a:off x="5703244" y="3714783"/>
            <a:ext cx="918671" cy="369332"/>
          </a:xfrm>
          <a:prstGeom prst="rect">
            <a:avLst/>
          </a:prstGeom>
          <a:noFill/>
        </p:spPr>
        <p:txBody>
          <a:bodyPr wrap="square" rtlCol="0">
            <a:spAutoFit/>
          </a:bodyPr>
          <a:lstStyle/>
          <a:p>
            <a:pPr algn="ctr"/>
            <a:r>
              <a:rPr lang="en-US" altLang="zh-CN" dirty="0">
                <a:solidFill>
                  <a:schemeClr val="bg1"/>
                </a:solidFill>
                <a:latin typeface="+mj-lt"/>
                <a:ea typeface="+mj-ea"/>
                <a:cs typeface="黑体" panose="02010609060101010101" charset="-122"/>
              </a:rPr>
              <a:t>40%</a:t>
            </a:r>
            <a:endParaRPr lang="zh-CN" altLang="en-US" dirty="0">
              <a:solidFill>
                <a:schemeClr val="bg1"/>
              </a:solidFill>
              <a:latin typeface="+mj-lt"/>
              <a:ea typeface="+mj-ea"/>
              <a:cs typeface="黑体" panose="02010609060101010101" charset="-122"/>
            </a:endParaRPr>
          </a:p>
        </p:txBody>
      </p:sp>
      <p:grpSp>
        <p:nvGrpSpPr>
          <p:cNvPr id="2" name="组合 1">
            <a:extLst>
              <a:ext uri="{FF2B5EF4-FFF2-40B4-BE49-F238E27FC236}">
                <a16:creationId xmlns:a16="http://schemas.microsoft.com/office/drawing/2014/main" id="{8412327B-0818-5805-EA04-E9F31C6E7714}"/>
              </a:ext>
            </a:extLst>
          </p:cNvPr>
          <p:cNvGrpSpPr/>
          <p:nvPr/>
        </p:nvGrpSpPr>
        <p:grpSpPr>
          <a:xfrm>
            <a:off x="660199" y="1032090"/>
            <a:ext cx="3142204" cy="652502"/>
            <a:chOff x="5658651" y="1108290"/>
            <a:chExt cx="3142204" cy="652502"/>
          </a:xfrm>
        </p:grpSpPr>
        <p:sp>
          <p:nvSpPr>
            <p:cNvPr id="3" name="文本框 2">
              <a:extLst>
                <a:ext uri="{FF2B5EF4-FFF2-40B4-BE49-F238E27FC236}">
                  <a16:creationId xmlns:a16="http://schemas.microsoft.com/office/drawing/2014/main" id="{541F72B1-24D5-ECEF-F76F-E978D33DCB44}"/>
                </a:ext>
              </a:extLst>
            </p:cNvPr>
            <p:cNvSpPr txBox="1"/>
            <p:nvPr/>
          </p:nvSpPr>
          <p:spPr>
            <a:xfrm>
              <a:off x="5658651" y="1108290"/>
              <a:ext cx="3142204" cy="584775"/>
            </a:xfrm>
            <a:prstGeom prst="rect">
              <a:avLst/>
            </a:prstGeom>
            <a:noFill/>
          </p:spPr>
          <p:txBody>
            <a:bodyPr wrap="square" rtlCol="0">
              <a:spAutoFit/>
            </a:bodyPr>
            <a:lstStyle/>
            <a:p>
              <a:r>
                <a:rPr lang="zh-CN" altLang="en-US" sz="3200" dirty="0">
                  <a:solidFill>
                    <a:schemeClr val="bg2">
                      <a:lumMod val="25000"/>
                    </a:schemeClr>
                  </a:solidFill>
                  <a:latin typeface="+mj-ea"/>
                  <a:ea typeface="+mj-ea"/>
                </a:rPr>
                <a:t>年度</a:t>
              </a:r>
              <a:r>
                <a:rPr lang="zh-CN" altLang="en-US" sz="3200" dirty="0">
                  <a:solidFill>
                    <a:schemeClr val="accent1"/>
                  </a:solidFill>
                  <a:latin typeface="+mj-ea"/>
                  <a:ea typeface="+mj-ea"/>
                </a:rPr>
                <a:t>工作概述</a:t>
              </a:r>
            </a:p>
          </p:txBody>
        </p:sp>
        <p:cxnSp>
          <p:nvCxnSpPr>
            <p:cNvPr id="5" name="直接连接符 4">
              <a:extLst>
                <a:ext uri="{FF2B5EF4-FFF2-40B4-BE49-F238E27FC236}">
                  <a16:creationId xmlns:a16="http://schemas.microsoft.com/office/drawing/2014/main" id="{1690531B-5AD9-94A4-0240-CD0A77F9FFC0}"/>
                </a:ext>
              </a:extLst>
            </p:cNvPr>
            <p:cNvCxnSpPr/>
            <p:nvPr/>
          </p:nvCxnSpPr>
          <p:spPr>
            <a:xfrm>
              <a:off x="5767754" y="1760792"/>
              <a:ext cx="7858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69440815-A575-6B28-4694-73AB41D7DE55}"/>
              </a:ext>
            </a:extLst>
          </p:cNvPr>
          <p:cNvGrpSpPr/>
          <p:nvPr/>
        </p:nvGrpSpPr>
        <p:grpSpPr>
          <a:xfrm>
            <a:off x="7159015" y="2152972"/>
            <a:ext cx="197151" cy="385284"/>
            <a:chOff x="177507" y="2648372"/>
            <a:chExt cx="197151" cy="385284"/>
          </a:xfrm>
        </p:grpSpPr>
        <p:grpSp>
          <p:nvGrpSpPr>
            <p:cNvPr id="8" name="组合 7">
              <a:extLst>
                <a:ext uri="{FF2B5EF4-FFF2-40B4-BE49-F238E27FC236}">
                  <a16:creationId xmlns:a16="http://schemas.microsoft.com/office/drawing/2014/main" id="{75FB9626-5CD5-862C-77F6-22BAD8BDAFF6}"/>
                </a:ext>
              </a:extLst>
            </p:cNvPr>
            <p:cNvGrpSpPr/>
            <p:nvPr/>
          </p:nvGrpSpPr>
          <p:grpSpPr>
            <a:xfrm>
              <a:off x="177507" y="2648372"/>
              <a:ext cx="33870" cy="385284"/>
              <a:chOff x="177507" y="2651569"/>
              <a:chExt cx="33870" cy="385284"/>
            </a:xfrm>
          </p:grpSpPr>
          <p:sp>
            <p:nvSpPr>
              <p:cNvPr id="27" name="椭圆 26">
                <a:extLst>
                  <a:ext uri="{FF2B5EF4-FFF2-40B4-BE49-F238E27FC236}">
                    <a16:creationId xmlns:a16="http://schemas.microsoft.com/office/drawing/2014/main" id="{FAFE57A8-A6CC-035C-B526-3AEAF9AB23AC}"/>
                  </a:ext>
                </a:extLst>
              </p:cNvPr>
              <p:cNvSpPr/>
              <p:nvPr/>
            </p:nvSpPr>
            <p:spPr>
              <a:xfrm>
                <a:off x="177507" y="265156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06397532-16B3-141F-9003-7376FE8BF891}"/>
                  </a:ext>
                </a:extLst>
              </p:cNvPr>
              <p:cNvSpPr/>
              <p:nvPr/>
            </p:nvSpPr>
            <p:spPr>
              <a:xfrm>
                <a:off x="177507" y="2739422"/>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39A4FC5D-8A10-746D-19B0-9F4C8048B604}"/>
                  </a:ext>
                </a:extLst>
              </p:cNvPr>
              <p:cNvSpPr/>
              <p:nvPr/>
            </p:nvSpPr>
            <p:spPr>
              <a:xfrm>
                <a:off x="177507" y="2827276"/>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AC93F8BA-797A-DEC4-861C-815E94406956}"/>
                  </a:ext>
                </a:extLst>
              </p:cNvPr>
              <p:cNvSpPr/>
              <p:nvPr/>
            </p:nvSpPr>
            <p:spPr>
              <a:xfrm>
                <a:off x="177507" y="291512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756E5B4B-8661-B30C-2D74-CF2A9B517D20}"/>
                  </a:ext>
                </a:extLst>
              </p:cNvPr>
              <p:cNvSpPr/>
              <p:nvPr/>
            </p:nvSpPr>
            <p:spPr>
              <a:xfrm>
                <a:off x="177507" y="3002983"/>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2172861C-2E7D-72F7-C5D3-D727305611ED}"/>
                </a:ext>
              </a:extLst>
            </p:cNvPr>
            <p:cNvGrpSpPr/>
            <p:nvPr/>
          </p:nvGrpSpPr>
          <p:grpSpPr>
            <a:xfrm>
              <a:off x="231934" y="2648372"/>
              <a:ext cx="33870" cy="385284"/>
              <a:chOff x="225540" y="2651569"/>
              <a:chExt cx="33870" cy="385284"/>
            </a:xfrm>
          </p:grpSpPr>
          <p:sp>
            <p:nvSpPr>
              <p:cNvPr id="22" name="椭圆 21">
                <a:extLst>
                  <a:ext uri="{FF2B5EF4-FFF2-40B4-BE49-F238E27FC236}">
                    <a16:creationId xmlns:a16="http://schemas.microsoft.com/office/drawing/2014/main" id="{6B46F4F5-BD50-A77F-04AC-A843151D4CCB}"/>
                  </a:ext>
                </a:extLst>
              </p:cNvPr>
              <p:cNvSpPr/>
              <p:nvPr/>
            </p:nvSpPr>
            <p:spPr>
              <a:xfrm>
                <a:off x="225540" y="265156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E6450E0B-1B89-9A60-F407-70946685BCFC}"/>
                  </a:ext>
                </a:extLst>
              </p:cNvPr>
              <p:cNvSpPr/>
              <p:nvPr/>
            </p:nvSpPr>
            <p:spPr>
              <a:xfrm>
                <a:off x="225540" y="2739422"/>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1950E9E6-7156-D00B-21FD-1DFA4AF156B3}"/>
                  </a:ext>
                </a:extLst>
              </p:cNvPr>
              <p:cNvSpPr/>
              <p:nvPr/>
            </p:nvSpPr>
            <p:spPr>
              <a:xfrm>
                <a:off x="225540" y="2827276"/>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D373FFB9-A8E0-61D8-6DE9-A7174F92BF88}"/>
                  </a:ext>
                </a:extLst>
              </p:cNvPr>
              <p:cNvSpPr/>
              <p:nvPr/>
            </p:nvSpPr>
            <p:spPr>
              <a:xfrm>
                <a:off x="225540" y="291512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92DAD189-2329-67B9-C1C6-B17836D46D4D}"/>
                  </a:ext>
                </a:extLst>
              </p:cNvPr>
              <p:cNvSpPr/>
              <p:nvPr/>
            </p:nvSpPr>
            <p:spPr>
              <a:xfrm>
                <a:off x="225540" y="3002983"/>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D36B5A31-795C-1E5A-44DE-5AD04F663CB2}"/>
                </a:ext>
              </a:extLst>
            </p:cNvPr>
            <p:cNvGrpSpPr/>
            <p:nvPr/>
          </p:nvGrpSpPr>
          <p:grpSpPr>
            <a:xfrm>
              <a:off x="286361" y="2648372"/>
              <a:ext cx="33870" cy="385284"/>
              <a:chOff x="273573" y="2651569"/>
              <a:chExt cx="33870" cy="385284"/>
            </a:xfrm>
          </p:grpSpPr>
          <p:sp>
            <p:nvSpPr>
              <p:cNvPr id="17" name="椭圆 16">
                <a:extLst>
                  <a:ext uri="{FF2B5EF4-FFF2-40B4-BE49-F238E27FC236}">
                    <a16:creationId xmlns:a16="http://schemas.microsoft.com/office/drawing/2014/main" id="{AD0EEE06-D81B-2795-6E8D-A7AF3F600DBD}"/>
                  </a:ext>
                </a:extLst>
              </p:cNvPr>
              <p:cNvSpPr/>
              <p:nvPr/>
            </p:nvSpPr>
            <p:spPr>
              <a:xfrm>
                <a:off x="273573" y="265156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DF228CFD-6658-2EED-78DB-C8CBA2A8AE19}"/>
                  </a:ext>
                </a:extLst>
              </p:cNvPr>
              <p:cNvSpPr/>
              <p:nvPr/>
            </p:nvSpPr>
            <p:spPr>
              <a:xfrm>
                <a:off x="273573" y="2739422"/>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177331DD-8AED-F55B-07DF-D02AC11DDDD9}"/>
                  </a:ext>
                </a:extLst>
              </p:cNvPr>
              <p:cNvSpPr/>
              <p:nvPr/>
            </p:nvSpPr>
            <p:spPr>
              <a:xfrm>
                <a:off x="273573" y="2827276"/>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AE52BBCD-5E65-6EC7-A9F0-B170B55F446B}"/>
                  </a:ext>
                </a:extLst>
              </p:cNvPr>
              <p:cNvSpPr/>
              <p:nvPr/>
            </p:nvSpPr>
            <p:spPr>
              <a:xfrm>
                <a:off x="273573" y="291512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C9508FF1-6CC8-81CF-A9AF-674673B15618}"/>
                  </a:ext>
                </a:extLst>
              </p:cNvPr>
              <p:cNvSpPr/>
              <p:nvPr/>
            </p:nvSpPr>
            <p:spPr>
              <a:xfrm>
                <a:off x="273573" y="3002983"/>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50777778-3237-7980-A490-BA9ED7F8D818}"/>
                </a:ext>
              </a:extLst>
            </p:cNvPr>
            <p:cNvGrpSpPr/>
            <p:nvPr/>
          </p:nvGrpSpPr>
          <p:grpSpPr>
            <a:xfrm>
              <a:off x="340788" y="2648372"/>
              <a:ext cx="33870" cy="385284"/>
              <a:chOff x="321605" y="2651569"/>
              <a:chExt cx="33870" cy="385284"/>
            </a:xfrm>
          </p:grpSpPr>
          <p:sp>
            <p:nvSpPr>
              <p:cNvPr id="12" name="椭圆 11">
                <a:extLst>
                  <a:ext uri="{FF2B5EF4-FFF2-40B4-BE49-F238E27FC236}">
                    <a16:creationId xmlns:a16="http://schemas.microsoft.com/office/drawing/2014/main" id="{E86A9DF4-FB5C-2B0F-1995-4E9858AF869A}"/>
                  </a:ext>
                </a:extLst>
              </p:cNvPr>
              <p:cNvSpPr/>
              <p:nvPr/>
            </p:nvSpPr>
            <p:spPr>
              <a:xfrm>
                <a:off x="321605" y="265156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9027B755-FA5D-A508-C4A7-CC64744E27B6}"/>
                  </a:ext>
                </a:extLst>
              </p:cNvPr>
              <p:cNvSpPr/>
              <p:nvPr/>
            </p:nvSpPr>
            <p:spPr>
              <a:xfrm>
                <a:off x="321605" y="2739422"/>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6C4F14ED-C044-806D-3A36-581E09B1670E}"/>
                  </a:ext>
                </a:extLst>
              </p:cNvPr>
              <p:cNvSpPr/>
              <p:nvPr/>
            </p:nvSpPr>
            <p:spPr>
              <a:xfrm>
                <a:off x="321605" y="2827276"/>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FEBE0B05-6A05-C240-CE31-07A259530CC1}"/>
                  </a:ext>
                </a:extLst>
              </p:cNvPr>
              <p:cNvSpPr/>
              <p:nvPr/>
            </p:nvSpPr>
            <p:spPr>
              <a:xfrm>
                <a:off x="321605" y="2915129"/>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ED464AB2-201F-0B1A-574A-F82D79132C8E}"/>
                  </a:ext>
                </a:extLst>
              </p:cNvPr>
              <p:cNvSpPr/>
              <p:nvPr/>
            </p:nvSpPr>
            <p:spPr>
              <a:xfrm>
                <a:off x="321605" y="3002983"/>
                <a:ext cx="33870" cy="33870"/>
              </a:xfrm>
              <a:prstGeom prst="ellipse">
                <a:avLst/>
              </a:prstGeom>
              <a:solidFill>
                <a:schemeClr val="bg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2" name="矩形 31">
            <a:extLst>
              <a:ext uri="{FF2B5EF4-FFF2-40B4-BE49-F238E27FC236}">
                <a16:creationId xmlns:a16="http://schemas.microsoft.com/office/drawing/2014/main" id="{A57791D8-FB81-8B09-480E-C67FB3AA7AE3}"/>
              </a:ext>
            </a:extLst>
          </p:cNvPr>
          <p:cNvSpPr/>
          <p:nvPr/>
        </p:nvSpPr>
        <p:spPr>
          <a:xfrm rot="16200000">
            <a:off x="10847805" y="-312106"/>
            <a:ext cx="324829" cy="2363562"/>
          </a:xfrm>
          <a:prstGeom prst="rect">
            <a:avLst/>
          </a:prstGeom>
          <a:gradFill>
            <a:gsLst>
              <a:gs pos="0">
                <a:schemeClr val="accent1"/>
              </a:gs>
              <a:gs pos="100000">
                <a:schemeClr val="accent1">
                  <a:alpha val="0"/>
                </a:schemeClr>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文本框 33">
            <a:extLst>
              <a:ext uri="{FF2B5EF4-FFF2-40B4-BE49-F238E27FC236}">
                <a16:creationId xmlns:a16="http://schemas.microsoft.com/office/drawing/2014/main" id="{6E6C03E4-F120-6CBF-CAB3-5A90E3AF06A5}"/>
              </a:ext>
            </a:extLst>
          </p:cNvPr>
          <p:cNvSpPr txBox="1"/>
          <p:nvPr/>
        </p:nvSpPr>
        <p:spPr>
          <a:xfrm>
            <a:off x="660200" y="2233869"/>
            <a:ext cx="2249714" cy="400110"/>
          </a:xfrm>
          <a:prstGeom prst="rect">
            <a:avLst/>
          </a:prstGeom>
          <a:noFill/>
        </p:spPr>
        <p:txBody>
          <a:bodyPr wrap="square" rtlCol="0">
            <a:spAutoFit/>
          </a:bodyPr>
          <a:lstStyle/>
          <a:p>
            <a:r>
              <a:rPr lang="zh-CN" altLang="en-US" sz="2000" dirty="0">
                <a:solidFill>
                  <a:schemeClr val="bg2">
                    <a:lumMod val="25000"/>
                  </a:schemeClr>
                </a:solidFill>
                <a:latin typeface="+mj-ea"/>
                <a:ea typeface="+mj-ea"/>
              </a:rPr>
              <a:t>年度工作概述</a:t>
            </a:r>
          </a:p>
        </p:txBody>
      </p:sp>
      <p:sp>
        <p:nvSpPr>
          <p:cNvPr id="35" name="矩形 34">
            <a:extLst>
              <a:ext uri="{FF2B5EF4-FFF2-40B4-BE49-F238E27FC236}">
                <a16:creationId xmlns:a16="http://schemas.microsoft.com/office/drawing/2014/main" id="{F52567C5-042E-8825-C05F-4E7A305A7F9D}"/>
              </a:ext>
            </a:extLst>
          </p:cNvPr>
          <p:cNvSpPr/>
          <p:nvPr/>
        </p:nvSpPr>
        <p:spPr>
          <a:xfrm>
            <a:off x="660199" y="2701268"/>
            <a:ext cx="5893001" cy="548163"/>
          </a:xfrm>
          <a:prstGeom prst="rect">
            <a:avLst/>
          </a:prstGeom>
        </p:spPr>
        <p:txBody>
          <a:bodyPr wrap="square">
            <a:spAutoFit/>
          </a:bodyPr>
          <a:lstStyle/>
          <a:p>
            <a:pPr algn="just">
              <a:lnSpc>
                <a:spcPct val="130000"/>
              </a:lnSpc>
            </a:pPr>
            <a:r>
              <a:rPr lang="zh-CN" altLang="en-US" sz="1200" dirty="0">
                <a:solidFill>
                  <a:schemeClr val="bg1">
                    <a:lumMod val="50000"/>
                  </a:schemeClr>
                </a:solidFill>
              </a:rPr>
              <a:t>请输入文字和内容点击此处添加文本标题请输入文字和内容点击此处添加文本</a:t>
            </a:r>
          </a:p>
          <a:p>
            <a:pPr algn="just">
              <a:lnSpc>
                <a:spcPct val="130000"/>
              </a:lnSpc>
            </a:pPr>
            <a:r>
              <a:rPr lang="zh-CN" altLang="en-US" sz="1200" dirty="0">
                <a:solidFill>
                  <a:schemeClr val="bg1">
                    <a:lumMod val="50000"/>
                  </a:schemeClr>
                </a:solidFill>
              </a:rPr>
              <a:t>请输入文字和内容点击此处添加文本标题请输入文字和内容点击此处添加文本标题</a:t>
            </a:r>
          </a:p>
        </p:txBody>
      </p:sp>
      <p:graphicFrame>
        <p:nvGraphicFramePr>
          <p:cNvPr id="38" name="图表 37">
            <a:extLst>
              <a:ext uri="{FF2B5EF4-FFF2-40B4-BE49-F238E27FC236}">
                <a16:creationId xmlns:a16="http://schemas.microsoft.com/office/drawing/2014/main" id="{F2B65E78-D1DF-342E-374F-2F22273DCB7D}"/>
              </a:ext>
            </a:extLst>
          </p:cNvPr>
          <p:cNvGraphicFramePr/>
          <p:nvPr>
            <p:extLst>
              <p:ext uri="{D42A27DB-BD31-4B8C-83A1-F6EECF244321}">
                <p14:modId xmlns:p14="http://schemas.microsoft.com/office/powerpoint/2010/main" val="2595120372"/>
              </p:ext>
            </p:extLst>
          </p:nvPr>
        </p:nvGraphicFramePr>
        <p:xfrm>
          <a:off x="936410" y="3789976"/>
          <a:ext cx="5102565" cy="2191231"/>
        </p:xfrm>
        <a:graphic>
          <a:graphicData uri="http://schemas.openxmlformats.org/drawingml/2006/chart">
            <c:chart xmlns:c="http://schemas.openxmlformats.org/drawingml/2006/chart" xmlns:r="http://schemas.openxmlformats.org/officeDocument/2006/relationships" r:id="rId3"/>
          </a:graphicData>
        </a:graphic>
      </p:graphicFrame>
      <p:pic>
        <p:nvPicPr>
          <p:cNvPr id="39" name="图片 38">
            <a:extLst>
              <a:ext uri="{FF2B5EF4-FFF2-40B4-BE49-F238E27FC236}">
                <a16:creationId xmlns:a16="http://schemas.microsoft.com/office/drawing/2014/main" id="{DBAB56FC-2435-2F97-3A78-BA68EF7D9F7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47312" y="2469600"/>
            <a:ext cx="4995367" cy="4379191"/>
          </a:xfrm>
          <a:prstGeom prst="rect">
            <a:avLst/>
          </a:prstGeom>
        </p:spPr>
      </p:pic>
    </p:spTree>
    <p:extLst>
      <p:ext uri="{BB962C8B-B14F-4D97-AF65-F5344CB8AC3E}">
        <p14:creationId xmlns:p14="http://schemas.microsoft.com/office/powerpoint/2010/main" val="1158638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1BE6783-18F7-6585-5292-B06435F155C7}"/>
              </a:ext>
            </a:extLst>
          </p:cNvPr>
          <p:cNvPicPr>
            <a:picLocks noChangeAspect="1"/>
          </p:cNvPicPr>
          <p:nvPr/>
        </p:nvPicPr>
        <p:blipFill>
          <a:blip r:embed="rId14" cstate="screen">
            <a:alphaModFix amt="40000"/>
            <a:extLst>
              <a:ext uri="{28A0092B-C50C-407E-A947-70E740481C1C}">
                <a14:useLocalDpi xmlns:a14="http://schemas.microsoft.com/office/drawing/2010/main"/>
              </a:ext>
            </a:extLst>
          </a:blip>
          <a:stretch>
            <a:fillRect/>
          </a:stretch>
        </p:blipFill>
        <p:spPr>
          <a:xfrm>
            <a:off x="0" y="0"/>
            <a:ext cx="12192000" cy="6857999"/>
          </a:xfrm>
          <a:prstGeom prst="rect">
            <a:avLst/>
          </a:prstGeom>
        </p:spPr>
      </p:pic>
      <p:pic>
        <p:nvPicPr>
          <p:cNvPr id="7" name="图片 6">
            <a:extLst>
              <a:ext uri="{FF2B5EF4-FFF2-40B4-BE49-F238E27FC236}">
                <a16:creationId xmlns:a16="http://schemas.microsoft.com/office/drawing/2014/main" id="{AE6DA41D-ADAF-481D-E5BF-7E2F3DA0423A}"/>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361427" y="1184122"/>
            <a:ext cx="5414429" cy="3611089"/>
          </a:xfrm>
          <a:prstGeom prst="rect">
            <a:avLst/>
          </a:prstGeom>
        </p:spPr>
      </p:pic>
      <p:sp>
        <p:nvSpPr>
          <p:cNvPr id="35" name="矩形 34">
            <a:extLst>
              <a:ext uri="{FF2B5EF4-FFF2-40B4-BE49-F238E27FC236}">
                <a16:creationId xmlns:a16="http://schemas.microsoft.com/office/drawing/2014/main" id="{D0F6F47E-EEC6-2BF2-4D55-8406C30BBF6E}"/>
              </a:ext>
            </a:extLst>
          </p:cNvPr>
          <p:cNvSpPr/>
          <p:nvPr/>
        </p:nvSpPr>
        <p:spPr>
          <a:xfrm>
            <a:off x="725488" y="4511203"/>
            <a:ext cx="10726737" cy="1610197"/>
          </a:xfrm>
          <a:prstGeom prst="rect">
            <a:avLst/>
          </a:prstGeom>
          <a:solidFill>
            <a:schemeClr val="bg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grpSp>
        <p:nvGrpSpPr>
          <p:cNvPr id="36" name="组合 35">
            <a:extLst>
              <a:ext uri="{FF2B5EF4-FFF2-40B4-BE49-F238E27FC236}">
                <a16:creationId xmlns:a16="http://schemas.microsoft.com/office/drawing/2014/main" id="{4A3B6D25-DD15-5792-5443-B16866A9690E}"/>
              </a:ext>
            </a:extLst>
          </p:cNvPr>
          <p:cNvGrpSpPr/>
          <p:nvPr/>
        </p:nvGrpSpPr>
        <p:grpSpPr>
          <a:xfrm>
            <a:off x="5093644" y="2372983"/>
            <a:ext cx="918671" cy="724998"/>
            <a:chOff x="5944544" y="2565400"/>
            <a:chExt cx="918671" cy="724998"/>
          </a:xfrm>
        </p:grpSpPr>
        <p:sp>
          <p:nvSpPr>
            <p:cNvPr id="37" name="矩形: 圆角 36">
              <a:extLst>
                <a:ext uri="{FF2B5EF4-FFF2-40B4-BE49-F238E27FC236}">
                  <a16:creationId xmlns:a16="http://schemas.microsoft.com/office/drawing/2014/main" id="{72222DD1-FA78-3A58-85F0-3F1ECB8CDACE}"/>
                </a:ext>
              </a:extLst>
            </p:cNvPr>
            <p:cNvSpPr/>
            <p:nvPr/>
          </p:nvSpPr>
          <p:spPr>
            <a:xfrm>
              <a:off x="6017156" y="2565400"/>
              <a:ext cx="773446" cy="724998"/>
            </a:xfrm>
            <a:prstGeom prst="roundRect">
              <a:avLst>
                <a:gd name="adj" fmla="val 15443"/>
              </a:avLst>
            </a:prstGeom>
            <a:solidFill>
              <a:schemeClr val="accent1"/>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38" name="矩形 37">
              <a:extLst>
                <a:ext uri="{FF2B5EF4-FFF2-40B4-BE49-F238E27FC236}">
                  <a16:creationId xmlns:a16="http://schemas.microsoft.com/office/drawing/2014/main" id="{1EE6DBE7-3C67-8078-3F1E-CF8337EE2BEE}"/>
                </a:ext>
              </a:extLst>
            </p:cNvPr>
            <p:cNvSpPr/>
            <p:nvPr/>
          </p:nvSpPr>
          <p:spPr>
            <a:xfrm>
              <a:off x="5944544" y="2743233"/>
              <a:ext cx="918671" cy="369332"/>
            </a:xfrm>
            <a:prstGeom prst="rect">
              <a:avLst/>
            </a:prstGeom>
            <a:noFill/>
          </p:spPr>
          <p:txBody>
            <a:bodyPr wrap="square" rtlCol="0">
              <a:spAutoFit/>
            </a:bodyPr>
            <a:lstStyle/>
            <a:p>
              <a:pPr algn="ctr"/>
              <a:r>
                <a:rPr lang="en-US" altLang="zh-CN" dirty="0">
                  <a:solidFill>
                    <a:schemeClr val="bg1"/>
                  </a:solidFill>
                  <a:latin typeface="+mj-lt"/>
                  <a:ea typeface="+mj-ea"/>
                  <a:cs typeface="黑体" panose="02010609060101010101" charset="-122"/>
                </a:rPr>
                <a:t>40%</a:t>
              </a:r>
              <a:endParaRPr lang="zh-CN" altLang="en-US" dirty="0">
                <a:solidFill>
                  <a:schemeClr val="bg1"/>
                </a:solidFill>
                <a:latin typeface="+mj-lt"/>
                <a:ea typeface="+mj-ea"/>
                <a:cs typeface="黑体" panose="02010609060101010101" charset="-122"/>
              </a:endParaRPr>
            </a:p>
          </p:txBody>
        </p:sp>
      </p:grpSp>
      <p:grpSp>
        <p:nvGrpSpPr>
          <p:cNvPr id="39" name="组合 38">
            <a:extLst>
              <a:ext uri="{FF2B5EF4-FFF2-40B4-BE49-F238E27FC236}">
                <a16:creationId xmlns:a16="http://schemas.microsoft.com/office/drawing/2014/main" id="{CA74A3D6-BCA0-A37B-E205-1AE42C05C0CA}"/>
              </a:ext>
            </a:extLst>
          </p:cNvPr>
          <p:cNvGrpSpPr/>
          <p:nvPr/>
        </p:nvGrpSpPr>
        <p:grpSpPr>
          <a:xfrm>
            <a:off x="5093644" y="3536950"/>
            <a:ext cx="918671" cy="724998"/>
            <a:chOff x="5944544" y="2565400"/>
            <a:chExt cx="918671" cy="724998"/>
          </a:xfrm>
        </p:grpSpPr>
        <p:sp>
          <p:nvSpPr>
            <p:cNvPr id="40" name="矩形: 圆角 39">
              <a:extLst>
                <a:ext uri="{FF2B5EF4-FFF2-40B4-BE49-F238E27FC236}">
                  <a16:creationId xmlns:a16="http://schemas.microsoft.com/office/drawing/2014/main" id="{411D63E9-1D59-F037-95FF-650705C08A11}"/>
                </a:ext>
              </a:extLst>
            </p:cNvPr>
            <p:cNvSpPr/>
            <p:nvPr/>
          </p:nvSpPr>
          <p:spPr>
            <a:xfrm>
              <a:off x="6017156" y="2565400"/>
              <a:ext cx="773446" cy="724998"/>
            </a:xfrm>
            <a:prstGeom prst="roundRect">
              <a:avLst>
                <a:gd name="adj" fmla="val 15443"/>
              </a:avLst>
            </a:prstGeom>
            <a:solidFill>
              <a:schemeClr val="accent1"/>
            </a:solidFill>
            <a:ln>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41" name="矩形 40">
              <a:extLst>
                <a:ext uri="{FF2B5EF4-FFF2-40B4-BE49-F238E27FC236}">
                  <a16:creationId xmlns:a16="http://schemas.microsoft.com/office/drawing/2014/main" id="{3D3C8AC2-3ED5-EFBB-E5B9-89B48D13AD92}"/>
                </a:ext>
              </a:extLst>
            </p:cNvPr>
            <p:cNvSpPr/>
            <p:nvPr/>
          </p:nvSpPr>
          <p:spPr>
            <a:xfrm>
              <a:off x="5944544" y="2743233"/>
              <a:ext cx="918671" cy="369332"/>
            </a:xfrm>
            <a:prstGeom prst="rect">
              <a:avLst/>
            </a:prstGeom>
            <a:noFill/>
          </p:spPr>
          <p:txBody>
            <a:bodyPr wrap="square" rtlCol="0">
              <a:spAutoFit/>
            </a:bodyPr>
            <a:lstStyle/>
            <a:p>
              <a:pPr algn="ctr"/>
              <a:r>
                <a:rPr lang="en-US" altLang="zh-CN" dirty="0">
                  <a:solidFill>
                    <a:schemeClr val="bg1"/>
                  </a:solidFill>
                  <a:latin typeface="+mj-lt"/>
                  <a:ea typeface="+mj-ea"/>
                  <a:cs typeface="黑体" panose="02010609060101010101" charset="-122"/>
                </a:rPr>
                <a:t>40%</a:t>
              </a:r>
              <a:endParaRPr lang="zh-CN" altLang="en-US" dirty="0">
                <a:solidFill>
                  <a:schemeClr val="bg1"/>
                </a:solidFill>
                <a:latin typeface="+mj-lt"/>
                <a:ea typeface="+mj-ea"/>
                <a:cs typeface="黑体" panose="02010609060101010101" charset="-122"/>
              </a:endParaRPr>
            </a:p>
          </p:txBody>
        </p:sp>
      </p:grpSp>
      <p:grpSp>
        <p:nvGrpSpPr>
          <p:cNvPr id="42" name="组合 41">
            <a:extLst>
              <a:ext uri="{FF2B5EF4-FFF2-40B4-BE49-F238E27FC236}">
                <a16:creationId xmlns:a16="http://schemas.microsoft.com/office/drawing/2014/main" id="{E8D4EDA2-0C95-ACB1-A69B-CB6E0FA1D924}"/>
              </a:ext>
            </a:extLst>
          </p:cNvPr>
          <p:cNvGrpSpPr/>
          <p:nvPr/>
        </p:nvGrpSpPr>
        <p:grpSpPr>
          <a:xfrm>
            <a:off x="6161528" y="2375675"/>
            <a:ext cx="4849371" cy="890219"/>
            <a:chOff x="6771128" y="2575700"/>
            <a:chExt cx="4849371" cy="890219"/>
          </a:xfrm>
        </p:grpSpPr>
        <p:sp>
          <p:nvSpPr>
            <p:cNvPr id="43" name="文本框 42">
              <a:extLst>
                <a:ext uri="{FF2B5EF4-FFF2-40B4-BE49-F238E27FC236}">
                  <a16:creationId xmlns:a16="http://schemas.microsoft.com/office/drawing/2014/main" id="{1E522217-2780-1BCD-B26E-C7F91C4159E0}"/>
                </a:ext>
              </a:extLst>
            </p:cNvPr>
            <p:cNvSpPr txBox="1"/>
            <p:nvPr>
              <p:custDataLst>
                <p:tags r:id="rId11"/>
              </p:custDataLst>
            </p:nvPr>
          </p:nvSpPr>
          <p:spPr>
            <a:xfrm>
              <a:off x="6771128" y="2917756"/>
              <a:ext cx="4849371" cy="548163"/>
            </a:xfrm>
            <a:prstGeom prst="rect">
              <a:avLst/>
            </a:prstGeom>
            <a:noFill/>
          </p:spPr>
          <p:txBody>
            <a:bodyPr vert="horz" wrap="square">
              <a:spAutoFit/>
            </a:bodyPr>
            <a:lstStyle/>
            <a:p>
              <a:pPr>
                <a:lnSpc>
                  <a:spcPct val="130000"/>
                </a:lnSpc>
              </a:pPr>
              <a:r>
                <a:rPr lang="zh-CN" altLang="en-US" sz="1200" dirty="0">
                  <a:solidFill>
                    <a:schemeClr val="bg2">
                      <a:lumMod val="50000"/>
                    </a:schemeClr>
                  </a:solidFill>
                  <a:latin typeface="+mn-ea"/>
                  <a:cs typeface="黑体" panose="02010609060101010101" charset="-122"/>
                </a:rPr>
                <a:t>单击此处输入你的正文，单击此处输入你的正文，单击此处输入你的正文</a:t>
              </a:r>
            </a:p>
          </p:txBody>
        </p:sp>
        <p:sp>
          <p:nvSpPr>
            <p:cNvPr id="44" name="文本框 43">
              <a:extLst>
                <a:ext uri="{FF2B5EF4-FFF2-40B4-BE49-F238E27FC236}">
                  <a16:creationId xmlns:a16="http://schemas.microsoft.com/office/drawing/2014/main" id="{D292A57F-4063-663A-DD5F-50000CAD8572}"/>
                </a:ext>
              </a:extLst>
            </p:cNvPr>
            <p:cNvSpPr txBox="1"/>
            <p:nvPr>
              <p:custDataLst>
                <p:tags r:id="rId12"/>
              </p:custDataLst>
            </p:nvPr>
          </p:nvSpPr>
          <p:spPr>
            <a:xfrm>
              <a:off x="6771129" y="2575700"/>
              <a:ext cx="2468936" cy="369332"/>
            </a:xfrm>
            <a:prstGeom prst="rect">
              <a:avLst/>
            </a:prstGeom>
            <a:noFill/>
          </p:spPr>
          <p:txBody>
            <a:bodyPr vert="horz" wrap="square" rtlCol="0">
              <a:spAutoFit/>
            </a:bodyPr>
            <a:lstStyle/>
            <a:p>
              <a:r>
                <a:rPr lang="zh-CN" altLang="en-US" dirty="0">
                  <a:solidFill>
                    <a:schemeClr val="tx2"/>
                  </a:solidFill>
                  <a:latin typeface="+mj-lt"/>
                  <a:ea typeface="+mj-ea"/>
                  <a:cs typeface="黑体" panose="02010609060101010101" charset="-122"/>
                </a:rPr>
                <a:t>此处添加标题</a:t>
              </a:r>
            </a:p>
          </p:txBody>
        </p:sp>
      </p:grpSp>
      <p:grpSp>
        <p:nvGrpSpPr>
          <p:cNvPr id="45" name="组合 44">
            <a:extLst>
              <a:ext uri="{FF2B5EF4-FFF2-40B4-BE49-F238E27FC236}">
                <a16:creationId xmlns:a16="http://schemas.microsoft.com/office/drawing/2014/main" id="{A25B7B08-201D-1E8C-7514-467C5CB176DA}"/>
              </a:ext>
            </a:extLst>
          </p:cNvPr>
          <p:cNvGrpSpPr/>
          <p:nvPr/>
        </p:nvGrpSpPr>
        <p:grpSpPr>
          <a:xfrm>
            <a:off x="6161527" y="3524401"/>
            <a:ext cx="4655615" cy="877519"/>
            <a:chOff x="6771128" y="3524401"/>
            <a:chExt cx="3531040" cy="877519"/>
          </a:xfrm>
        </p:grpSpPr>
        <p:sp>
          <p:nvSpPr>
            <p:cNvPr id="46" name="文本框 45">
              <a:extLst>
                <a:ext uri="{FF2B5EF4-FFF2-40B4-BE49-F238E27FC236}">
                  <a16:creationId xmlns:a16="http://schemas.microsoft.com/office/drawing/2014/main" id="{F35C18C9-2B1A-9A2C-9F4C-56D78A3B0AAF}"/>
                </a:ext>
              </a:extLst>
            </p:cNvPr>
            <p:cNvSpPr txBox="1"/>
            <p:nvPr>
              <p:custDataLst>
                <p:tags r:id="rId9"/>
              </p:custDataLst>
            </p:nvPr>
          </p:nvSpPr>
          <p:spPr>
            <a:xfrm>
              <a:off x="6771128" y="3853757"/>
              <a:ext cx="3531040" cy="548163"/>
            </a:xfrm>
            <a:prstGeom prst="rect">
              <a:avLst/>
            </a:prstGeom>
            <a:noFill/>
          </p:spPr>
          <p:txBody>
            <a:bodyPr vert="horz" wrap="square">
              <a:spAutoFit/>
            </a:bodyPr>
            <a:lstStyle/>
            <a:p>
              <a:pPr>
                <a:lnSpc>
                  <a:spcPct val="130000"/>
                </a:lnSpc>
              </a:pPr>
              <a:r>
                <a:rPr lang="zh-CN" altLang="en-US" sz="1200" dirty="0">
                  <a:solidFill>
                    <a:schemeClr val="bg2">
                      <a:lumMod val="50000"/>
                    </a:schemeClr>
                  </a:solidFill>
                  <a:latin typeface="+mn-ea"/>
                  <a:cs typeface="黑体" panose="02010609060101010101" charset="-122"/>
                </a:rPr>
                <a:t>单击此处输入你的正文，单击此处输入你的正文，单击此处输入你的正文</a:t>
              </a:r>
            </a:p>
          </p:txBody>
        </p:sp>
        <p:sp>
          <p:nvSpPr>
            <p:cNvPr id="47" name="文本框 46">
              <a:extLst>
                <a:ext uri="{FF2B5EF4-FFF2-40B4-BE49-F238E27FC236}">
                  <a16:creationId xmlns:a16="http://schemas.microsoft.com/office/drawing/2014/main" id="{47409D59-133B-6B42-046A-74D9F973E5FF}"/>
                </a:ext>
              </a:extLst>
            </p:cNvPr>
            <p:cNvSpPr txBox="1"/>
            <p:nvPr>
              <p:custDataLst>
                <p:tags r:id="rId10"/>
              </p:custDataLst>
            </p:nvPr>
          </p:nvSpPr>
          <p:spPr>
            <a:xfrm>
              <a:off x="6771129" y="3524401"/>
              <a:ext cx="2468936" cy="369332"/>
            </a:xfrm>
            <a:prstGeom prst="rect">
              <a:avLst/>
            </a:prstGeom>
            <a:noFill/>
          </p:spPr>
          <p:txBody>
            <a:bodyPr vert="horz" wrap="square" rtlCol="0">
              <a:spAutoFit/>
            </a:bodyPr>
            <a:lstStyle/>
            <a:p>
              <a:r>
                <a:rPr lang="zh-CN" altLang="en-US" dirty="0">
                  <a:solidFill>
                    <a:schemeClr val="tx2"/>
                  </a:solidFill>
                  <a:latin typeface="+mj-lt"/>
                  <a:ea typeface="+mj-ea"/>
                  <a:cs typeface="黑体" panose="02010609060101010101" charset="-122"/>
                </a:rPr>
                <a:t>此处添加标题</a:t>
              </a:r>
            </a:p>
          </p:txBody>
        </p:sp>
      </p:grpSp>
      <p:sp>
        <p:nvSpPr>
          <p:cNvPr id="48" name="矩形 47">
            <a:extLst>
              <a:ext uri="{FF2B5EF4-FFF2-40B4-BE49-F238E27FC236}">
                <a16:creationId xmlns:a16="http://schemas.microsoft.com/office/drawing/2014/main" id="{2ED06521-8362-F757-7542-40E082888009}"/>
              </a:ext>
            </a:extLst>
          </p:cNvPr>
          <p:cNvSpPr/>
          <p:nvPr/>
        </p:nvSpPr>
        <p:spPr>
          <a:xfrm>
            <a:off x="5089822" y="1180946"/>
            <a:ext cx="4612350" cy="881844"/>
          </a:xfrm>
          <a:prstGeom prst="rect">
            <a:avLst/>
          </a:prstGeom>
        </p:spPr>
        <p:txBody>
          <a:bodyPr wrap="square">
            <a:spAutoFit/>
          </a:bodyPr>
          <a:lstStyle/>
          <a:p>
            <a:pPr algn="just">
              <a:lnSpc>
                <a:spcPct val="110000"/>
              </a:lnSpc>
            </a:pPr>
            <a:r>
              <a:rPr lang="zh-CN" altLang="en-US" sz="2400" dirty="0">
                <a:solidFill>
                  <a:schemeClr val="accent1"/>
                </a:solidFill>
                <a:latin typeface="+mj-ea"/>
                <a:ea typeface="+mj-ea"/>
                <a:cs typeface="黑体" panose="02010609060101010101" charset="-122"/>
              </a:rPr>
              <a:t>单击添加小标题</a:t>
            </a:r>
          </a:p>
          <a:p>
            <a:pPr algn="just">
              <a:lnSpc>
                <a:spcPct val="110000"/>
              </a:lnSpc>
            </a:pPr>
            <a:r>
              <a:rPr lang="zh-CN" altLang="en-US" sz="2400" dirty="0">
                <a:solidFill>
                  <a:schemeClr val="accent1"/>
                </a:solidFill>
                <a:latin typeface="+mj-ea"/>
                <a:ea typeface="+mj-ea"/>
                <a:cs typeface="黑体" panose="02010609060101010101" charset="-122"/>
              </a:rPr>
              <a:t>请尽量言简意赅的阐述观点</a:t>
            </a:r>
          </a:p>
        </p:txBody>
      </p:sp>
      <p:grpSp>
        <p:nvGrpSpPr>
          <p:cNvPr id="49" name="组合 48">
            <a:extLst>
              <a:ext uri="{FF2B5EF4-FFF2-40B4-BE49-F238E27FC236}">
                <a16:creationId xmlns:a16="http://schemas.microsoft.com/office/drawing/2014/main" id="{309CB28C-B41B-964D-2665-AE640F5E46F2}"/>
              </a:ext>
            </a:extLst>
          </p:cNvPr>
          <p:cNvGrpSpPr/>
          <p:nvPr/>
        </p:nvGrpSpPr>
        <p:grpSpPr>
          <a:xfrm>
            <a:off x="1373593" y="4969673"/>
            <a:ext cx="1347969" cy="788839"/>
            <a:chOff x="1080751" y="5029137"/>
            <a:chExt cx="1347969" cy="788839"/>
          </a:xfrm>
        </p:grpSpPr>
        <p:sp>
          <p:nvSpPr>
            <p:cNvPr id="50" name="文本框 15">
              <a:extLst>
                <a:ext uri="{FF2B5EF4-FFF2-40B4-BE49-F238E27FC236}">
                  <a16:creationId xmlns:a16="http://schemas.microsoft.com/office/drawing/2014/main" id="{11DCC128-311C-5156-0B7A-57D68A8FA35B}"/>
                </a:ext>
              </a:extLst>
            </p:cNvPr>
            <p:cNvSpPr txBox="1"/>
            <p:nvPr>
              <p:custDataLst>
                <p:tags r:id="rId7"/>
              </p:custDataLst>
            </p:nvPr>
          </p:nvSpPr>
          <p:spPr>
            <a:xfrm>
              <a:off x="1080751" y="5029137"/>
              <a:ext cx="1347969" cy="311432"/>
            </a:xfrm>
            <a:prstGeom prst="rect">
              <a:avLst/>
            </a:prstGeom>
            <a:noFill/>
          </p:spPr>
          <p:txBody>
            <a:bodyPr vert="horz" wrap="square">
              <a:spAutoFit/>
            </a:bodyPr>
            <a:lstStyle/>
            <a:p>
              <a:pPr algn="ctr">
                <a:lnSpc>
                  <a:spcPct val="130000"/>
                </a:lnSpc>
              </a:pPr>
              <a:r>
                <a:rPr lang="zh-CN" altLang="en-US" sz="1200" dirty="0">
                  <a:solidFill>
                    <a:schemeClr val="bg2">
                      <a:lumMod val="50000"/>
                    </a:schemeClr>
                  </a:solidFill>
                  <a:latin typeface="+mn-ea"/>
                  <a:cs typeface="黑体" panose="02010609060101010101" charset="-122"/>
                </a:rPr>
                <a:t>输入你的正文</a:t>
              </a:r>
            </a:p>
          </p:txBody>
        </p:sp>
        <p:sp>
          <p:nvSpPr>
            <p:cNvPr id="51" name="文本框 50">
              <a:extLst>
                <a:ext uri="{FF2B5EF4-FFF2-40B4-BE49-F238E27FC236}">
                  <a16:creationId xmlns:a16="http://schemas.microsoft.com/office/drawing/2014/main" id="{81BFA276-7982-54CD-3B1C-BC4CD9A79532}"/>
                </a:ext>
              </a:extLst>
            </p:cNvPr>
            <p:cNvSpPr txBox="1"/>
            <p:nvPr>
              <p:custDataLst>
                <p:tags r:id="rId8"/>
              </p:custDataLst>
            </p:nvPr>
          </p:nvSpPr>
          <p:spPr>
            <a:xfrm>
              <a:off x="1217820" y="5417866"/>
              <a:ext cx="1073831" cy="400110"/>
            </a:xfrm>
            <a:prstGeom prst="rect">
              <a:avLst/>
            </a:prstGeom>
            <a:noFill/>
          </p:spPr>
          <p:txBody>
            <a:bodyPr vert="horz" wrap="square" rtlCol="0">
              <a:spAutoFit/>
            </a:bodyPr>
            <a:lstStyle/>
            <a:p>
              <a:pPr algn="ctr"/>
              <a:r>
                <a:rPr lang="en-US" altLang="zh-CN" sz="2000" dirty="0">
                  <a:solidFill>
                    <a:schemeClr val="accent1"/>
                  </a:solidFill>
                  <a:latin typeface="+mj-lt"/>
                  <a:ea typeface="+mj-ea"/>
                  <a:cs typeface="黑体" panose="02010609060101010101" charset="-122"/>
                </a:rPr>
                <a:t>5600+</a:t>
              </a:r>
              <a:endParaRPr lang="zh-CN" altLang="en-US" sz="2000" dirty="0">
                <a:solidFill>
                  <a:schemeClr val="accent1"/>
                </a:solidFill>
                <a:latin typeface="+mj-lt"/>
                <a:ea typeface="+mj-ea"/>
                <a:cs typeface="黑体" panose="02010609060101010101" charset="-122"/>
              </a:endParaRPr>
            </a:p>
          </p:txBody>
        </p:sp>
      </p:grpSp>
      <p:cxnSp>
        <p:nvCxnSpPr>
          <p:cNvPr id="52" name="直接连接符 51">
            <a:extLst>
              <a:ext uri="{FF2B5EF4-FFF2-40B4-BE49-F238E27FC236}">
                <a16:creationId xmlns:a16="http://schemas.microsoft.com/office/drawing/2014/main" id="{1507CAF0-199B-E46D-0C93-11CE0C10CD7A}"/>
              </a:ext>
            </a:extLst>
          </p:cNvPr>
          <p:cNvCxnSpPr/>
          <p:nvPr/>
        </p:nvCxnSpPr>
        <p:spPr>
          <a:xfrm>
            <a:off x="3383838" y="4956556"/>
            <a:ext cx="0" cy="81507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99772255-48B0-5F18-59F4-DBA0C93F5760}"/>
              </a:ext>
            </a:extLst>
          </p:cNvPr>
          <p:cNvCxnSpPr/>
          <p:nvPr/>
        </p:nvCxnSpPr>
        <p:spPr>
          <a:xfrm>
            <a:off x="6056359" y="4956556"/>
            <a:ext cx="0" cy="81507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24354520-E5BC-7223-9B00-3F504AC2B558}"/>
              </a:ext>
            </a:extLst>
          </p:cNvPr>
          <p:cNvCxnSpPr/>
          <p:nvPr/>
        </p:nvCxnSpPr>
        <p:spPr>
          <a:xfrm>
            <a:off x="8728880" y="4956556"/>
            <a:ext cx="0" cy="81507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nvGrpSpPr>
          <p:cNvPr id="55" name="组合 54">
            <a:extLst>
              <a:ext uri="{FF2B5EF4-FFF2-40B4-BE49-F238E27FC236}">
                <a16:creationId xmlns:a16="http://schemas.microsoft.com/office/drawing/2014/main" id="{6245EAAF-E702-996A-A2B2-8F1D591EF447}"/>
              </a:ext>
            </a:extLst>
          </p:cNvPr>
          <p:cNvGrpSpPr/>
          <p:nvPr/>
        </p:nvGrpSpPr>
        <p:grpSpPr>
          <a:xfrm>
            <a:off x="4046114" y="4969673"/>
            <a:ext cx="1347969" cy="788839"/>
            <a:chOff x="1080751" y="5029137"/>
            <a:chExt cx="1347969" cy="788839"/>
          </a:xfrm>
        </p:grpSpPr>
        <p:sp>
          <p:nvSpPr>
            <p:cNvPr id="56" name="文本框 15">
              <a:extLst>
                <a:ext uri="{FF2B5EF4-FFF2-40B4-BE49-F238E27FC236}">
                  <a16:creationId xmlns:a16="http://schemas.microsoft.com/office/drawing/2014/main" id="{219AAFAF-E434-FB14-67D9-1EC35205464E}"/>
                </a:ext>
              </a:extLst>
            </p:cNvPr>
            <p:cNvSpPr txBox="1"/>
            <p:nvPr>
              <p:custDataLst>
                <p:tags r:id="rId5"/>
              </p:custDataLst>
            </p:nvPr>
          </p:nvSpPr>
          <p:spPr>
            <a:xfrm>
              <a:off x="1080751" y="5029137"/>
              <a:ext cx="1347969" cy="311432"/>
            </a:xfrm>
            <a:prstGeom prst="rect">
              <a:avLst/>
            </a:prstGeom>
            <a:noFill/>
          </p:spPr>
          <p:txBody>
            <a:bodyPr vert="horz" wrap="square">
              <a:spAutoFit/>
            </a:bodyPr>
            <a:lstStyle/>
            <a:p>
              <a:pPr algn="ctr">
                <a:lnSpc>
                  <a:spcPct val="130000"/>
                </a:lnSpc>
              </a:pPr>
              <a:r>
                <a:rPr lang="zh-CN" altLang="en-US" sz="1200" dirty="0">
                  <a:solidFill>
                    <a:schemeClr val="bg2">
                      <a:lumMod val="50000"/>
                    </a:schemeClr>
                  </a:solidFill>
                  <a:latin typeface="+mn-ea"/>
                  <a:cs typeface="黑体" panose="02010609060101010101" charset="-122"/>
                </a:rPr>
                <a:t>输入你的正文</a:t>
              </a:r>
            </a:p>
          </p:txBody>
        </p:sp>
        <p:sp>
          <p:nvSpPr>
            <p:cNvPr id="57" name="文本框 56">
              <a:extLst>
                <a:ext uri="{FF2B5EF4-FFF2-40B4-BE49-F238E27FC236}">
                  <a16:creationId xmlns:a16="http://schemas.microsoft.com/office/drawing/2014/main" id="{814E2767-E780-A327-910C-2061B25CC160}"/>
                </a:ext>
              </a:extLst>
            </p:cNvPr>
            <p:cNvSpPr txBox="1"/>
            <p:nvPr>
              <p:custDataLst>
                <p:tags r:id="rId6"/>
              </p:custDataLst>
            </p:nvPr>
          </p:nvSpPr>
          <p:spPr>
            <a:xfrm>
              <a:off x="1217820" y="5417866"/>
              <a:ext cx="1073831" cy="400110"/>
            </a:xfrm>
            <a:prstGeom prst="rect">
              <a:avLst/>
            </a:prstGeom>
            <a:noFill/>
          </p:spPr>
          <p:txBody>
            <a:bodyPr vert="horz" wrap="square" rtlCol="0">
              <a:spAutoFit/>
            </a:bodyPr>
            <a:lstStyle/>
            <a:p>
              <a:pPr algn="ctr"/>
              <a:r>
                <a:rPr lang="en-US" altLang="zh-CN" sz="2000" dirty="0">
                  <a:solidFill>
                    <a:schemeClr val="accent1"/>
                  </a:solidFill>
                  <a:latin typeface="+mj-lt"/>
                  <a:ea typeface="+mj-ea"/>
                  <a:cs typeface="黑体" panose="02010609060101010101" charset="-122"/>
                </a:rPr>
                <a:t>5600+</a:t>
              </a:r>
              <a:endParaRPr lang="zh-CN" altLang="en-US" sz="2000" dirty="0">
                <a:solidFill>
                  <a:schemeClr val="accent1"/>
                </a:solidFill>
                <a:latin typeface="+mj-lt"/>
                <a:ea typeface="+mj-ea"/>
                <a:cs typeface="黑体" panose="02010609060101010101" charset="-122"/>
              </a:endParaRPr>
            </a:p>
          </p:txBody>
        </p:sp>
      </p:grpSp>
      <p:grpSp>
        <p:nvGrpSpPr>
          <p:cNvPr id="58" name="组合 57">
            <a:extLst>
              <a:ext uri="{FF2B5EF4-FFF2-40B4-BE49-F238E27FC236}">
                <a16:creationId xmlns:a16="http://schemas.microsoft.com/office/drawing/2014/main" id="{38345E9E-1EE0-C30F-D1F0-82A003877F4A}"/>
              </a:ext>
            </a:extLst>
          </p:cNvPr>
          <p:cNvGrpSpPr/>
          <p:nvPr/>
        </p:nvGrpSpPr>
        <p:grpSpPr>
          <a:xfrm>
            <a:off x="6718635" y="4969673"/>
            <a:ext cx="1347969" cy="788839"/>
            <a:chOff x="1080751" y="5029137"/>
            <a:chExt cx="1347969" cy="788839"/>
          </a:xfrm>
        </p:grpSpPr>
        <p:sp>
          <p:nvSpPr>
            <p:cNvPr id="59" name="文本框 15">
              <a:extLst>
                <a:ext uri="{FF2B5EF4-FFF2-40B4-BE49-F238E27FC236}">
                  <a16:creationId xmlns:a16="http://schemas.microsoft.com/office/drawing/2014/main" id="{9ADC5889-DB26-70F4-42F6-B986C00743BB}"/>
                </a:ext>
              </a:extLst>
            </p:cNvPr>
            <p:cNvSpPr txBox="1"/>
            <p:nvPr>
              <p:custDataLst>
                <p:tags r:id="rId3"/>
              </p:custDataLst>
            </p:nvPr>
          </p:nvSpPr>
          <p:spPr>
            <a:xfrm>
              <a:off x="1080751" y="5029137"/>
              <a:ext cx="1347969" cy="311432"/>
            </a:xfrm>
            <a:prstGeom prst="rect">
              <a:avLst/>
            </a:prstGeom>
            <a:noFill/>
          </p:spPr>
          <p:txBody>
            <a:bodyPr vert="horz" wrap="square">
              <a:spAutoFit/>
            </a:bodyPr>
            <a:lstStyle/>
            <a:p>
              <a:pPr algn="ctr">
                <a:lnSpc>
                  <a:spcPct val="130000"/>
                </a:lnSpc>
              </a:pPr>
              <a:r>
                <a:rPr lang="zh-CN" altLang="en-US" sz="1200" dirty="0">
                  <a:solidFill>
                    <a:schemeClr val="bg2">
                      <a:lumMod val="50000"/>
                    </a:schemeClr>
                  </a:solidFill>
                  <a:latin typeface="+mn-ea"/>
                  <a:cs typeface="黑体" panose="02010609060101010101" charset="-122"/>
                </a:rPr>
                <a:t>输入你的正文</a:t>
              </a:r>
            </a:p>
          </p:txBody>
        </p:sp>
        <p:sp>
          <p:nvSpPr>
            <p:cNvPr id="60" name="文本框 59">
              <a:extLst>
                <a:ext uri="{FF2B5EF4-FFF2-40B4-BE49-F238E27FC236}">
                  <a16:creationId xmlns:a16="http://schemas.microsoft.com/office/drawing/2014/main" id="{42D7C696-A567-1DDC-A623-B70D94DFAEB8}"/>
                </a:ext>
              </a:extLst>
            </p:cNvPr>
            <p:cNvSpPr txBox="1"/>
            <p:nvPr>
              <p:custDataLst>
                <p:tags r:id="rId4"/>
              </p:custDataLst>
            </p:nvPr>
          </p:nvSpPr>
          <p:spPr>
            <a:xfrm>
              <a:off x="1217820" y="5417866"/>
              <a:ext cx="1073831" cy="400110"/>
            </a:xfrm>
            <a:prstGeom prst="rect">
              <a:avLst/>
            </a:prstGeom>
            <a:noFill/>
          </p:spPr>
          <p:txBody>
            <a:bodyPr vert="horz" wrap="square" rtlCol="0">
              <a:spAutoFit/>
            </a:bodyPr>
            <a:lstStyle/>
            <a:p>
              <a:pPr algn="ctr"/>
              <a:r>
                <a:rPr lang="en-US" altLang="zh-CN" sz="2000" dirty="0">
                  <a:solidFill>
                    <a:schemeClr val="accent1"/>
                  </a:solidFill>
                  <a:latin typeface="+mj-lt"/>
                  <a:ea typeface="+mj-ea"/>
                  <a:cs typeface="黑体" panose="02010609060101010101" charset="-122"/>
                </a:rPr>
                <a:t>5600+</a:t>
              </a:r>
              <a:endParaRPr lang="zh-CN" altLang="en-US" sz="2000" dirty="0">
                <a:solidFill>
                  <a:schemeClr val="accent1"/>
                </a:solidFill>
                <a:latin typeface="+mj-lt"/>
                <a:ea typeface="+mj-ea"/>
                <a:cs typeface="黑体" panose="02010609060101010101" charset="-122"/>
              </a:endParaRPr>
            </a:p>
          </p:txBody>
        </p:sp>
      </p:grpSp>
      <p:grpSp>
        <p:nvGrpSpPr>
          <p:cNvPr id="61" name="组合 60">
            <a:extLst>
              <a:ext uri="{FF2B5EF4-FFF2-40B4-BE49-F238E27FC236}">
                <a16:creationId xmlns:a16="http://schemas.microsoft.com/office/drawing/2014/main" id="{16B72BD7-58EC-AD80-E96D-3B2D460A28AC}"/>
              </a:ext>
            </a:extLst>
          </p:cNvPr>
          <p:cNvGrpSpPr/>
          <p:nvPr/>
        </p:nvGrpSpPr>
        <p:grpSpPr>
          <a:xfrm>
            <a:off x="9391158" y="4969673"/>
            <a:ext cx="1347969" cy="788839"/>
            <a:chOff x="1080751" y="5029137"/>
            <a:chExt cx="1347969" cy="788839"/>
          </a:xfrm>
        </p:grpSpPr>
        <p:sp>
          <p:nvSpPr>
            <p:cNvPr id="62" name="文本框 15">
              <a:extLst>
                <a:ext uri="{FF2B5EF4-FFF2-40B4-BE49-F238E27FC236}">
                  <a16:creationId xmlns:a16="http://schemas.microsoft.com/office/drawing/2014/main" id="{50DB2679-7C2F-B718-0311-CE7F1FC996B6}"/>
                </a:ext>
              </a:extLst>
            </p:cNvPr>
            <p:cNvSpPr txBox="1"/>
            <p:nvPr>
              <p:custDataLst>
                <p:tags r:id="rId1"/>
              </p:custDataLst>
            </p:nvPr>
          </p:nvSpPr>
          <p:spPr>
            <a:xfrm>
              <a:off x="1080751" y="5029137"/>
              <a:ext cx="1347969" cy="311432"/>
            </a:xfrm>
            <a:prstGeom prst="rect">
              <a:avLst/>
            </a:prstGeom>
            <a:noFill/>
          </p:spPr>
          <p:txBody>
            <a:bodyPr vert="horz" wrap="square">
              <a:spAutoFit/>
            </a:bodyPr>
            <a:lstStyle/>
            <a:p>
              <a:pPr algn="ctr">
                <a:lnSpc>
                  <a:spcPct val="130000"/>
                </a:lnSpc>
              </a:pPr>
              <a:r>
                <a:rPr lang="zh-CN" altLang="en-US" sz="1200" dirty="0">
                  <a:solidFill>
                    <a:schemeClr val="bg2">
                      <a:lumMod val="50000"/>
                    </a:schemeClr>
                  </a:solidFill>
                  <a:latin typeface="+mn-ea"/>
                  <a:cs typeface="黑体" panose="02010609060101010101" charset="-122"/>
                </a:rPr>
                <a:t>输入你的正文</a:t>
              </a:r>
            </a:p>
          </p:txBody>
        </p:sp>
        <p:sp>
          <p:nvSpPr>
            <p:cNvPr id="63" name="文本框 62">
              <a:extLst>
                <a:ext uri="{FF2B5EF4-FFF2-40B4-BE49-F238E27FC236}">
                  <a16:creationId xmlns:a16="http://schemas.microsoft.com/office/drawing/2014/main" id="{11AA1CFB-46AD-40FB-8A73-8CE72C3782F5}"/>
                </a:ext>
              </a:extLst>
            </p:cNvPr>
            <p:cNvSpPr txBox="1"/>
            <p:nvPr>
              <p:custDataLst>
                <p:tags r:id="rId2"/>
              </p:custDataLst>
            </p:nvPr>
          </p:nvSpPr>
          <p:spPr>
            <a:xfrm>
              <a:off x="1217820" y="5417866"/>
              <a:ext cx="1073831" cy="400110"/>
            </a:xfrm>
            <a:prstGeom prst="rect">
              <a:avLst/>
            </a:prstGeom>
            <a:noFill/>
          </p:spPr>
          <p:txBody>
            <a:bodyPr vert="horz" wrap="square" rtlCol="0">
              <a:spAutoFit/>
            </a:bodyPr>
            <a:lstStyle/>
            <a:p>
              <a:pPr algn="ctr"/>
              <a:r>
                <a:rPr lang="en-US" altLang="zh-CN" sz="2000" dirty="0">
                  <a:solidFill>
                    <a:schemeClr val="accent1"/>
                  </a:solidFill>
                  <a:latin typeface="+mj-lt"/>
                  <a:ea typeface="+mj-ea"/>
                  <a:cs typeface="黑体" panose="02010609060101010101" charset="-122"/>
                </a:rPr>
                <a:t>5600+</a:t>
              </a:r>
              <a:endParaRPr lang="zh-CN" altLang="en-US" sz="2000" dirty="0">
                <a:solidFill>
                  <a:schemeClr val="accent1"/>
                </a:solidFill>
                <a:latin typeface="+mj-lt"/>
                <a:ea typeface="+mj-ea"/>
                <a:cs typeface="黑体" panose="02010609060101010101" charset="-122"/>
              </a:endParaRPr>
            </a:p>
          </p:txBody>
        </p:sp>
      </p:grpSp>
      <p:grpSp>
        <p:nvGrpSpPr>
          <p:cNvPr id="3" name="组合 2">
            <a:extLst>
              <a:ext uri="{FF2B5EF4-FFF2-40B4-BE49-F238E27FC236}">
                <a16:creationId xmlns:a16="http://schemas.microsoft.com/office/drawing/2014/main" id="{5B84444B-2679-6AE0-996C-2A5E82BD2FB0}"/>
              </a:ext>
            </a:extLst>
          </p:cNvPr>
          <p:cNvGrpSpPr/>
          <p:nvPr/>
        </p:nvGrpSpPr>
        <p:grpSpPr>
          <a:xfrm>
            <a:off x="660199" y="654722"/>
            <a:ext cx="3142204" cy="652502"/>
            <a:chOff x="5658651" y="1108290"/>
            <a:chExt cx="3142204" cy="652502"/>
          </a:xfrm>
        </p:grpSpPr>
        <p:sp>
          <p:nvSpPr>
            <p:cNvPr id="5" name="文本框 4">
              <a:extLst>
                <a:ext uri="{FF2B5EF4-FFF2-40B4-BE49-F238E27FC236}">
                  <a16:creationId xmlns:a16="http://schemas.microsoft.com/office/drawing/2014/main" id="{6B56C595-B9FE-21EF-ED55-08460E244C53}"/>
                </a:ext>
              </a:extLst>
            </p:cNvPr>
            <p:cNvSpPr txBox="1"/>
            <p:nvPr/>
          </p:nvSpPr>
          <p:spPr>
            <a:xfrm>
              <a:off x="5658651" y="1108290"/>
              <a:ext cx="3142204" cy="584775"/>
            </a:xfrm>
            <a:prstGeom prst="rect">
              <a:avLst/>
            </a:prstGeom>
            <a:noFill/>
          </p:spPr>
          <p:txBody>
            <a:bodyPr wrap="square" rtlCol="0">
              <a:spAutoFit/>
            </a:bodyPr>
            <a:lstStyle/>
            <a:p>
              <a:r>
                <a:rPr lang="zh-CN" altLang="en-US" sz="3200" dirty="0">
                  <a:solidFill>
                    <a:schemeClr val="bg2">
                      <a:lumMod val="25000"/>
                    </a:schemeClr>
                  </a:solidFill>
                  <a:latin typeface="+mj-ea"/>
                  <a:ea typeface="+mj-ea"/>
                </a:rPr>
                <a:t>年度</a:t>
              </a:r>
              <a:r>
                <a:rPr lang="zh-CN" altLang="en-US" sz="3200" dirty="0">
                  <a:solidFill>
                    <a:schemeClr val="accent1"/>
                  </a:solidFill>
                  <a:latin typeface="+mj-ea"/>
                  <a:ea typeface="+mj-ea"/>
                </a:rPr>
                <a:t>工作概述</a:t>
              </a:r>
            </a:p>
          </p:txBody>
        </p:sp>
        <p:cxnSp>
          <p:nvCxnSpPr>
            <p:cNvPr id="6" name="直接连接符 5">
              <a:extLst>
                <a:ext uri="{FF2B5EF4-FFF2-40B4-BE49-F238E27FC236}">
                  <a16:creationId xmlns:a16="http://schemas.microsoft.com/office/drawing/2014/main" id="{6A821E3A-6C7C-56CA-31F9-687114C512AC}"/>
                </a:ext>
              </a:extLst>
            </p:cNvPr>
            <p:cNvCxnSpPr/>
            <p:nvPr/>
          </p:nvCxnSpPr>
          <p:spPr>
            <a:xfrm>
              <a:off x="5767754" y="1760792"/>
              <a:ext cx="7858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37889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1BE6783-18F7-6585-5292-B06435F155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7999"/>
          </a:xfrm>
          <a:prstGeom prst="rect">
            <a:avLst/>
          </a:prstGeom>
        </p:spPr>
      </p:pic>
      <p:sp>
        <p:nvSpPr>
          <p:cNvPr id="10" name="文本框 9"/>
          <p:cNvSpPr txBox="1"/>
          <p:nvPr/>
        </p:nvSpPr>
        <p:spPr>
          <a:xfrm>
            <a:off x="550863" y="3409906"/>
            <a:ext cx="6948056" cy="1015663"/>
          </a:xfrm>
          <a:prstGeom prst="rect">
            <a:avLst/>
          </a:prstGeom>
          <a:noFill/>
        </p:spPr>
        <p:txBody>
          <a:bodyPr wrap="square" rtlCol="0">
            <a:spAutoFit/>
          </a:bodyPr>
          <a:lstStyle/>
          <a:p>
            <a:r>
              <a:rPr lang="zh-CN" altLang="en-US" sz="6000" dirty="0">
                <a:solidFill>
                  <a:schemeClr val="bg2">
                    <a:lumMod val="25000"/>
                  </a:schemeClr>
                </a:solidFill>
                <a:latin typeface="+mj-ea"/>
                <a:ea typeface="+mj-ea"/>
              </a:rPr>
              <a:t>工作具体目标</a:t>
            </a:r>
          </a:p>
        </p:txBody>
      </p:sp>
      <p:sp>
        <p:nvSpPr>
          <p:cNvPr id="14" name="文本框 13"/>
          <p:cNvSpPr txBox="1"/>
          <p:nvPr/>
        </p:nvSpPr>
        <p:spPr>
          <a:xfrm>
            <a:off x="550863" y="1532067"/>
            <a:ext cx="7462519" cy="1862048"/>
          </a:xfrm>
          <a:prstGeom prst="rect">
            <a:avLst/>
          </a:prstGeom>
          <a:noFill/>
        </p:spPr>
        <p:txBody>
          <a:bodyPr wrap="square" rtlCol="0">
            <a:spAutoFit/>
          </a:bodyPr>
          <a:lstStyle/>
          <a:p>
            <a:r>
              <a:rPr lang="en-US" altLang="zh-CN" sz="8800" dirty="0">
                <a:solidFill>
                  <a:schemeClr val="accent1"/>
                </a:solidFill>
                <a:latin typeface="+mj-lt"/>
                <a:ea typeface="+mj-ea"/>
              </a:rPr>
              <a:t>PART</a:t>
            </a:r>
            <a:r>
              <a:rPr lang="en-US" altLang="zh-CN" sz="11500" dirty="0">
                <a:solidFill>
                  <a:schemeClr val="accent1"/>
                </a:solidFill>
                <a:latin typeface="+mj-lt"/>
                <a:ea typeface="+mj-ea"/>
              </a:rPr>
              <a:t> </a:t>
            </a:r>
            <a:r>
              <a:rPr lang="en-US" altLang="zh-CN" sz="8800" dirty="0">
                <a:solidFill>
                  <a:schemeClr val="accent1"/>
                </a:solidFill>
                <a:latin typeface="+mj-lt"/>
                <a:ea typeface="+mj-ea"/>
              </a:rPr>
              <a:t>TWO</a:t>
            </a:r>
            <a:endParaRPr lang="zh-CN" altLang="en-US" sz="11500" dirty="0">
              <a:solidFill>
                <a:schemeClr val="accent1"/>
              </a:solidFill>
              <a:latin typeface="+mj-lt"/>
              <a:ea typeface="+mj-ea"/>
            </a:endParaRPr>
          </a:p>
        </p:txBody>
      </p:sp>
      <p:sp>
        <p:nvSpPr>
          <p:cNvPr id="18" name="矩形 17"/>
          <p:cNvSpPr/>
          <p:nvPr/>
        </p:nvSpPr>
        <p:spPr>
          <a:xfrm>
            <a:off x="732117" y="5195424"/>
            <a:ext cx="979096" cy="443619"/>
          </a:xfrm>
          <a:prstGeom prst="rect">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5"/>
          <p:cNvSpPr txBox="1"/>
          <p:nvPr>
            <p:custDataLst>
              <p:tags r:id="rId1"/>
            </p:custDataLst>
          </p:nvPr>
        </p:nvSpPr>
        <p:spPr>
          <a:xfrm>
            <a:off x="607687" y="4398525"/>
            <a:ext cx="3526078" cy="616131"/>
          </a:xfrm>
          <a:prstGeom prst="rect">
            <a:avLst/>
          </a:prstGeom>
          <a:noFill/>
        </p:spPr>
        <p:txBody>
          <a:bodyPr vert="horz" wrap="square">
            <a:spAutoFit/>
          </a:bodyPr>
          <a:lstStyle/>
          <a:p>
            <a:pPr>
              <a:lnSpc>
                <a:spcPct val="150000"/>
              </a:lnSpc>
            </a:pPr>
            <a:r>
              <a:rPr lang="zh-CN" altLang="en-US" sz="1200" dirty="0">
                <a:solidFill>
                  <a:schemeClr val="bg2">
                    <a:lumMod val="50000"/>
                  </a:schemeClr>
                </a:solidFill>
                <a:latin typeface="+mn-ea"/>
              </a:rPr>
              <a:t>单击此处输入你的正文，文字是您思想的提炼，为了最终演示发布的良好效果</a:t>
            </a:r>
          </a:p>
        </p:txBody>
      </p:sp>
      <p:sp>
        <p:nvSpPr>
          <p:cNvPr id="20" name="文本框 19"/>
          <p:cNvSpPr txBox="1"/>
          <p:nvPr/>
        </p:nvSpPr>
        <p:spPr>
          <a:xfrm>
            <a:off x="801748" y="5278734"/>
            <a:ext cx="839834" cy="338554"/>
          </a:xfrm>
          <a:prstGeom prst="rect">
            <a:avLst/>
          </a:prstGeom>
          <a:noFill/>
        </p:spPr>
        <p:txBody>
          <a:bodyPr wrap="square" rtlCol="0">
            <a:spAutoFit/>
          </a:bodyPr>
          <a:lstStyle/>
          <a:p>
            <a:pPr algn="ctr"/>
            <a:r>
              <a:rPr lang="zh-CN" altLang="en-US" sz="1600" dirty="0">
                <a:solidFill>
                  <a:schemeClr val="bg1"/>
                </a:solidFill>
                <a:latin typeface="+mn-ea"/>
              </a:rPr>
              <a:t>第二章</a:t>
            </a:r>
          </a:p>
        </p:txBody>
      </p:sp>
      <p:sp>
        <p:nvSpPr>
          <p:cNvPr id="5" name="文本框 4">
            <a:extLst>
              <a:ext uri="{FF2B5EF4-FFF2-40B4-BE49-F238E27FC236}">
                <a16:creationId xmlns:a16="http://schemas.microsoft.com/office/drawing/2014/main" id="{982C6961-E263-1C82-99C9-F4F957737536}"/>
              </a:ext>
            </a:extLst>
          </p:cNvPr>
          <p:cNvSpPr txBox="1"/>
          <p:nvPr/>
        </p:nvSpPr>
        <p:spPr>
          <a:xfrm>
            <a:off x="495403" y="218405"/>
            <a:ext cx="1304596" cy="275590"/>
          </a:xfrm>
          <a:prstGeom prst="rect">
            <a:avLst/>
          </a:prstGeom>
          <a:noFill/>
        </p:spPr>
        <p:txBody>
          <a:bodyPr wrap="square">
            <a:spAutoFit/>
          </a:bodyPr>
          <a:lstStyle/>
          <a:p>
            <a:r>
              <a:rPr lang="en-US" altLang="zh-CN" sz="1200" dirty="0">
                <a:solidFill>
                  <a:schemeClr val="accent1"/>
                </a:solidFill>
                <a:latin typeface="+mj-lt"/>
              </a:rPr>
              <a:t>KELE DESIGN</a:t>
            </a:r>
          </a:p>
        </p:txBody>
      </p:sp>
      <p:sp>
        <p:nvSpPr>
          <p:cNvPr id="6" name="文本框 5">
            <a:extLst>
              <a:ext uri="{FF2B5EF4-FFF2-40B4-BE49-F238E27FC236}">
                <a16:creationId xmlns:a16="http://schemas.microsoft.com/office/drawing/2014/main" id="{4FAD0836-063E-AE4A-0C34-B59761F7AB0B}"/>
              </a:ext>
            </a:extLst>
          </p:cNvPr>
          <p:cNvSpPr txBox="1"/>
          <p:nvPr/>
        </p:nvSpPr>
        <p:spPr>
          <a:xfrm>
            <a:off x="1687068" y="227930"/>
            <a:ext cx="2230565" cy="260350"/>
          </a:xfrm>
          <a:prstGeom prst="rect">
            <a:avLst/>
          </a:prstGeom>
          <a:noFill/>
        </p:spPr>
        <p:txBody>
          <a:bodyPr wrap="square">
            <a:spAutoFit/>
          </a:bodyPr>
          <a:lstStyle/>
          <a:p>
            <a:r>
              <a:rPr lang="zh-CN" altLang="en-US" sz="1100" dirty="0">
                <a:solidFill>
                  <a:schemeClr val="bg2">
                    <a:lumMod val="50000"/>
                  </a:schemeClr>
                </a:solidFill>
              </a:rPr>
              <a:t>香蕉不是梨有限公司</a:t>
            </a:r>
          </a:p>
        </p:txBody>
      </p:sp>
      <p:sp>
        <p:nvSpPr>
          <p:cNvPr id="7" name="文本框 6">
            <a:extLst>
              <a:ext uri="{FF2B5EF4-FFF2-40B4-BE49-F238E27FC236}">
                <a16:creationId xmlns:a16="http://schemas.microsoft.com/office/drawing/2014/main" id="{B00CF96E-FEDA-7182-DB21-60F061D67653}"/>
              </a:ext>
            </a:extLst>
          </p:cNvPr>
          <p:cNvSpPr txBox="1"/>
          <p:nvPr/>
        </p:nvSpPr>
        <p:spPr>
          <a:xfrm>
            <a:off x="9389457" y="199355"/>
            <a:ext cx="2366683" cy="430887"/>
          </a:xfrm>
          <a:prstGeom prst="rect">
            <a:avLst/>
          </a:prstGeom>
          <a:noFill/>
        </p:spPr>
        <p:txBody>
          <a:bodyPr wrap="square">
            <a:spAutoFit/>
          </a:bodyPr>
          <a:lstStyle/>
          <a:p>
            <a:pPr algn="r"/>
            <a:r>
              <a:rPr lang="en-US" altLang="zh-CN" sz="1100" dirty="0">
                <a:solidFill>
                  <a:schemeClr val="accent1"/>
                </a:solidFill>
                <a:latin typeface="+mj-lt"/>
              </a:rPr>
              <a:t>PRESENTATION</a:t>
            </a:r>
          </a:p>
          <a:p>
            <a:pPr algn="r"/>
            <a:r>
              <a:rPr lang="en-US" altLang="zh-CN" sz="1100" dirty="0">
                <a:solidFill>
                  <a:schemeClr val="accent1"/>
                </a:solidFill>
                <a:latin typeface="+mj-lt"/>
              </a:rPr>
              <a:t>//SLIDE</a:t>
            </a:r>
            <a:endParaRPr lang="zh-CN" altLang="en-US" sz="1100" dirty="0">
              <a:solidFill>
                <a:schemeClr val="accent1"/>
              </a:solidFill>
              <a:latin typeface="+mj-lt"/>
            </a:endParaRPr>
          </a:p>
        </p:txBody>
      </p:sp>
    </p:spTree>
    <p:extLst>
      <p:ext uri="{BB962C8B-B14F-4D97-AF65-F5344CB8AC3E}">
        <p14:creationId xmlns:p14="http://schemas.microsoft.com/office/powerpoint/2010/main" val="23559296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1BE6783-18F7-6585-5292-B06435F155C7}"/>
              </a:ext>
            </a:extLst>
          </p:cNvPr>
          <p:cNvPicPr>
            <a:picLocks noChangeAspect="1"/>
          </p:cNvPicPr>
          <p:nvPr/>
        </p:nvPicPr>
        <p:blipFill>
          <a:blip r:embed="rId2" cstate="screen">
            <a:alphaModFix amt="4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1" name="矩形 40">
            <a:extLst>
              <a:ext uri="{FF2B5EF4-FFF2-40B4-BE49-F238E27FC236}">
                <a16:creationId xmlns:a16="http://schemas.microsoft.com/office/drawing/2014/main" id="{3D3C8AC2-3ED5-EFBB-E5B9-89B48D13AD92}"/>
              </a:ext>
            </a:extLst>
          </p:cNvPr>
          <p:cNvSpPr/>
          <p:nvPr/>
        </p:nvSpPr>
        <p:spPr>
          <a:xfrm>
            <a:off x="5703244" y="3714783"/>
            <a:ext cx="918671" cy="369332"/>
          </a:xfrm>
          <a:prstGeom prst="rect">
            <a:avLst/>
          </a:prstGeom>
          <a:noFill/>
        </p:spPr>
        <p:txBody>
          <a:bodyPr wrap="square" rtlCol="0">
            <a:spAutoFit/>
          </a:bodyPr>
          <a:lstStyle/>
          <a:p>
            <a:pPr algn="ctr"/>
            <a:r>
              <a:rPr lang="en-US" altLang="zh-CN" dirty="0">
                <a:solidFill>
                  <a:schemeClr val="bg1"/>
                </a:solidFill>
                <a:latin typeface="+mj-lt"/>
                <a:ea typeface="+mj-ea"/>
                <a:cs typeface="黑体" panose="02010609060101010101" charset="-122"/>
              </a:rPr>
              <a:t>40%</a:t>
            </a:r>
            <a:endParaRPr lang="zh-CN" altLang="en-US" dirty="0">
              <a:solidFill>
                <a:schemeClr val="bg1"/>
              </a:solidFill>
              <a:latin typeface="+mj-lt"/>
              <a:ea typeface="+mj-ea"/>
              <a:cs typeface="黑体" panose="02010609060101010101" charset="-122"/>
            </a:endParaRPr>
          </a:p>
        </p:txBody>
      </p:sp>
      <p:sp>
        <p:nvSpPr>
          <p:cNvPr id="39" name="矩形 38">
            <a:extLst>
              <a:ext uri="{FF2B5EF4-FFF2-40B4-BE49-F238E27FC236}">
                <a16:creationId xmlns:a16="http://schemas.microsoft.com/office/drawing/2014/main" id="{60C4310D-B18D-EDBF-3E1A-9A203F7BC54A}"/>
              </a:ext>
            </a:extLst>
          </p:cNvPr>
          <p:cNvSpPr/>
          <p:nvPr/>
        </p:nvSpPr>
        <p:spPr>
          <a:xfrm>
            <a:off x="550863" y="549275"/>
            <a:ext cx="4821237" cy="5759450"/>
          </a:xfrm>
          <a:prstGeom prst="rect">
            <a:avLst/>
          </a:prstGeom>
          <a:gradFill>
            <a:gsLst>
              <a:gs pos="7000">
                <a:schemeClr val="accent1">
                  <a:lumMod val="75000"/>
                  <a:alpha val="25000"/>
                </a:schemeClr>
              </a:gs>
              <a:gs pos="100000">
                <a:schemeClr val="accent1">
                  <a:lumMod val="20000"/>
                  <a:lumOff val="80000"/>
                  <a:alpha val="15000"/>
                </a:schemeClr>
              </a:gs>
            </a:gsLst>
            <a:lin ang="162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F388F1C3-FB10-54BD-CD6D-B0CD7D45ABEE}"/>
              </a:ext>
            </a:extLst>
          </p:cNvPr>
          <p:cNvSpPr/>
          <p:nvPr/>
        </p:nvSpPr>
        <p:spPr>
          <a:xfrm rot="16200000" flipH="1">
            <a:off x="9792494" y="4458493"/>
            <a:ext cx="550862" cy="4248150"/>
          </a:xfrm>
          <a:prstGeom prst="rect">
            <a:avLst/>
          </a:prstGeom>
          <a:gradFill>
            <a:gsLst>
              <a:gs pos="0">
                <a:schemeClr val="accent1"/>
              </a:gs>
              <a:gs pos="100000">
                <a:schemeClr val="accent1">
                  <a:alpha val="0"/>
                </a:schemeClr>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矩形 41">
            <a:extLst>
              <a:ext uri="{FF2B5EF4-FFF2-40B4-BE49-F238E27FC236}">
                <a16:creationId xmlns:a16="http://schemas.microsoft.com/office/drawing/2014/main" id="{4C8EBE14-5E31-748A-EAA5-2F657C9F1474}"/>
              </a:ext>
            </a:extLst>
          </p:cNvPr>
          <p:cNvSpPr/>
          <p:nvPr/>
        </p:nvSpPr>
        <p:spPr>
          <a:xfrm>
            <a:off x="5821556" y="3810000"/>
            <a:ext cx="5819581" cy="1861332"/>
          </a:xfrm>
          <a:prstGeom prst="rect">
            <a:avLst/>
          </a:prstGeom>
          <a:solidFill>
            <a:schemeClr val="bg1"/>
          </a:solidFill>
          <a:ln>
            <a:noFill/>
            <a:prstDash val="dash"/>
          </a:ln>
          <a:effectLst>
            <a:outerShdw blurRad="215900" dist="190500" dir="5400000" sx="98000" sy="98000" algn="t" rotWithShape="0">
              <a:schemeClr val="accent5">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a:extLst>
              <a:ext uri="{FF2B5EF4-FFF2-40B4-BE49-F238E27FC236}">
                <a16:creationId xmlns:a16="http://schemas.microsoft.com/office/drawing/2014/main" id="{312AD4AD-77BE-5E3C-339C-E5C3F6BD1614}"/>
              </a:ext>
            </a:extLst>
          </p:cNvPr>
          <p:cNvGrpSpPr/>
          <p:nvPr/>
        </p:nvGrpSpPr>
        <p:grpSpPr>
          <a:xfrm>
            <a:off x="5821556" y="1134216"/>
            <a:ext cx="3142204" cy="652502"/>
            <a:chOff x="5658651" y="1108290"/>
            <a:chExt cx="3142204" cy="652502"/>
          </a:xfrm>
        </p:grpSpPr>
        <p:sp>
          <p:nvSpPr>
            <p:cNvPr id="44" name="文本框 43">
              <a:extLst>
                <a:ext uri="{FF2B5EF4-FFF2-40B4-BE49-F238E27FC236}">
                  <a16:creationId xmlns:a16="http://schemas.microsoft.com/office/drawing/2014/main" id="{520A590C-4A08-A555-2C81-D9592DD4D464}"/>
                </a:ext>
              </a:extLst>
            </p:cNvPr>
            <p:cNvSpPr txBox="1"/>
            <p:nvPr/>
          </p:nvSpPr>
          <p:spPr>
            <a:xfrm>
              <a:off x="5658651" y="1108290"/>
              <a:ext cx="3142204" cy="584775"/>
            </a:xfrm>
            <a:prstGeom prst="rect">
              <a:avLst/>
            </a:prstGeom>
            <a:noFill/>
          </p:spPr>
          <p:txBody>
            <a:bodyPr wrap="square" rtlCol="0">
              <a:spAutoFit/>
            </a:bodyPr>
            <a:lstStyle/>
            <a:p>
              <a:r>
                <a:rPr lang="zh-CN" altLang="en-US" sz="3200" dirty="0">
                  <a:solidFill>
                    <a:schemeClr val="bg2">
                      <a:lumMod val="25000"/>
                    </a:schemeClr>
                  </a:solidFill>
                  <a:latin typeface="+mj-ea"/>
                  <a:ea typeface="+mj-ea"/>
                </a:rPr>
                <a:t>工作</a:t>
              </a:r>
              <a:r>
                <a:rPr lang="zh-CN" altLang="en-US" sz="3200" dirty="0">
                  <a:solidFill>
                    <a:schemeClr val="accent1"/>
                  </a:solidFill>
                  <a:latin typeface="+mj-ea"/>
                  <a:ea typeface="+mj-ea"/>
                </a:rPr>
                <a:t>具体目标</a:t>
              </a:r>
            </a:p>
          </p:txBody>
        </p:sp>
        <p:cxnSp>
          <p:nvCxnSpPr>
            <p:cNvPr id="45" name="直接连接符 44">
              <a:extLst>
                <a:ext uri="{FF2B5EF4-FFF2-40B4-BE49-F238E27FC236}">
                  <a16:creationId xmlns:a16="http://schemas.microsoft.com/office/drawing/2014/main" id="{AC6ED9F6-B7DF-9DA8-29C9-1CD833DC64E8}"/>
                </a:ext>
              </a:extLst>
            </p:cNvPr>
            <p:cNvCxnSpPr/>
            <p:nvPr/>
          </p:nvCxnSpPr>
          <p:spPr>
            <a:xfrm>
              <a:off x="5767754" y="1760792"/>
              <a:ext cx="7858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6" name="文本框 45">
            <a:extLst>
              <a:ext uri="{FF2B5EF4-FFF2-40B4-BE49-F238E27FC236}">
                <a16:creationId xmlns:a16="http://schemas.microsoft.com/office/drawing/2014/main" id="{51201616-C4A7-324C-847F-944F8058E9FF}"/>
              </a:ext>
            </a:extLst>
          </p:cNvPr>
          <p:cNvSpPr txBox="1"/>
          <p:nvPr/>
        </p:nvSpPr>
        <p:spPr>
          <a:xfrm>
            <a:off x="5821557" y="2346622"/>
            <a:ext cx="2249714" cy="400110"/>
          </a:xfrm>
          <a:prstGeom prst="rect">
            <a:avLst/>
          </a:prstGeom>
          <a:noFill/>
        </p:spPr>
        <p:txBody>
          <a:bodyPr wrap="square" rtlCol="0">
            <a:spAutoFit/>
          </a:bodyPr>
          <a:lstStyle/>
          <a:p>
            <a:r>
              <a:rPr lang="zh-CN" altLang="en-US" sz="2000" dirty="0">
                <a:solidFill>
                  <a:schemeClr val="bg2">
                    <a:lumMod val="25000"/>
                  </a:schemeClr>
                </a:solidFill>
                <a:latin typeface="+mj-ea"/>
                <a:ea typeface="+mj-ea"/>
              </a:rPr>
              <a:t>工作具体目标</a:t>
            </a:r>
          </a:p>
        </p:txBody>
      </p:sp>
      <p:sp>
        <p:nvSpPr>
          <p:cNvPr id="47" name="矩形 46">
            <a:extLst>
              <a:ext uri="{FF2B5EF4-FFF2-40B4-BE49-F238E27FC236}">
                <a16:creationId xmlns:a16="http://schemas.microsoft.com/office/drawing/2014/main" id="{3F7C72E8-FA39-A13B-05DD-2FAC218894AE}"/>
              </a:ext>
            </a:extLst>
          </p:cNvPr>
          <p:cNvSpPr/>
          <p:nvPr/>
        </p:nvSpPr>
        <p:spPr>
          <a:xfrm>
            <a:off x="5821556" y="2814021"/>
            <a:ext cx="5654989" cy="548163"/>
          </a:xfrm>
          <a:prstGeom prst="rect">
            <a:avLst/>
          </a:prstGeom>
        </p:spPr>
        <p:txBody>
          <a:bodyPr wrap="square">
            <a:spAutoFit/>
          </a:bodyPr>
          <a:lstStyle/>
          <a:p>
            <a:pPr algn="just">
              <a:lnSpc>
                <a:spcPct val="130000"/>
              </a:lnSpc>
            </a:pPr>
            <a:r>
              <a:rPr lang="zh-CN" altLang="en-US" sz="1200" dirty="0">
                <a:solidFill>
                  <a:schemeClr val="bg1">
                    <a:lumMod val="50000"/>
                  </a:schemeClr>
                </a:solidFill>
              </a:rPr>
              <a:t>您请输入文字和内容点击此处添加文本标题请输入文字和内容点击此处添加文本</a:t>
            </a:r>
          </a:p>
          <a:p>
            <a:pPr algn="just">
              <a:lnSpc>
                <a:spcPct val="130000"/>
              </a:lnSpc>
            </a:pPr>
            <a:r>
              <a:rPr lang="zh-CN" altLang="en-US" sz="1200" dirty="0">
                <a:solidFill>
                  <a:schemeClr val="bg1">
                    <a:lumMod val="50000"/>
                  </a:schemeClr>
                </a:solidFill>
              </a:rPr>
              <a:t>请输入文字和内容点击此处添加文本标题</a:t>
            </a:r>
          </a:p>
        </p:txBody>
      </p:sp>
      <p:graphicFrame>
        <p:nvGraphicFramePr>
          <p:cNvPr id="48" name="图表 47">
            <a:extLst>
              <a:ext uri="{FF2B5EF4-FFF2-40B4-BE49-F238E27FC236}">
                <a16:creationId xmlns:a16="http://schemas.microsoft.com/office/drawing/2014/main" id="{F1A9B69C-F69B-2C60-7201-4AB8C2600CC6}"/>
              </a:ext>
            </a:extLst>
          </p:cNvPr>
          <p:cNvGraphicFramePr/>
          <p:nvPr>
            <p:extLst>
              <p:ext uri="{D42A27DB-BD31-4B8C-83A1-F6EECF244321}">
                <p14:modId xmlns:p14="http://schemas.microsoft.com/office/powerpoint/2010/main" val="70419445"/>
              </p:ext>
            </p:extLst>
          </p:nvPr>
        </p:nvGraphicFramePr>
        <p:xfrm>
          <a:off x="5835411" y="3985706"/>
          <a:ext cx="5771856" cy="1877483"/>
        </p:xfrm>
        <a:graphic>
          <a:graphicData uri="http://schemas.openxmlformats.org/drawingml/2006/chart">
            <c:chart xmlns:c="http://schemas.openxmlformats.org/drawingml/2006/chart" xmlns:r="http://schemas.openxmlformats.org/officeDocument/2006/relationships" r:id="rId3"/>
          </a:graphicData>
        </a:graphic>
      </p:graphicFrame>
      <p:pic>
        <p:nvPicPr>
          <p:cNvPr id="3" name="图片 2">
            <a:extLst>
              <a:ext uri="{FF2B5EF4-FFF2-40B4-BE49-F238E27FC236}">
                <a16:creationId xmlns:a16="http://schemas.microsoft.com/office/drawing/2014/main" id="{D3964E23-D635-7230-240C-925FB3DD4FE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53942" y="596900"/>
            <a:ext cx="4818157" cy="5739278"/>
          </a:xfrm>
          <a:prstGeom prst="rect">
            <a:avLst/>
          </a:prstGeom>
        </p:spPr>
      </p:pic>
    </p:spTree>
    <p:extLst>
      <p:ext uri="{BB962C8B-B14F-4D97-AF65-F5344CB8AC3E}">
        <p14:creationId xmlns:p14="http://schemas.microsoft.com/office/powerpoint/2010/main" val="24493101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1BE6783-18F7-6585-5292-B06435F155C7}"/>
              </a:ext>
            </a:extLst>
          </p:cNvPr>
          <p:cNvPicPr>
            <a:picLocks noChangeAspect="1"/>
          </p:cNvPicPr>
          <p:nvPr/>
        </p:nvPicPr>
        <p:blipFill>
          <a:blip r:embed="rId8" cstate="screen">
            <a:alphaModFix amt="40000"/>
            <a:extLst>
              <a:ext uri="{28A0092B-C50C-407E-A947-70E740481C1C}">
                <a14:useLocalDpi xmlns:a14="http://schemas.microsoft.com/office/drawing/2010/main"/>
              </a:ext>
            </a:extLst>
          </a:blip>
          <a:stretch>
            <a:fillRect/>
          </a:stretch>
        </p:blipFill>
        <p:spPr>
          <a:xfrm>
            <a:off x="0" y="0"/>
            <a:ext cx="12192000" cy="6857999"/>
          </a:xfrm>
          <a:prstGeom prst="rect">
            <a:avLst/>
          </a:prstGeom>
        </p:spPr>
      </p:pic>
      <p:sp>
        <p:nvSpPr>
          <p:cNvPr id="34" name="矩形 33">
            <a:extLst>
              <a:ext uri="{FF2B5EF4-FFF2-40B4-BE49-F238E27FC236}">
                <a16:creationId xmlns:a16="http://schemas.microsoft.com/office/drawing/2014/main" id="{A64662BC-9572-F23C-11C1-E72C2DBAA11C}"/>
              </a:ext>
            </a:extLst>
          </p:cNvPr>
          <p:cNvSpPr/>
          <p:nvPr/>
        </p:nvSpPr>
        <p:spPr>
          <a:xfrm>
            <a:off x="550863" y="3274621"/>
            <a:ext cx="5545137" cy="1231895"/>
          </a:xfrm>
          <a:prstGeom prst="rect">
            <a:avLst/>
          </a:prstGeom>
          <a:solidFill>
            <a:schemeClr val="bg1">
              <a:alpha val="3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nvGrpSpPr>
          <p:cNvPr id="8" name="组合 7">
            <a:extLst>
              <a:ext uri="{FF2B5EF4-FFF2-40B4-BE49-F238E27FC236}">
                <a16:creationId xmlns:a16="http://schemas.microsoft.com/office/drawing/2014/main" id="{2C494147-6A06-4EE3-8C38-8C74C2B1EFD1}"/>
              </a:ext>
            </a:extLst>
          </p:cNvPr>
          <p:cNvGrpSpPr/>
          <p:nvPr/>
        </p:nvGrpSpPr>
        <p:grpSpPr>
          <a:xfrm>
            <a:off x="2436103" y="2122114"/>
            <a:ext cx="4340523" cy="764494"/>
            <a:chOff x="8354790" y="3441198"/>
            <a:chExt cx="4340523" cy="764494"/>
          </a:xfrm>
        </p:grpSpPr>
        <p:sp>
          <p:nvSpPr>
            <p:cNvPr id="9" name="文本框 15">
              <a:extLst>
                <a:ext uri="{FF2B5EF4-FFF2-40B4-BE49-F238E27FC236}">
                  <a16:creationId xmlns:a16="http://schemas.microsoft.com/office/drawing/2014/main" id="{BF996EF9-ADA6-8813-94E5-9C1EF5B8A4B1}"/>
                </a:ext>
              </a:extLst>
            </p:cNvPr>
            <p:cNvSpPr txBox="1"/>
            <p:nvPr>
              <p:custDataLst>
                <p:tags r:id="rId5"/>
              </p:custDataLst>
            </p:nvPr>
          </p:nvSpPr>
          <p:spPr>
            <a:xfrm>
              <a:off x="8354790" y="3894260"/>
              <a:ext cx="4340523" cy="311432"/>
            </a:xfrm>
            <a:prstGeom prst="rect">
              <a:avLst/>
            </a:prstGeom>
            <a:noFill/>
          </p:spPr>
          <p:txBody>
            <a:bodyPr vert="horz" wrap="square">
              <a:spAutoFit/>
            </a:bodyPr>
            <a:lstStyle/>
            <a:p>
              <a:pPr>
                <a:lnSpc>
                  <a:spcPct val="130000"/>
                </a:lnSpc>
              </a:pPr>
              <a:r>
                <a:rPr lang="zh-CN" altLang="en-US" sz="1200" dirty="0">
                  <a:solidFill>
                    <a:schemeClr val="tx2">
                      <a:lumMod val="60000"/>
                      <a:lumOff val="40000"/>
                    </a:schemeClr>
                  </a:solidFill>
                  <a:latin typeface="+mn-ea"/>
                  <a:cs typeface="黑体" panose="02010609060101010101" charset="-122"/>
                </a:rPr>
                <a:t>单击此处输入你的正文，单击此处输入你的正文</a:t>
              </a:r>
            </a:p>
          </p:txBody>
        </p:sp>
        <p:sp>
          <p:nvSpPr>
            <p:cNvPr id="11" name="文本框 10">
              <a:extLst>
                <a:ext uri="{FF2B5EF4-FFF2-40B4-BE49-F238E27FC236}">
                  <a16:creationId xmlns:a16="http://schemas.microsoft.com/office/drawing/2014/main" id="{01DAF111-3655-A923-A293-BB755DECF857}"/>
                </a:ext>
              </a:extLst>
            </p:cNvPr>
            <p:cNvSpPr txBox="1"/>
            <p:nvPr>
              <p:custDataLst>
                <p:tags r:id="rId6"/>
              </p:custDataLst>
            </p:nvPr>
          </p:nvSpPr>
          <p:spPr>
            <a:xfrm>
              <a:off x="8354791" y="3441198"/>
              <a:ext cx="2468936" cy="369332"/>
            </a:xfrm>
            <a:prstGeom prst="rect">
              <a:avLst/>
            </a:prstGeom>
            <a:noFill/>
          </p:spPr>
          <p:txBody>
            <a:bodyPr vert="horz" wrap="square" rtlCol="0">
              <a:spAutoFit/>
            </a:bodyPr>
            <a:lstStyle/>
            <a:p>
              <a:r>
                <a:rPr lang="zh-CN" altLang="en-US" dirty="0">
                  <a:solidFill>
                    <a:schemeClr val="tx2">
                      <a:lumMod val="75000"/>
                    </a:schemeClr>
                  </a:solidFill>
                  <a:latin typeface="+mj-lt"/>
                  <a:ea typeface="+mj-ea"/>
                  <a:cs typeface="黑体" panose="02010609060101010101" charset="-122"/>
                </a:rPr>
                <a:t>添加标题</a:t>
              </a:r>
            </a:p>
          </p:txBody>
        </p:sp>
      </p:grpSp>
      <p:grpSp>
        <p:nvGrpSpPr>
          <p:cNvPr id="12" name="组合 11">
            <a:extLst>
              <a:ext uri="{FF2B5EF4-FFF2-40B4-BE49-F238E27FC236}">
                <a16:creationId xmlns:a16="http://schemas.microsoft.com/office/drawing/2014/main" id="{D3687A5F-0EE1-3195-E526-081B1075677D}"/>
              </a:ext>
            </a:extLst>
          </p:cNvPr>
          <p:cNvGrpSpPr/>
          <p:nvPr/>
        </p:nvGrpSpPr>
        <p:grpSpPr>
          <a:xfrm>
            <a:off x="2436103" y="3545317"/>
            <a:ext cx="4340523" cy="764494"/>
            <a:chOff x="8354790" y="3441198"/>
            <a:chExt cx="4340523" cy="764494"/>
          </a:xfrm>
        </p:grpSpPr>
        <p:sp>
          <p:nvSpPr>
            <p:cNvPr id="13" name="文本框 15">
              <a:extLst>
                <a:ext uri="{FF2B5EF4-FFF2-40B4-BE49-F238E27FC236}">
                  <a16:creationId xmlns:a16="http://schemas.microsoft.com/office/drawing/2014/main" id="{858E62E0-95C2-773C-7A95-35FB809CCBE7}"/>
                </a:ext>
              </a:extLst>
            </p:cNvPr>
            <p:cNvSpPr txBox="1"/>
            <p:nvPr>
              <p:custDataLst>
                <p:tags r:id="rId3"/>
              </p:custDataLst>
            </p:nvPr>
          </p:nvSpPr>
          <p:spPr>
            <a:xfrm>
              <a:off x="8354790" y="3894260"/>
              <a:ext cx="4340523" cy="311432"/>
            </a:xfrm>
            <a:prstGeom prst="rect">
              <a:avLst/>
            </a:prstGeom>
            <a:noFill/>
          </p:spPr>
          <p:txBody>
            <a:bodyPr vert="horz" wrap="square">
              <a:spAutoFit/>
            </a:bodyPr>
            <a:lstStyle/>
            <a:p>
              <a:pPr>
                <a:lnSpc>
                  <a:spcPct val="130000"/>
                </a:lnSpc>
              </a:pPr>
              <a:r>
                <a:rPr lang="zh-CN" altLang="en-US" sz="1200" dirty="0">
                  <a:solidFill>
                    <a:schemeClr val="tx2">
                      <a:lumMod val="60000"/>
                      <a:lumOff val="40000"/>
                    </a:schemeClr>
                  </a:solidFill>
                  <a:latin typeface="+mn-ea"/>
                  <a:cs typeface="黑体" panose="02010609060101010101" charset="-122"/>
                </a:rPr>
                <a:t>单击此处输入你的正文，单击此处输入你的正文</a:t>
              </a:r>
            </a:p>
          </p:txBody>
        </p:sp>
        <p:sp>
          <p:nvSpPr>
            <p:cNvPr id="15" name="文本框 14">
              <a:extLst>
                <a:ext uri="{FF2B5EF4-FFF2-40B4-BE49-F238E27FC236}">
                  <a16:creationId xmlns:a16="http://schemas.microsoft.com/office/drawing/2014/main" id="{96B19304-E91C-F69E-4A5C-14BFEEA5637C}"/>
                </a:ext>
              </a:extLst>
            </p:cNvPr>
            <p:cNvSpPr txBox="1"/>
            <p:nvPr>
              <p:custDataLst>
                <p:tags r:id="rId4"/>
              </p:custDataLst>
            </p:nvPr>
          </p:nvSpPr>
          <p:spPr>
            <a:xfrm>
              <a:off x="8354791" y="3441198"/>
              <a:ext cx="2468936" cy="369332"/>
            </a:xfrm>
            <a:prstGeom prst="rect">
              <a:avLst/>
            </a:prstGeom>
            <a:noFill/>
          </p:spPr>
          <p:txBody>
            <a:bodyPr vert="horz" wrap="square" rtlCol="0">
              <a:spAutoFit/>
            </a:bodyPr>
            <a:lstStyle/>
            <a:p>
              <a:r>
                <a:rPr lang="zh-CN" altLang="en-US" dirty="0">
                  <a:solidFill>
                    <a:schemeClr val="accent1"/>
                  </a:solidFill>
                  <a:latin typeface="+mj-lt"/>
                  <a:ea typeface="+mj-ea"/>
                  <a:cs typeface="黑体" panose="02010609060101010101" charset="-122"/>
                </a:rPr>
                <a:t>添加标题</a:t>
              </a:r>
            </a:p>
          </p:txBody>
        </p:sp>
      </p:grpSp>
      <p:grpSp>
        <p:nvGrpSpPr>
          <p:cNvPr id="16" name="组合 15">
            <a:extLst>
              <a:ext uri="{FF2B5EF4-FFF2-40B4-BE49-F238E27FC236}">
                <a16:creationId xmlns:a16="http://schemas.microsoft.com/office/drawing/2014/main" id="{07C70565-74C6-CC06-1117-3D6D4FA45E3A}"/>
              </a:ext>
            </a:extLst>
          </p:cNvPr>
          <p:cNvGrpSpPr/>
          <p:nvPr/>
        </p:nvGrpSpPr>
        <p:grpSpPr>
          <a:xfrm>
            <a:off x="2436103" y="4882984"/>
            <a:ext cx="4340523" cy="764494"/>
            <a:chOff x="8354790" y="3441198"/>
            <a:chExt cx="4340523" cy="764494"/>
          </a:xfrm>
        </p:grpSpPr>
        <p:sp>
          <p:nvSpPr>
            <p:cNvPr id="17" name="文本框 15">
              <a:extLst>
                <a:ext uri="{FF2B5EF4-FFF2-40B4-BE49-F238E27FC236}">
                  <a16:creationId xmlns:a16="http://schemas.microsoft.com/office/drawing/2014/main" id="{1E83A55F-DA3A-6B7E-CD54-B531EC91AE45}"/>
                </a:ext>
              </a:extLst>
            </p:cNvPr>
            <p:cNvSpPr txBox="1"/>
            <p:nvPr>
              <p:custDataLst>
                <p:tags r:id="rId1"/>
              </p:custDataLst>
            </p:nvPr>
          </p:nvSpPr>
          <p:spPr>
            <a:xfrm>
              <a:off x="8354790" y="3894260"/>
              <a:ext cx="4340523" cy="311432"/>
            </a:xfrm>
            <a:prstGeom prst="rect">
              <a:avLst/>
            </a:prstGeom>
            <a:noFill/>
          </p:spPr>
          <p:txBody>
            <a:bodyPr vert="horz" wrap="square">
              <a:spAutoFit/>
            </a:bodyPr>
            <a:lstStyle/>
            <a:p>
              <a:pPr>
                <a:lnSpc>
                  <a:spcPct val="130000"/>
                </a:lnSpc>
              </a:pPr>
              <a:r>
                <a:rPr lang="zh-CN" altLang="en-US" sz="1200" dirty="0">
                  <a:solidFill>
                    <a:schemeClr val="tx2">
                      <a:lumMod val="60000"/>
                      <a:lumOff val="40000"/>
                    </a:schemeClr>
                  </a:solidFill>
                  <a:latin typeface="+mn-ea"/>
                  <a:cs typeface="黑体" panose="02010609060101010101" charset="-122"/>
                </a:rPr>
                <a:t>单击此处输入你的正文，单击此处输入你的正文</a:t>
              </a:r>
            </a:p>
          </p:txBody>
        </p:sp>
        <p:sp>
          <p:nvSpPr>
            <p:cNvPr id="21" name="文本框 20">
              <a:extLst>
                <a:ext uri="{FF2B5EF4-FFF2-40B4-BE49-F238E27FC236}">
                  <a16:creationId xmlns:a16="http://schemas.microsoft.com/office/drawing/2014/main" id="{8D63A18D-691B-E271-445E-ADB4805CD65C}"/>
                </a:ext>
              </a:extLst>
            </p:cNvPr>
            <p:cNvSpPr txBox="1"/>
            <p:nvPr>
              <p:custDataLst>
                <p:tags r:id="rId2"/>
              </p:custDataLst>
            </p:nvPr>
          </p:nvSpPr>
          <p:spPr>
            <a:xfrm>
              <a:off x="8354791" y="3441198"/>
              <a:ext cx="2468936" cy="369332"/>
            </a:xfrm>
            <a:prstGeom prst="rect">
              <a:avLst/>
            </a:prstGeom>
            <a:noFill/>
          </p:spPr>
          <p:txBody>
            <a:bodyPr vert="horz" wrap="square" rtlCol="0">
              <a:spAutoFit/>
            </a:bodyPr>
            <a:lstStyle/>
            <a:p>
              <a:r>
                <a:rPr lang="zh-CN" altLang="en-US" dirty="0">
                  <a:solidFill>
                    <a:schemeClr val="tx2">
                      <a:lumMod val="75000"/>
                    </a:schemeClr>
                  </a:solidFill>
                  <a:latin typeface="+mj-lt"/>
                  <a:ea typeface="+mj-ea"/>
                  <a:cs typeface="黑体" panose="02010609060101010101" charset="-122"/>
                </a:rPr>
                <a:t>添加标题</a:t>
              </a:r>
            </a:p>
          </p:txBody>
        </p:sp>
      </p:grpSp>
      <p:sp>
        <p:nvSpPr>
          <p:cNvPr id="22" name="文本框 21">
            <a:extLst>
              <a:ext uri="{FF2B5EF4-FFF2-40B4-BE49-F238E27FC236}">
                <a16:creationId xmlns:a16="http://schemas.microsoft.com/office/drawing/2014/main" id="{A66419E7-9C9E-B2C7-263E-D07E205F5C1D}"/>
              </a:ext>
            </a:extLst>
          </p:cNvPr>
          <p:cNvSpPr txBox="1"/>
          <p:nvPr/>
        </p:nvSpPr>
        <p:spPr>
          <a:xfrm>
            <a:off x="1091429" y="2132037"/>
            <a:ext cx="1111325" cy="769441"/>
          </a:xfrm>
          <a:prstGeom prst="rect">
            <a:avLst/>
          </a:prstGeom>
          <a:noFill/>
        </p:spPr>
        <p:txBody>
          <a:bodyPr vert="horz" wrap="square" rtlCol="0">
            <a:spAutoFit/>
          </a:bodyPr>
          <a:lstStyle>
            <a:defPPr>
              <a:defRPr lang="zh-CN"/>
            </a:defPPr>
            <a:lvl1pPr>
              <a:defRPr sz="1600">
                <a:solidFill>
                  <a:schemeClr val="tx2">
                    <a:lumMod val="60000"/>
                    <a:lumOff val="40000"/>
                  </a:schemeClr>
                </a:solidFill>
                <a:latin typeface="+mj-lt"/>
                <a:ea typeface="+mj-ea"/>
              </a:defRPr>
            </a:lvl1pPr>
          </a:lstStyle>
          <a:p>
            <a:r>
              <a:rPr lang="en-US" altLang="zh-CN" sz="4400" dirty="0">
                <a:solidFill>
                  <a:schemeClr val="bg2">
                    <a:lumMod val="25000"/>
                  </a:schemeClr>
                </a:solidFill>
                <a:cs typeface="黑体" panose="02010609060101010101" charset="-122"/>
              </a:rPr>
              <a:t>01</a:t>
            </a:r>
          </a:p>
        </p:txBody>
      </p:sp>
      <p:sp>
        <p:nvSpPr>
          <p:cNvPr id="23" name="文本框 22">
            <a:extLst>
              <a:ext uri="{FF2B5EF4-FFF2-40B4-BE49-F238E27FC236}">
                <a16:creationId xmlns:a16="http://schemas.microsoft.com/office/drawing/2014/main" id="{03211DF8-E40E-8035-3E4A-8C89513B3D60}"/>
              </a:ext>
            </a:extLst>
          </p:cNvPr>
          <p:cNvSpPr txBox="1"/>
          <p:nvPr/>
        </p:nvSpPr>
        <p:spPr>
          <a:xfrm>
            <a:off x="1091429" y="3568244"/>
            <a:ext cx="1111325" cy="769441"/>
          </a:xfrm>
          <a:prstGeom prst="rect">
            <a:avLst/>
          </a:prstGeom>
          <a:noFill/>
        </p:spPr>
        <p:txBody>
          <a:bodyPr vert="horz" wrap="square" rtlCol="0">
            <a:spAutoFit/>
          </a:bodyPr>
          <a:lstStyle>
            <a:defPPr>
              <a:defRPr lang="zh-CN"/>
            </a:defPPr>
            <a:lvl1pPr>
              <a:defRPr sz="1600">
                <a:solidFill>
                  <a:schemeClr val="tx2">
                    <a:lumMod val="60000"/>
                    <a:lumOff val="40000"/>
                  </a:schemeClr>
                </a:solidFill>
                <a:latin typeface="+mj-lt"/>
                <a:ea typeface="+mj-ea"/>
              </a:defRPr>
            </a:lvl1pPr>
          </a:lstStyle>
          <a:p>
            <a:r>
              <a:rPr lang="en-US" altLang="zh-CN" sz="4400" dirty="0">
                <a:solidFill>
                  <a:schemeClr val="accent1"/>
                </a:solidFill>
                <a:cs typeface="黑体" panose="02010609060101010101" charset="-122"/>
              </a:rPr>
              <a:t>02</a:t>
            </a:r>
          </a:p>
        </p:txBody>
      </p:sp>
      <p:sp>
        <p:nvSpPr>
          <p:cNvPr id="24" name="文本框 23">
            <a:extLst>
              <a:ext uri="{FF2B5EF4-FFF2-40B4-BE49-F238E27FC236}">
                <a16:creationId xmlns:a16="http://schemas.microsoft.com/office/drawing/2014/main" id="{2D4B8C8B-73B7-B56D-10D8-5CF1A003B551}"/>
              </a:ext>
            </a:extLst>
          </p:cNvPr>
          <p:cNvSpPr txBox="1"/>
          <p:nvPr/>
        </p:nvSpPr>
        <p:spPr>
          <a:xfrm>
            <a:off x="1091429" y="4875237"/>
            <a:ext cx="1111325" cy="769441"/>
          </a:xfrm>
          <a:prstGeom prst="rect">
            <a:avLst/>
          </a:prstGeom>
          <a:noFill/>
        </p:spPr>
        <p:txBody>
          <a:bodyPr vert="horz" wrap="square" rtlCol="0">
            <a:spAutoFit/>
          </a:bodyPr>
          <a:lstStyle>
            <a:defPPr>
              <a:defRPr lang="zh-CN"/>
            </a:defPPr>
            <a:lvl1pPr>
              <a:defRPr sz="1600">
                <a:solidFill>
                  <a:schemeClr val="tx2">
                    <a:lumMod val="60000"/>
                    <a:lumOff val="40000"/>
                  </a:schemeClr>
                </a:solidFill>
                <a:latin typeface="+mj-lt"/>
                <a:ea typeface="+mj-ea"/>
              </a:defRPr>
            </a:lvl1pPr>
          </a:lstStyle>
          <a:p>
            <a:r>
              <a:rPr lang="en-US" altLang="zh-CN" sz="4400" dirty="0">
                <a:solidFill>
                  <a:schemeClr val="bg2">
                    <a:lumMod val="25000"/>
                  </a:schemeClr>
                </a:solidFill>
                <a:cs typeface="黑体" panose="02010609060101010101" charset="-122"/>
              </a:rPr>
              <a:t>03</a:t>
            </a:r>
          </a:p>
        </p:txBody>
      </p:sp>
      <p:pic>
        <p:nvPicPr>
          <p:cNvPr id="14" name="图片 13">
            <a:extLst>
              <a:ext uri="{FF2B5EF4-FFF2-40B4-BE49-F238E27FC236}">
                <a16:creationId xmlns:a16="http://schemas.microsoft.com/office/drawing/2014/main" id="{31C309B1-B5BD-9165-190D-90C8D4A45E42}"/>
              </a:ext>
            </a:extLst>
          </p:cNvPr>
          <p:cNvPicPr>
            <a:picLocks noChangeAspect="1"/>
          </p:cNvPicPr>
          <p:nvPr/>
        </p:nvPicPr>
        <p:blipFill>
          <a:blip r:embed="rId9"/>
          <a:stretch>
            <a:fillRect/>
          </a:stretch>
        </p:blipFill>
        <p:spPr>
          <a:xfrm>
            <a:off x="6855122" y="2078098"/>
            <a:ext cx="4335138" cy="3649812"/>
          </a:xfrm>
          <a:prstGeom prst="rect">
            <a:avLst/>
          </a:prstGeom>
        </p:spPr>
      </p:pic>
      <p:sp>
        <p:nvSpPr>
          <p:cNvPr id="3" name="椭圆 2">
            <a:extLst>
              <a:ext uri="{FF2B5EF4-FFF2-40B4-BE49-F238E27FC236}">
                <a16:creationId xmlns:a16="http://schemas.microsoft.com/office/drawing/2014/main" id="{CB468846-35C3-4BE7-6C22-A1B6B1B8CDD1}"/>
              </a:ext>
            </a:extLst>
          </p:cNvPr>
          <p:cNvSpPr/>
          <p:nvPr/>
        </p:nvSpPr>
        <p:spPr>
          <a:xfrm>
            <a:off x="8701624" y="5488284"/>
            <a:ext cx="479253" cy="479253"/>
          </a:xfrm>
          <a:prstGeom prst="ellipse">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26" name="等腰三角形 25">
            <a:extLst>
              <a:ext uri="{FF2B5EF4-FFF2-40B4-BE49-F238E27FC236}">
                <a16:creationId xmlns:a16="http://schemas.microsoft.com/office/drawing/2014/main" id="{8E31960D-EF75-8F5C-C679-8C7F60222A61}"/>
              </a:ext>
            </a:extLst>
          </p:cNvPr>
          <p:cNvSpPr/>
          <p:nvPr/>
        </p:nvSpPr>
        <p:spPr>
          <a:xfrm flipV="1">
            <a:off x="8814755" y="5727910"/>
            <a:ext cx="252991" cy="134533"/>
          </a:xfrm>
          <a:prstGeom prst="triangle">
            <a:avLst/>
          </a:prstGeom>
          <a:solidFill>
            <a:schemeClr val="bg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2" name="椭圆 1">
            <a:extLst>
              <a:ext uri="{FF2B5EF4-FFF2-40B4-BE49-F238E27FC236}">
                <a16:creationId xmlns:a16="http://schemas.microsoft.com/office/drawing/2014/main" id="{F38E2646-6C66-714E-4D2D-5D8345754D3B}"/>
              </a:ext>
            </a:extLst>
          </p:cNvPr>
          <p:cNvSpPr/>
          <p:nvPr/>
        </p:nvSpPr>
        <p:spPr>
          <a:xfrm>
            <a:off x="8701624" y="1803628"/>
            <a:ext cx="479253" cy="479253"/>
          </a:xfrm>
          <a:prstGeom prst="ellipse">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25" name="等腰三角形 24">
            <a:extLst>
              <a:ext uri="{FF2B5EF4-FFF2-40B4-BE49-F238E27FC236}">
                <a16:creationId xmlns:a16="http://schemas.microsoft.com/office/drawing/2014/main" id="{6FF571B8-9080-6AEC-51DA-D7F6E0B63EC1}"/>
              </a:ext>
            </a:extLst>
          </p:cNvPr>
          <p:cNvSpPr/>
          <p:nvPr/>
        </p:nvSpPr>
        <p:spPr>
          <a:xfrm>
            <a:off x="8814755" y="1963288"/>
            <a:ext cx="252991" cy="134533"/>
          </a:xfrm>
          <a:prstGeom prst="triangle">
            <a:avLst/>
          </a:prstGeom>
          <a:solidFill>
            <a:schemeClr val="bg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cxnSp>
        <p:nvCxnSpPr>
          <p:cNvPr id="31" name="直接连接符 30">
            <a:extLst>
              <a:ext uri="{FF2B5EF4-FFF2-40B4-BE49-F238E27FC236}">
                <a16:creationId xmlns:a16="http://schemas.microsoft.com/office/drawing/2014/main" id="{99A2F9CD-B575-651E-1E0A-47A5625B7AF0}"/>
              </a:ext>
            </a:extLst>
          </p:cNvPr>
          <p:cNvCxnSpPr/>
          <p:nvPr/>
        </p:nvCxnSpPr>
        <p:spPr>
          <a:xfrm>
            <a:off x="2148771" y="2174154"/>
            <a:ext cx="0" cy="660415"/>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176DDCDB-DD0C-4ECB-CBC7-923C1D44C90E}"/>
              </a:ext>
            </a:extLst>
          </p:cNvPr>
          <p:cNvCxnSpPr/>
          <p:nvPr/>
        </p:nvCxnSpPr>
        <p:spPr>
          <a:xfrm>
            <a:off x="2148771" y="3597357"/>
            <a:ext cx="0" cy="660415"/>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E8E19E3E-B949-C4AF-F64E-B1D9F6C04CD0}"/>
              </a:ext>
            </a:extLst>
          </p:cNvPr>
          <p:cNvCxnSpPr/>
          <p:nvPr/>
        </p:nvCxnSpPr>
        <p:spPr>
          <a:xfrm>
            <a:off x="2148771" y="4935024"/>
            <a:ext cx="0" cy="660415"/>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317DEE8A-022B-876E-741A-500E718D7AE8}"/>
              </a:ext>
            </a:extLst>
          </p:cNvPr>
          <p:cNvGrpSpPr/>
          <p:nvPr/>
        </p:nvGrpSpPr>
        <p:grpSpPr>
          <a:xfrm>
            <a:off x="660199" y="654722"/>
            <a:ext cx="3142204" cy="652502"/>
            <a:chOff x="5658651" y="1108290"/>
            <a:chExt cx="3142204" cy="652502"/>
          </a:xfrm>
        </p:grpSpPr>
        <p:sp>
          <p:nvSpPr>
            <p:cNvPr id="6" name="文本框 5">
              <a:extLst>
                <a:ext uri="{FF2B5EF4-FFF2-40B4-BE49-F238E27FC236}">
                  <a16:creationId xmlns:a16="http://schemas.microsoft.com/office/drawing/2014/main" id="{38A92C09-E898-4C82-61AD-70D596289845}"/>
                </a:ext>
              </a:extLst>
            </p:cNvPr>
            <p:cNvSpPr txBox="1"/>
            <p:nvPr/>
          </p:nvSpPr>
          <p:spPr>
            <a:xfrm>
              <a:off x="5658651" y="1108290"/>
              <a:ext cx="3142204" cy="584775"/>
            </a:xfrm>
            <a:prstGeom prst="rect">
              <a:avLst/>
            </a:prstGeom>
            <a:noFill/>
          </p:spPr>
          <p:txBody>
            <a:bodyPr wrap="square" rtlCol="0">
              <a:spAutoFit/>
            </a:bodyPr>
            <a:lstStyle/>
            <a:p>
              <a:r>
                <a:rPr lang="zh-CN" altLang="en-US" sz="3200" dirty="0">
                  <a:solidFill>
                    <a:schemeClr val="bg2">
                      <a:lumMod val="25000"/>
                    </a:schemeClr>
                  </a:solidFill>
                  <a:latin typeface="+mj-ea"/>
                  <a:ea typeface="+mj-ea"/>
                </a:rPr>
                <a:t>工作</a:t>
              </a:r>
              <a:r>
                <a:rPr lang="zh-CN" altLang="en-US" sz="3200" dirty="0">
                  <a:solidFill>
                    <a:schemeClr val="accent1"/>
                  </a:solidFill>
                  <a:latin typeface="+mj-ea"/>
                  <a:ea typeface="+mj-ea"/>
                </a:rPr>
                <a:t>具体目标</a:t>
              </a:r>
            </a:p>
          </p:txBody>
        </p:sp>
        <p:cxnSp>
          <p:nvCxnSpPr>
            <p:cNvPr id="7" name="直接连接符 6">
              <a:extLst>
                <a:ext uri="{FF2B5EF4-FFF2-40B4-BE49-F238E27FC236}">
                  <a16:creationId xmlns:a16="http://schemas.microsoft.com/office/drawing/2014/main" id="{DEC7BD30-ACFA-7FF4-C6EE-39E0DADD6B1D}"/>
                </a:ext>
              </a:extLst>
            </p:cNvPr>
            <p:cNvCxnSpPr/>
            <p:nvPr/>
          </p:nvCxnSpPr>
          <p:spPr>
            <a:xfrm>
              <a:off x="5767754" y="1760792"/>
              <a:ext cx="7858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772940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be2f9032-c689-4bb1-abb0-35a8330bfb4d"/>
  <p:tag name="COMMONDATA" val="eyJjb3VudCI6MSwiaGRpZCI6IjcyZTU2MzQyOWFkNWI1YmUwNWE4MmE3MTEyYTAxNzk0IiwidXNlckNvdW50IjoxfQ=="/>
</p:tagLst>
</file>

<file path=ppt/tags/tag10.xml><?xml version="1.0" encoding="utf-8"?>
<p:tagLst xmlns:a="http://schemas.openxmlformats.org/drawingml/2006/main" xmlns:r="http://schemas.openxmlformats.org/officeDocument/2006/relationships" xmlns:p="http://schemas.openxmlformats.org/presentationml/2006/main">
  <p:tag name="PA" val="v5.2.10"/>
</p:tagLst>
</file>

<file path=ppt/tags/tag11.xml><?xml version="1.0" encoding="utf-8"?>
<p:tagLst xmlns:a="http://schemas.openxmlformats.org/drawingml/2006/main" xmlns:r="http://schemas.openxmlformats.org/officeDocument/2006/relationships" xmlns:p="http://schemas.openxmlformats.org/presentationml/2006/main">
  <p:tag name="PA" val="v5.2.10"/>
</p:tagLst>
</file>

<file path=ppt/tags/tag12.xml><?xml version="1.0" encoding="utf-8"?>
<p:tagLst xmlns:a="http://schemas.openxmlformats.org/drawingml/2006/main" xmlns:r="http://schemas.openxmlformats.org/officeDocument/2006/relationships" xmlns:p="http://schemas.openxmlformats.org/presentationml/2006/main">
  <p:tag name="PA" val="v5.2.10"/>
</p:tagLst>
</file>

<file path=ppt/tags/tag13.xml><?xml version="1.0" encoding="utf-8"?>
<p:tagLst xmlns:a="http://schemas.openxmlformats.org/drawingml/2006/main" xmlns:r="http://schemas.openxmlformats.org/officeDocument/2006/relationships" xmlns:p="http://schemas.openxmlformats.org/presentationml/2006/main">
  <p:tag name="PA" val="v5.2.10"/>
</p:tagLst>
</file>

<file path=ppt/tags/tag14.xml><?xml version="1.0" encoding="utf-8"?>
<p:tagLst xmlns:a="http://schemas.openxmlformats.org/drawingml/2006/main" xmlns:r="http://schemas.openxmlformats.org/officeDocument/2006/relationships" xmlns:p="http://schemas.openxmlformats.org/presentationml/2006/main">
  <p:tag name="PA" val="v5.2.10"/>
</p:tagLst>
</file>

<file path=ppt/tags/tag15.xml><?xml version="1.0" encoding="utf-8"?>
<p:tagLst xmlns:a="http://schemas.openxmlformats.org/drawingml/2006/main" xmlns:r="http://schemas.openxmlformats.org/officeDocument/2006/relationships" xmlns:p="http://schemas.openxmlformats.org/presentationml/2006/main">
  <p:tag name="PA" val="v5.2.10"/>
</p:tagLst>
</file>

<file path=ppt/tags/tag16.xml><?xml version="1.0" encoding="utf-8"?>
<p:tagLst xmlns:a="http://schemas.openxmlformats.org/drawingml/2006/main" xmlns:r="http://schemas.openxmlformats.org/officeDocument/2006/relationships" xmlns:p="http://schemas.openxmlformats.org/presentationml/2006/main">
  <p:tag name="PA" val="v5.2.10"/>
</p:tagLst>
</file>

<file path=ppt/tags/tag17.xml><?xml version="1.0" encoding="utf-8"?>
<p:tagLst xmlns:a="http://schemas.openxmlformats.org/drawingml/2006/main" xmlns:r="http://schemas.openxmlformats.org/officeDocument/2006/relationships" xmlns:p="http://schemas.openxmlformats.org/presentationml/2006/main">
  <p:tag name="PA" val="v5.2.10"/>
</p:tagLst>
</file>

<file path=ppt/tags/tag18.xml><?xml version="1.0" encoding="utf-8"?>
<p:tagLst xmlns:a="http://schemas.openxmlformats.org/drawingml/2006/main" xmlns:r="http://schemas.openxmlformats.org/officeDocument/2006/relationships" xmlns:p="http://schemas.openxmlformats.org/presentationml/2006/main">
  <p:tag name="PA" val="v5.2.10"/>
</p:tagLst>
</file>

<file path=ppt/tags/tag19.xml><?xml version="1.0" encoding="utf-8"?>
<p:tagLst xmlns:a="http://schemas.openxmlformats.org/drawingml/2006/main" xmlns:r="http://schemas.openxmlformats.org/officeDocument/2006/relationships" xmlns:p="http://schemas.openxmlformats.org/presentationml/2006/main">
  <p:tag name="PA" val="v5.2.10"/>
</p:tagLst>
</file>

<file path=ppt/tags/tag2.xml><?xml version="1.0" encoding="utf-8"?>
<p:tagLst xmlns:a="http://schemas.openxmlformats.org/drawingml/2006/main" xmlns:r="http://schemas.openxmlformats.org/officeDocument/2006/relationships" xmlns:p="http://schemas.openxmlformats.org/presentationml/2006/main">
  <p:tag name="PA" val="v5.2.10"/>
</p:tagLst>
</file>

<file path=ppt/tags/tag20.xml><?xml version="1.0" encoding="utf-8"?>
<p:tagLst xmlns:a="http://schemas.openxmlformats.org/drawingml/2006/main" xmlns:r="http://schemas.openxmlformats.org/officeDocument/2006/relationships" xmlns:p="http://schemas.openxmlformats.org/presentationml/2006/main">
  <p:tag name="PA" val="v5.2.10"/>
</p:tagLst>
</file>

<file path=ppt/tags/tag21.xml><?xml version="1.0" encoding="utf-8"?>
<p:tagLst xmlns:a="http://schemas.openxmlformats.org/drawingml/2006/main" xmlns:r="http://schemas.openxmlformats.org/officeDocument/2006/relationships" xmlns:p="http://schemas.openxmlformats.org/presentationml/2006/main">
  <p:tag name="PA" val="v5.2.10"/>
</p:tagLst>
</file>

<file path=ppt/tags/tag22.xml><?xml version="1.0" encoding="utf-8"?>
<p:tagLst xmlns:a="http://schemas.openxmlformats.org/drawingml/2006/main" xmlns:r="http://schemas.openxmlformats.org/officeDocument/2006/relationships" xmlns:p="http://schemas.openxmlformats.org/presentationml/2006/main">
  <p:tag name="PA" val="v5.2.10"/>
</p:tagLst>
</file>

<file path=ppt/tags/tag23.xml><?xml version="1.0" encoding="utf-8"?>
<p:tagLst xmlns:a="http://schemas.openxmlformats.org/drawingml/2006/main" xmlns:r="http://schemas.openxmlformats.org/officeDocument/2006/relationships" xmlns:p="http://schemas.openxmlformats.org/presentationml/2006/main">
  <p:tag name="PA" val="v5.2.10"/>
</p:tagLst>
</file>

<file path=ppt/tags/tag24.xml><?xml version="1.0" encoding="utf-8"?>
<p:tagLst xmlns:a="http://schemas.openxmlformats.org/drawingml/2006/main" xmlns:r="http://schemas.openxmlformats.org/officeDocument/2006/relationships" xmlns:p="http://schemas.openxmlformats.org/presentationml/2006/main">
  <p:tag name="PA" val="v5.2.10"/>
</p:tagLst>
</file>

<file path=ppt/tags/tag25.xml><?xml version="1.0" encoding="utf-8"?>
<p:tagLst xmlns:a="http://schemas.openxmlformats.org/drawingml/2006/main" xmlns:r="http://schemas.openxmlformats.org/officeDocument/2006/relationships" xmlns:p="http://schemas.openxmlformats.org/presentationml/2006/main">
  <p:tag name="PA" val="v5.2.10"/>
</p:tagLst>
</file>

<file path=ppt/tags/tag26.xml><?xml version="1.0" encoding="utf-8"?>
<p:tagLst xmlns:a="http://schemas.openxmlformats.org/drawingml/2006/main" xmlns:r="http://schemas.openxmlformats.org/officeDocument/2006/relationships" xmlns:p="http://schemas.openxmlformats.org/presentationml/2006/main">
  <p:tag name="PA" val="v5.2.10"/>
</p:tagLst>
</file>

<file path=ppt/tags/tag3.xml><?xml version="1.0" encoding="utf-8"?>
<p:tagLst xmlns:a="http://schemas.openxmlformats.org/drawingml/2006/main" xmlns:r="http://schemas.openxmlformats.org/officeDocument/2006/relationships" xmlns:p="http://schemas.openxmlformats.org/presentationml/2006/main">
  <p:tag name="PA" val="v5.2.10"/>
</p:tagLst>
</file>

<file path=ppt/tags/tag4.xml><?xml version="1.0" encoding="utf-8"?>
<p:tagLst xmlns:a="http://schemas.openxmlformats.org/drawingml/2006/main" xmlns:r="http://schemas.openxmlformats.org/officeDocument/2006/relationships" xmlns:p="http://schemas.openxmlformats.org/presentationml/2006/main">
  <p:tag name="PA" val="v5.2.10"/>
</p:tagLst>
</file>

<file path=ppt/tags/tag5.xml><?xml version="1.0" encoding="utf-8"?>
<p:tagLst xmlns:a="http://schemas.openxmlformats.org/drawingml/2006/main" xmlns:r="http://schemas.openxmlformats.org/officeDocument/2006/relationships" xmlns:p="http://schemas.openxmlformats.org/presentationml/2006/main">
  <p:tag name="PA" val="v5.2.10"/>
</p:tagLst>
</file>

<file path=ppt/tags/tag6.xml><?xml version="1.0" encoding="utf-8"?>
<p:tagLst xmlns:a="http://schemas.openxmlformats.org/drawingml/2006/main" xmlns:r="http://schemas.openxmlformats.org/officeDocument/2006/relationships" xmlns:p="http://schemas.openxmlformats.org/presentationml/2006/main">
  <p:tag name="PA" val="v5.2.10"/>
</p:tagLst>
</file>

<file path=ppt/tags/tag7.xml><?xml version="1.0" encoding="utf-8"?>
<p:tagLst xmlns:a="http://schemas.openxmlformats.org/drawingml/2006/main" xmlns:r="http://schemas.openxmlformats.org/officeDocument/2006/relationships" xmlns:p="http://schemas.openxmlformats.org/presentationml/2006/main">
  <p:tag name="PA" val="v5.2.10"/>
</p:tagLst>
</file>

<file path=ppt/tags/tag8.xml><?xml version="1.0" encoding="utf-8"?>
<p:tagLst xmlns:a="http://schemas.openxmlformats.org/drawingml/2006/main" xmlns:r="http://schemas.openxmlformats.org/officeDocument/2006/relationships" xmlns:p="http://schemas.openxmlformats.org/presentationml/2006/main">
  <p:tag name="PA" val="v5.2.10"/>
</p:tagLst>
</file>

<file path=ppt/tags/tag9.xml><?xml version="1.0" encoding="utf-8"?>
<p:tagLst xmlns:a="http://schemas.openxmlformats.org/drawingml/2006/main" xmlns:r="http://schemas.openxmlformats.org/officeDocument/2006/relationships" xmlns:p="http://schemas.openxmlformats.org/presentationml/2006/main">
  <p:tag name="PA" val="v5.2.10"/>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303C4E"/>
      </a:dk2>
      <a:lt2>
        <a:srgbClr val="E7E6E6"/>
      </a:lt2>
      <a:accent1>
        <a:srgbClr val="3333FF"/>
      </a:accent1>
      <a:accent2>
        <a:srgbClr val="398A6A"/>
      </a:accent2>
      <a:accent3>
        <a:srgbClr val="356653"/>
      </a:accent3>
      <a:accent4>
        <a:srgbClr val="3D7761"/>
      </a:accent4>
      <a:accent5>
        <a:srgbClr val="F8F4F1"/>
      </a:accent5>
      <a:accent6>
        <a:srgbClr val="937863"/>
      </a:accent6>
      <a:hlink>
        <a:srgbClr val="0563C1"/>
      </a:hlink>
      <a:folHlink>
        <a:srgbClr val="954F72"/>
      </a:folHlink>
    </a:clrScheme>
    <a:fontScheme name="思源宋体">
      <a:majorFont>
        <a:latin typeface="思源宋体 CN Heavy"/>
        <a:ea typeface="思源宋体 CN Heavy"/>
        <a:cs typeface=""/>
      </a:majorFont>
      <a:minorFont>
        <a:latin typeface="思源宋体"/>
        <a:ea typeface="思源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CC99"/>
        </a:solidFill>
        <a:ln>
          <a:noFill/>
          <a:prstDash val="dash"/>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191</TotalTime>
  <Words>1261</Words>
  <Application>Microsoft Office PowerPoint</Application>
  <PresentationFormat>宽屏</PresentationFormat>
  <Paragraphs>173</Paragraphs>
  <Slides>17</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17</vt:i4>
      </vt:variant>
    </vt:vector>
  </HeadingPairs>
  <TitlesOfParts>
    <vt:vector size="32" baseType="lpstr">
      <vt:lpstr>OPPOSans H</vt:lpstr>
      <vt:lpstr>OPPOSans M</vt:lpstr>
      <vt:lpstr>阿里巴巴普惠体 2.0 55 Regular</vt:lpstr>
      <vt:lpstr>阿里巴巴普惠体 2.0 65 Medium</vt:lpstr>
      <vt:lpstr>阿里巴巴普惠体 B</vt:lpstr>
      <vt:lpstr>黑体</vt:lpstr>
      <vt:lpstr>思源黑体 CN Bold</vt:lpstr>
      <vt:lpstr>思源黑体 CN Heavy</vt:lpstr>
      <vt:lpstr>思源黑体 CN Light</vt:lpstr>
      <vt:lpstr>思源宋体</vt:lpstr>
      <vt:lpstr>思源宋体 CN Heavy</vt:lpstr>
      <vt:lpstr>Arial</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蓝色商务风年度总结汇报ppt模板</dc:title>
  <dc:creator>©梦小小</dc:creator>
  <cp:keywords>P界达人</cp:keywords>
  <dc:description>51PPT模板网，幻灯片演示模板及素材免费下载！_x000d_
51PPT模板网 唯一访问网址：www.51pptmoban.com</dc:description>
  <cp:lastModifiedBy>51pptmoban .com</cp:lastModifiedBy>
  <cp:revision>124</cp:revision>
  <dcterms:created xsi:type="dcterms:W3CDTF">2022-06-27T07:27:00Z</dcterms:created>
  <dcterms:modified xsi:type="dcterms:W3CDTF">2023-12-05T14:05:09Z</dcterms:modified>
  <cp:contentStatus>蓝色商务风年度总结汇报ppt模板，www.51pptmoban.com</cp:contentStatus>
  <cp:version>51pptmoban.com（V51-120504版）</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3AA5375F979E4E8485C4BA51DEEB4B82_11</vt:lpwstr>
  </property>
  <property fmtid="{D5CDD505-2E9C-101B-9397-08002B2CF9AE}" pid="3" name="KSOProductBuildVer">
    <vt:lpwstr>2052-11.1.0.14309</vt:lpwstr>
  </property>
  <property fmtid="{D5CDD505-2E9C-101B-9397-08002B2CF9AE}" pid="4" name="KSOTemplateUUID">
    <vt:lpwstr>v1.0_mb_9m0S6WVG036G7zNAzkz/5Q==</vt:lpwstr>
  </property>
</Properties>
</file>