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7" r:id="rId2"/>
    <p:sldId id="265" r:id="rId3"/>
    <p:sldId id="270" r:id="rId4"/>
    <p:sldId id="256" r:id="rId5"/>
    <p:sldId id="266" r:id="rId6"/>
    <p:sldId id="268" r:id="rId7"/>
    <p:sldId id="269" r:id="rId8"/>
    <p:sldId id="267" r:id="rId9"/>
    <p:sldId id="263" r:id="rId10"/>
    <p:sldId id="264" r:id="rId11"/>
    <p:sldId id="262" r:id="rId12"/>
    <p:sldId id="261" r:id="rId13"/>
    <p:sldId id="260" r:id="rId14"/>
    <p:sldId id="259" r:id="rId15"/>
    <p:sldId id="258" r:id="rId16"/>
    <p:sldId id="271" r:id="rId17"/>
    <p:sldId id="2007578498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404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66" d="100"/>
          <a:sy n="66" d="100"/>
        </p:scale>
        <p:origin x="828" y="6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86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B95C-4BBF-8057-11BE41D439F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B95C-4BBF-8057-11BE41D439F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B95C-4BBF-8057-11BE41D439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2868303"/>
        <c:axId val="42868959"/>
      </c:lineChart>
      <c:catAx>
        <c:axId val="4286830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2868959"/>
        <c:crosses val="autoZero"/>
        <c:auto val="1"/>
        <c:lblAlgn val="ctr"/>
        <c:lblOffset val="100"/>
        <c:noMultiLvlLbl val="0"/>
      </c:catAx>
      <c:valAx>
        <c:axId val="428689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286830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2A74B3-40CD-4CED-B2BE-90BDA1029258}" type="datetimeFigureOut">
              <a:rPr lang="zh-CN" altLang="en-US" smtClean="0"/>
              <a:t>2023/12/5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466F08-AAEB-4686-9BF3-AD26D42EBC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2994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标题 1">
            <a:extLst>
              <a:ext uri="{FF2B5EF4-FFF2-40B4-BE49-F238E27FC236}">
                <a16:creationId xmlns:a16="http://schemas.microsoft.com/office/drawing/2014/main" id="{FC6ADD38-2B46-A034-B3FA-5094F30F981A}"/>
              </a:ext>
            </a:extLst>
          </p:cNvPr>
          <p:cNvSpPr txBox="1"/>
          <p:nvPr userDrawn="1"/>
        </p:nvSpPr>
        <p:spPr>
          <a:xfrm>
            <a:off x="6870949" y="0"/>
            <a:ext cx="5321051" cy="6858000"/>
          </a:xfrm>
          <a:custGeom>
            <a:avLst/>
            <a:gdLst>
              <a:gd name="connsiteX0" fmla="*/ 121557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  <a:gd name="connsiteX4" fmla="*/ 0 w 6096000"/>
              <a:gd name="connsiteY4" fmla="*/ 6857999 h 6858000"/>
              <a:gd name="connsiteX5" fmla="*/ 4122055 w 6096000"/>
              <a:gd name="connsiteY5" fmla="*/ 6857999 h 6858000"/>
            </a:gdLst>
            <a:ahLst/>
            <a:cxnLst/>
            <a:rect l="l" t="t" r="r" b="b"/>
            <a:pathLst>
              <a:path w="6096000" h="6858000">
                <a:moveTo>
                  <a:pt x="121557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lnTo>
                  <a:pt x="0" y="6857999"/>
                </a:lnTo>
                <a:lnTo>
                  <a:pt x="4122055" y="6857999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 cap="flat">
            <a:noFill/>
            <a:miter/>
          </a:ln>
          <a:effectLst>
            <a:outerShdw blurRad="76200" dist="152400" dir="2700000" sx="79000" sy="79000" algn="ctr" rotWithShape="0">
              <a:schemeClr val="accent1">
                <a:lumMod val="50000"/>
                <a:alpha val="14000"/>
              </a:schemeClr>
            </a:outerShdw>
          </a:effectLst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29" name="标题 1">
            <a:extLst>
              <a:ext uri="{FF2B5EF4-FFF2-40B4-BE49-F238E27FC236}">
                <a16:creationId xmlns:a16="http://schemas.microsoft.com/office/drawing/2014/main" id="{F2460877-7384-24E3-C05E-699D15DD29D2}"/>
              </a:ext>
            </a:extLst>
          </p:cNvPr>
          <p:cNvSpPr txBox="1"/>
          <p:nvPr userDrawn="1"/>
        </p:nvSpPr>
        <p:spPr>
          <a:xfrm>
            <a:off x="6870949" y="-12221"/>
            <a:ext cx="5321051" cy="6858000"/>
          </a:xfrm>
          <a:custGeom>
            <a:avLst/>
            <a:gdLst>
              <a:gd name="connsiteX0" fmla="*/ 121557 w 5593855"/>
              <a:gd name="connsiteY0" fmla="*/ 0 h 6858000"/>
              <a:gd name="connsiteX1" fmla="*/ 4887191 w 5593855"/>
              <a:gd name="connsiteY1" fmla="*/ 0 h 6858000"/>
              <a:gd name="connsiteX2" fmla="*/ 5321051 w 5593855"/>
              <a:gd name="connsiteY2" fmla="*/ 0 h 6858000"/>
              <a:gd name="connsiteX3" fmla="*/ 5593855 w 5593855"/>
              <a:gd name="connsiteY3" fmla="*/ 0 h 6858000"/>
              <a:gd name="connsiteX4" fmla="*/ 5593855 w 5593855"/>
              <a:gd name="connsiteY4" fmla="*/ 6858000 h 6858000"/>
              <a:gd name="connsiteX5" fmla="*/ 5321051 w 5593855"/>
              <a:gd name="connsiteY5" fmla="*/ 6858000 h 6858000"/>
              <a:gd name="connsiteX6" fmla="*/ 4887191 w 5593855"/>
              <a:gd name="connsiteY6" fmla="*/ 6858000 h 6858000"/>
              <a:gd name="connsiteX7" fmla="*/ 0 w 5593855"/>
              <a:gd name="connsiteY7" fmla="*/ 6858000 h 6858000"/>
              <a:gd name="connsiteX8" fmla="*/ 0 w 5593855"/>
              <a:gd name="connsiteY8" fmla="*/ 6857999 h 6858000"/>
              <a:gd name="connsiteX9" fmla="*/ 4122055 w 5593855"/>
              <a:gd name="connsiteY9" fmla="*/ 6857999 h 6858000"/>
            </a:gdLst>
            <a:ahLst/>
            <a:cxnLst/>
            <a:rect l="l" t="t" r="r" b="b"/>
            <a:pathLst>
              <a:path w="5593855" h="6858000">
                <a:moveTo>
                  <a:pt x="121557" y="0"/>
                </a:moveTo>
                <a:lnTo>
                  <a:pt x="4887191" y="0"/>
                </a:lnTo>
                <a:lnTo>
                  <a:pt x="5321051" y="0"/>
                </a:lnTo>
                <a:lnTo>
                  <a:pt x="5593855" y="0"/>
                </a:lnTo>
                <a:lnTo>
                  <a:pt x="5593855" y="6858000"/>
                </a:lnTo>
                <a:lnTo>
                  <a:pt x="5321051" y="6858000"/>
                </a:lnTo>
                <a:lnTo>
                  <a:pt x="4887191" y="6858000"/>
                </a:lnTo>
                <a:lnTo>
                  <a:pt x="0" y="6858000"/>
                </a:lnTo>
                <a:lnTo>
                  <a:pt x="0" y="6857999"/>
                </a:lnTo>
                <a:lnTo>
                  <a:pt x="4122055" y="6857999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49000"/>
            </a:schemeClr>
          </a:solidFill>
          <a:ln w="12700" cap="flat">
            <a:noFill/>
            <a:miter/>
          </a:ln>
          <a:effectLst/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13" name="标题 1">
            <a:extLst>
              <a:ext uri="{FF2B5EF4-FFF2-40B4-BE49-F238E27FC236}">
                <a16:creationId xmlns:a16="http://schemas.microsoft.com/office/drawing/2014/main" id="{37BD64DE-5D1F-2A3A-F6B0-083CCC94C138}"/>
              </a:ext>
            </a:extLst>
          </p:cNvPr>
          <p:cNvSpPr txBox="1"/>
          <p:nvPr userDrawn="1"/>
        </p:nvSpPr>
        <p:spPr>
          <a:xfrm rot="19788738">
            <a:off x="8731420" y="-631189"/>
            <a:ext cx="320416" cy="8120378"/>
          </a:xfrm>
          <a:custGeom>
            <a:avLst/>
            <a:gdLst>
              <a:gd name="connsiteX0" fmla="*/ 1 w 320416"/>
              <a:gd name="connsiteY0" fmla="*/ 0 h 8120378"/>
              <a:gd name="connsiteX1" fmla="*/ 320413 w 320416"/>
              <a:gd name="connsiteY1" fmla="*/ 186392 h 8120378"/>
              <a:gd name="connsiteX2" fmla="*/ 320416 w 320416"/>
              <a:gd name="connsiteY2" fmla="*/ 186395 h 8120378"/>
              <a:gd name="connsiteX3" fmla="*/ 320415 w 320416"/>
              <a:gd name="connsiteY3" fmla="*/ 8120378 h 8120378"/>
              <a:gd name="connsiteX4" fmla="*/ 320411 w 320416"/>
              <a:gd name="connsiteY4" fmla="*/ 8120375 h 8120378"/>
              <a:gd name="connsiteX5" fmla="*/ 0 w 320416"/>
              <a:gd name="connsiteY5" fmla="*/ 7785305 h 8120378"/>
            </a:gdLst>
            <a:ahLst/>
            <a:cxnLst/>
            <a:rect l="l" t="t" r="r" b="b"/>
            <a:pathLst>
              <a:path w="320416" h="8120378">
                <a:moveTo>
                  <a:pt x="1" y="0"/>
                </a:moveTo>
                <a:lnTo>
                  <a:pt x="320413" y="186392"/>
                </a:lnTo>
                <a:lnTo>
                  <a:pt x="320416" y="186395"/>
                </a:lnTo>
                <a:lnTo>
                  <a:pt x="320415" y="8120378"/>
                </a:lnTo>
                <a:lnTo>
                  <a:pt x="320411" y="8120375"/>
                </a:lnTo>
                <a:lnTo>
                  <a:pt x="0" y="778530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miter/>
          </a:ln>
          <a:effectLst>
            <a:outerShdw blurRad="254000" dist="38100" dir="8100000" sx="103000" sy="103000" algn="tr" rotWithShape="0">
              <a:schemeClr val="accent2">
                <a:lumMod val="50000"/>
                <a:alpha val="16000"/>
              </a:schemeClr>
            </a:outerShdw>
          </a:effectLst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id="{6E2A9174-1CD1-BEBB-7C1D-E6951F8FC79B}"/>
              </a:ext>
            </a:extLst>
          </p:cNvPr>
          <p:cNvSpPr txBox="1"/>
          <p:nvPr userDrawn="1"/>
        </p:nvSpPr>
        <p:spPr>
          <a:xfrm rot="19788738">
            <a:off x="9971950" y="1723531"/>
            <a:ext cx="449016" cy="5292000"/>
          </a:xfrm>
          <a:prstGeom prst="roundRect">
            <a:avLst>
              <a:gd name="adj" fmla="val 50000"/>
            </a:avLst>
          </a:prstGeom>
          <a:solidFill>
            <a:schemeClr val="accent1">
              <a:alpha val="51000"/>
            </a:schemeClr>
          </a:solidFill>
          <a:ln w="9525" cap="flat">
            <a:noFill/>
            <a:miter/>
          </a:ln>
          <a:effectLst>
            <a:outerShdw blurRad="330200" dist="152400" dir="2700000" sx="79000" sy="79000" algn="ctr" rotWithShape="0">
              <a:schemeClr val="accent1">
                <a:lumMod val="75000"/>
                <a:alpha val="14000"/>
              </a:schemeClr>
            </a:outerShdw>
          </a:effectLst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22" name="标题 1">
            <a:extLst>
              <a:ext uri="{FF2B5EF4-FFF2-40B4-BE49-F238E27FC236}">
                <a16:creationId xmlns:a16="http://schemas.microsoft.com/office/drawing/2014/main" id="{35AE799A-02B3-75D2-561D-58E5494043F8}"/>
              </a:ext>
            </a:extLst>
          </p:cNvPr>
          <p:cNvSpPr txBox="1"/>
          <p:nvPr userDrawn="1"/>
        </p:nvSpPr>
        <p:spPr>
          <a:xfrm>
            <a:off x="11727381" y="0"/>
            <a:ext cx="464619" cy="533401"/>
          </a:xfrm>
          <a:custGeom>
            <a:avLst/>
            <a:gdLst>
              <a:gd name="connsiteX0" fmla="*/ 7202 w 510573"/>
              <a:gd name="connsiteY0" fmla="*/ 0 h 533401"/>
              <a:gd name="connsiteX1" fmla="*/ 188093 w 510573"/>
              <a:gd name="connsiteY1" fmla="*/ 0 h 533401"/>
              <a:gd name="connsiteX2" fmla="*/ 173670 w 510573"/>
              <a:gd name="connsiteY2" fmla="*/ 71438 h 533401"/>
              <a:gd name="connsiteX3" fmla="*/ 461962 w 510573"/>
              <a:gd name="connsiteY3" fmla="*/ 359730 h 533401"/>
              <a:gd name="connsiteX4" fmla="*/ 510573 w 510573"/>
              <a:gd name="connsiteY4" fmla="*/ 354830 h 533401"/>
              <a:gd name="connsiteX5" fmla="*/ 510573 w 510573"/>
              <a:gd name="connsiteY5" fmla="*/ 528501 h 533401"/>
              <a:gd name="connsiteX6" fmla="*/ 461963 w 510573"/>
              <a:gd name="connsiteY6" fmla="*/ 533401 h 533401"/>
              <a:gd name="connsiteX7" fmla="*/ 0 w 510573"/>
              <a:gd name="connsiteY7" fmla="*/ 71438 h 533401"/>
            </a:gdLst>
            <a:ahLst/>
            <a:cxnLst/>
            <a:rect l="l" t="t" r="r" b="b"/>
            <a:pathLst>
              <a:path w="510573" h="533401">
                <a:moveTo>
                  <a:pt x="7202" y="0"/>
                </a:moveTo>
                <a:lnTo>
                  <a:pt x="188093" y="0"/>
                </a:lnTo>
                <a:lnTo>
                  <a:pt x="173670" y="71438"/>
                </a:lnTo>
                <a:cubicBezTo>
                  <a:pt x="173670" y="230657"/>
                  <a:pt x="302743" y="359730"/>
                  <a:pt x="461962" y="359730"/>
                </a:cubicBezTo>
                <a:lnTo>
                  <a:pt x="510573" y="354830"/>
                </a:lnTo>
                <a:lnTo>
                  <a:pt x="510573" y="528501"/>
                </a:lnTo>
                <a:lnTo>
                  <a:pt x="461963" y="533401"/>
                </a:lnTo>
                <a:cubicBezTo>
                  <a:pt x="206828" y="533401"/>
                  <a:pt x="0" y="326573"/>
                  <a:pt x="0" y="71438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miter/>
          </a:ln>
          <a:effectLst>
            <a:outerShdw blurRad="482600" dist="152400" dir="2700000" sx="89000" sy="89000" algn="ctr" rotWithShape="0">
              <a:schemeClr val="accent1">
                <a:lumMod val="75000"/>
                <a:alpha val="14000"/>
              </a:schemeClr>
            </a:outerShdw>
          </a:effectLst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id="{2B34D0F4-3BD7-BE7C-F459-59C14038CD63}"/>
              </a:ext>
            </a:extLst>
          </p:cNvPr>
          <p:cNvSpPr txBox="1"/>
          <p:nvPr userDrawn="1"/>
        </p:nvSpPr>
        <p:spPr>
          <a:xfrm>
            <a:off x="7050053" y="3213178"/>
            <a:ext cx="5141947" cy="3644821"/>
          </a:xfrm>
          <a:custGeom>
            <a:avLst/>
            <a:gdLst>
              <a:gd name="connsiteX0" fmla="*/ 2757133 w 5141947"/>
              <a:gd name="connsiteY0" fmla="*/ 0 h 3644821"/>
              <a:gd name="connsiteX1" fmla="*/ 5043391 w 5141947"/>
              <a:gd name="connsiteY1" fmla="*/ 1215594 h 3644821"/>
              <a:gd name="connsiteX2" fmla="*/ 5141947 w 5141947"/>
              <a:gd name="connsiteY2" fmla="*/ 1377822 h 3644821"/>
              <a:gd name="connsiteX3" fmla="*/ 5141947 w 5141947"/>
              <a:gd name="connsiteY3" fmla="*/ 3644821 h 3644821"/>
              <a:gd name="connsiteX4" fmla="*/ 148771 w 5141947"/>
              <a:gd name="connsiteY4" fmla="*/ 3644821 h 3644821"/>
              <a:gd name="connsiteX5" fmla="*/ 123956 w 5141947"/>
              <a:gd name="connsiteY5" fmla="*/ 3577020 h 3644821"/>
              <a:gd name="connsiteX6" fmla="*/ 0 w 5141947"/>
              <a:gd name="connsiteY6" fmla="*/ 2757133 h 3644821"/>
              <a:gd name="connsiteX7" fmla="*/ 2757133 w 5141947"/>
              <a:gd name="connsiteY7" fmla="*/ 0 h 3644821"/>
            </a:gdLst>
            <a:ahLst/>
            <a:cxnLst/>
            <a:rect l="l" t="t" r="r" b="b"/>
            <a:pathLst>
              <a:path w="5141947" h="3644821">
                <a:moveTo>
                  <a:pt x="2757133" y="0"/>
                </a:moveTo>
                <a:cubicBezTo>
                  <a:pt x="3708835" y="0"/>
                  <a:pt x="4547915" y="482192"/>
                  <a:pt x="5043391" y="1215594"/>
                </a:cubicBezTo>
                <a:lnTo>
                  <a:pt x="5141947" y="1377822"/>
                </a:lnTo>
                <a:lnTo>
                  <a:pt x="5141947" y="3644821"/>
                </a:lnTo>
                <a:lnTo>
                  <a:pt x="148771" y="3644821"/>
                </a:lnTo>
                <a:lnTo>
                  <a:pt x="123956" y="3577020"/>
                </a:lnTo>
                <a:cubicBezTo>
                  <a:pt x="43398" y="3318018"/>
                  <a:pt x="0" y="3042644"/>
                  <a:pt x="0" y="2757133"/>
                </a:cubicBezTo>
                <a:cubicBezTo>
                  <a:pt x="0" y="1234410"/>
                  <a:pt x="1234410" y="0"/>
                  <a:pt x="2757133" y="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/>
          </a:ln>
          <a:effectLst>
            <a:outerShdw blurRad="428625" sx="102000" sy="102000" algn="ctr" rotWithShape="0">
              <a:srgbClr val="1B3698">
                <a:alpha val="14000"/>
              </a:srgbClr>
            </a:outerShdw>
          </a:effectLst>
        </p:spPr>
        <p:txBody>
          <a:bodyPr vert="horz" wrap="square" lIns="114300" tIns="57150" rIns="114300" bIns="5715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cxnSp>
        <p:nvCxnSpPr>
          <p:cNvPr id="32" name="标题 1">
            <a:extLst>
              <a:ext uri="{FF2B5EF4-FFF2-40B4-BE49-F238E27FC236}">
                <a16:creationId xmlns:a16="http://schemas.microsoft.com/office/drawing/2014/main" id="{373298B6-866B-647A-7B5B-9047F2739B23}"/>
              </a:ext>
            </a:extLst>
          </p:cNvPr>
          <p:cNvCxnSpPr/>
          <p:nvPr userDrawn="1"/>
        </p:nvCxnSpPr>
        <p:spPr>
          <a:xfrm>
            <a:off x="895555" y="3518215"/>
            <a:ext cx="5652000" cy="25400"/>
          </a:xfrm>
          <a:prstGeom prst="line">
            <a:avLst/>
          </a:prstGeom>
          <a:noFill/>
          <a:ln w="6350" cap="sq">
            <a:solidFill>
              <a:schemeClr val="accent1">
                <a:lumMod val="60000"/>
                <a:lumOff val="40000"/>
              </a:schemeClr>
            </a:solidFill>
            <a:prstDash val="solid"/>
            <a:miter/>
          </a:ln>
        </p:spPr>
      </p:cxnSp>
      <p:sp>
        <p:nvSpPr>
          <p:cNvPr id="34" name="文本占位符 33">
            <a:extLst>
              <a:ext uri="{FF2B5EF4-FFF2-40B4-BE49-F238E27FC236}">
                <a16:creationId xmlns:a16="http://schemas.microsoft.com/office/drawing/2014/main" id="{FE0ABEB3-E24F-F1F5-9DCC-3CEFD95CD1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24574" y="2631617"/>
            <a:ext cx="7800866" cy="85420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54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输入文字内容</a:t>
            </a:r>
          </a:p>
        </p:txBody>
      </p:sp>
      <p:sp>
        <p:nvSpPr>
          <p:cNvPr id="36" name="文本占位符 35">
            <a:extLst>
              <a:ext uri="{FF2B5EF4-FFF2-40B4-BE49-F238E27FC236}">
                <a16:creationId xmlns:a16="http://schemas.microsoft.com/office/drawing/2014/main" id="{7702E649-2C69-F1A6-1BAC-C7896C93A6D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24574" y="4125842"/>
            <a:ext cx="4752975" cy="487378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/>
              <a:t>汇报人：</a:t>
            </a:r>
            <a:r>
              <a:rPr lang="en-US" altLang="zh-CN" dirty="0"/>
              <a:t>XXX</a:t>
            </a:r>
            <a:endParaRPr lang="zh-CN" altLang="en-US" dirty="0"/>
          </a:p>
        </p:txBody>
      </p:sp>
      <p:sp>
        <p:nvSpPr>
          <p:cNvPr id="31" name="标题 1">
            <a:extLst>
              <a:ext uri="{FF2B5EF4-FFF2-40B4-BE49-F238E27FC236}">
                <a16:creationId xmlns:a16="http://schemas.microsoft.com/office/drawing/2014/main" id="{073EFAC5-9575-EAAE-1404-B34D76E3AF1D}"/>
              </a:ext>
            </a:extLst>
          </p:cNvPr>
          <p:cNvSpPr txBox="1"/>
          <p:nvPr userDrawn="1"/>
        </p:nvSpPr>
        <p:spPr>
          <a:xfrm>
            <a:off x="424574" y="3489320"/>
            <a:ext cx="505030" cy="50800"/>
          </a:xfrm>
          <a:prstGeom prst="rect">
            <a:avLst/>
          </a:prstGeom>
          <a:solidFill>
            <a:schemeClr val="accent1">
              <a:alpha val="80000"/>
            </a:schemeClr>
          </a:solidFill>
          <a:ln w="9525" cap="flat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580BAB68-AF7C-3BE9-7466-BD12A0CCADB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3470" y="2862"/>
            <a:ext cx="6221324" cy="6863681"/>
          </a:xfrm>
          <a:prstGeom prst="snip1Rect">
            <a:avLst>
              <a:gd name="adj" fmla="val 0"/>
            </a:avLst>
          </a:prstGeom>
        </p:spPr>
      </p:pic>
      <p:sp>
        <p:nvSpPr>
          <p:cNvPr id="9" name="平行四边形 8">
            <a:extLst>
              <a:ext uri="{FF2B5EF4-FFF2-40B4-BE49-F238E27FC236}">
                <a16:creationId xmlns:a16="http://schemas.microsoft.com/office/drawing/2014/main" id="{9DBCED1E-376E-8FB4-2CBC-1199BFF9C29F}"/>
              </a:ext>
            </a:extLst>
          </p:cNvPr>
          <p:cNvSpPr/>
          <p:nvPr userDrawn="1"/>
        </p:nvSpPr>
        <p:spPr>
          <a:xfrm>
            <a:off x="4424113" y="3369"/>
            <a:ext cx="2144013" cy="3151115"/>
          </a:xfrm>
          <a:prstGeom prst="parallelogram">
            <a:avLst>
              <a:gd name="adj" fmla="val 82898"/>
            </a:avLst>
          </a:prstGeom>
          <a:solidFill>
            <a:schemeClr val="accent2">
              <a:lumMod val="40000"/>
              <a:lumOff val="60000"/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5DB7990E-AF52-BECF-FD68-30F5AB5BA6D2}"/>
              </a:ext>
            </a:extLst>
          </p:cNvPr>
          <p:cNvSpPr/>
          <p:nvPr userDrawn="1"/>
        </p:nvSpPr>
        <p:spPr>
          <a:xfrm>
            <a:off x="2015889" y="3636540"/>
            <a:ext cx="2389527" cy="3226969"/>
          </a:xfrm>
          <a:prstGeom prst="parallelogram">
            <a:avLst>
              <a:gd name="adj" fmla="val 78554"/>
            </a:avLst>
          </a:prstGeom>
          <a:solidFill>
            <a:schemeClr val="accent2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8FB8B54C-43CF-18FC-1B98-DF02F9CD71BE}"/>
              </a:ext>
            </a:extLst>
          </p:cNvPr>
          <p:cNvSpPr/>
          <p:nvPr userDrawn="1"/>
        </p:nvSpPr>
        <p:spPr>
          <a:xfrm>
            <a:off x="-32770" y="465221"/>
            <a:ext cx="4046835" cy="1075088"/>
          </a:xfrm>
          <a:custGeom>
            <a:avLst/>
            <a:gdLst>
              <a:gd name="connsiteX0" fmla="*/ 0 w 5008860"/>
              <a:gd name="connsiteY0" fmla="*/ 1075088 h 1075088"/>
              <a:gd name="connsiteX1" fmla="*/ 973858 w 5008860"/>
              <a:gd name="connsiteY1" fmla="*/ 0 h 1075088"/>
              <a:gd name="connsiteX2" fmla="*/ 5008860 w 5008860"/>
              <a:gd name="connsiteY2" fmla="*/ 0 h 1075088"/>
              <a:gd name="connsiteX3" fmla="*/ 4035002 w 5008860"/>
              <a:gd name="connsiteY3" fmla="*/ 1075088 h 1075088"/>
              <a:gd name="connsiteX4" fmla="*/ 0 w 5008860"/>
              <a:gd name="connsiteY4" fmla="*/ 1075088 h 1075088"/>
              <a:gd name="connsiteX0" fmla="*/ 0 w 4075410"/>
              <a:gd name="connsiteY0" fmla="*/ 1084613 h 1084613"/>
              <a:gd name="connsiteX1" fmla="*/ 40408 w 4075410"/>
              <a:gd name="connsiteY1" fmla="*/ 0 h 1084613"/>
              <a:gd name="connsiteX2" fmla="*/ 4075410 w 4075410"/>
              <a:gd name="connsiteY2" fmla="*/ 0 h 1084613"/>
              <a:gd name="connsiteX3" fmla="*/ 3101552 w 4075410"/>
              <a:gd name="connsiteY3" fmla="*/ 1075088 h 1084613"/>
              <a:gd name="connsiteX4" fmla="*/ 0 w 4075410"/>
              <a:gd name="connsiteY4" fmla="*/ 1084613 h 1084613"/>
              <a:gd name="connsiteX0" fmla="*/ 0 w 4046835"/>
              <a:gd name="connsiteY0" fmla="*/ 1065563 h 1075088"/>
              <a:gd name="connsiteX1" fmla="*/ 11833 w 4046835"/>
              <a:gd name="connsiteY1" fmla="*/ 0 h 1075088"/>
              <a:gd name="connsiteX2" fmla="*/ 4046835 w 4046835"/>
              <a:gd name="connsiteY2" fmla="*/ 0 h 1075088"/>
              <a:gd name="connsiteX3" fmla="*/ 3072977 w 4046835"/>
              <a:gd name="connsiteY3" fmla="*/ 1075088 h 1075088"/>
              <a:gd name="connsiteX4" fmla="*/ 0 w 4046835"/>
              <a:gd name="connsiteY4" fmla="*/ 1065563 h 1075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46835" h="1075088">
                <a:moveTo>
                  <a:pt x="0" y="1065563"/>
                </a:moveTo>
                <a:lnTo>
                  <a:pt x="11833" y="0"/>
                </a:lnTo>
                <a:lnTo>
                  <a:pt x="4046835" y="0"/>
                </a:lnTo>
                <a:lnTo>
                  <a:pt x="3072977" y="1075088"/>
                </a:lnTo>
                <a:lnTo>
                  <a:pt x="0" y="1065563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87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文本框 54">
            <a:extLst>
              <a:ext uri="{FF2B5EF4-FFF2-40B4-BE49-F238E27FC236}">
                <a16:creationId xmlns:a16="http://schemas.microsoft.com/office/drawing/2014/main" id="{BA1D4032-AB4C-6DE0-F3D6-48B6900E4862}"/>
              </a:ext>
            </a:extLst>
          </p:cNvPr>
          <p:cNvSpPr txBox="1"/>
          <p:nvPr userDrawn="1"/>
        </p:nvSpPr>
        <p:spPr>
          <a:xfrm>
            <a:off x="145701" y="650841"/>
            <a:ext cx="2437501" cy="76944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目 录</a:t>
            </a:r>
          </a:p>
        </p:txBody>
      </p:sp>
      <p:sp>
        <p:nvSpPr>
          <p:cNvPr id="13" name="文本框 55">
            <a:extLst>
              <a:ext uri="{FF2B5EF4-FFF2-40B4-BE49-F238E27FC236}">
                <a16:creationId xmlns:a16="http://schemas.microsoft.com/office/drawing/2014/main" id="{1EDF45E7-675C-E435-AAF6-1C4241B2E09B}"/>
              </a:ext>
            </a:extLst>
          </p:cNvPr>
          <p:cNvSpPr txBox="1"/>
          <p:nvPr userDrawn="1"/>
        </p:nvSpPr>
        <p:spPr>
          <a:xfrm>
            <a:off x="1512388" y="979764"/>
            <a:ext cx="2751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i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CONTENTS</a:t>
            </a:r>
            <a:endParaRPr lang="zh-CN" altLang="en-US" i="1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44581793-0A42-7CC3-CC35-186FA102BFA6}"/>
              </a:ext>
            </a:extLst>
          </p:cNvPr>
          <p:cNvSpPr/>
          <p:nvPr userDrawn="1"/>
        </p:nvSpPr>
        <p:spPr>
          <a:xfrm rot="10800000">
            <a:off x="1055077" y="5438775"/>
            <a:ext cx="1388270" cy="1436353"/>
          </a:xfrm>
          <a:custGeom>
            <a:avLst/>
            <a:gdLst>
              <a:gd name="connsiteX0" fmla="*/ 680158 w 1388270"/>
              <a:gd name="connsiteY0" fmla="*/ 0 h 1305358"/>
              <a:gd name="connsiteX1" fmla="*/ 1388270 w 1388270"/>
              <a:gd name="connsiteY1" fmla="*/ 0 h 1305358"/>
              <a:gd name="connsiteX2" fmla="*/ 708112 w 1388270"/>
              <a:gd name="connsiteY2" fmla="*/ 1305358 h 1305358"/>
              <a:gd name="connsiteX3" fmla="*/ 0 w 1388270"/>
              <a:gd name="connsiteY3" fmla="*/ 1305358 h 1305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8270" h="1305358">
                <a:moveTo>
                  <a:pt x="680158" y="0"/>
                </a:moveTo>
                <a:lnTo>
                  <a:pt x="1388270" y="0"/>
                </a:lnTo>
                <a:lnTo>
                  <a:pt x="708112" y="1305358"/>
                </a:lnTo>
                <a:lnTo>
                  <a:pt x="0" y="1305358"/>
                </a:lnTo>
                <a:close/>
              </a:path>
            </a:pathLst>
          </a:custGeom>
          <a:solidFill>
            <a:schemeClr val="accent1">
              <a:alpha val="62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>
            <a:extLst>
              <a:ext uri="{FF2B5EF4-FFF2-40B4-BE49-F238E27FC236}">
                <a16:creationId xmlns:a16="http://schemas.microsoft.com/office/drawing/2014/main" id="{7F6DF4EF-B387-73BC-D163-DC8E46C489D9}"/>
              </a:ext>
            </a:extLst>
          </p:cNvPr>
          <p:cNvSpPr txBox="1"/>
          <p:nvPr userDrawn="1"/>
        </p:nvSpPr>
        <p:spPr>
          <a:xfrm>
            <a:off x="417184" y="1448286"/>
            <a:ext cx="3989852" cy="3989852"/>
          </a:xfrm>
          <a:prstGeom prst="ellipse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0"/>
          </a:gradFill>
          <a:ln w="9525" cap="flat">
            <a:noFill/>
            <a:prstDash val="solid"/>
            <a:miter/>
          </a:ln>
          <a:effectLst>
            <a:outerShdw blurRad="266700" dist="50800" dir="8100000" sx="103000" sy="103000" algn="tr" rotWithShape="0">
              <a:schemeClr val="accent2">
                <a:lumMod val="50000"/>
                <a:alpha val="18000"/>
              </a:schemeClr>
            </a:outerShdw>
          </a:effectLst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88582A74-7103-EEB8-07E2-D5A6A8E878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69588" y="1448286"/>
            <a:ext cx="3989852" cy="3989852"/>
          </a:xfrm>
          <a:prstGeom prst="ellipse">
            <a:avLst/>
          </a:prstGeom>
          <a:noFill/>
          <a:ln>
            <a:noFill/>
          </a:ln>
        </p:spPr>
      </p:pic>
      <p:sp>
        <p:nvSpPr>
          <p:cNvPr id="7" name="标题 1">
            <a:extLst>
              <a:ext uri="{FF2B5EF4-FFF2-40B4-BE49-F238E27FC236}">
                <a16:creationId xmlns:a16="http://schemas.microsoft.com/office/drawing/2014/main" id="{3DC47D2D-97EB-A549-BF5B-6B78DA5C1B16}"/>
              </a:ext>
            </a:extLst>
          </p:cNvPr>
          <p:cNvSpPr txBox="1"/>
          <p:nvPr userDrawn="1"/>
        </p:nvSpPr>
        <p:spPr>
          <a:xfrm rot="20654033">
            <a:off x="8498104" y="-351280"/>
            <a:ext cx="3476736" cy="4527231"/>
          </a:xfrm>
          <a:custGeom>
            <a:avLst/>
            <a:gdLst>
              <a:gd name="connsiteX0" fmla="*/ 589304 w 3476736"/>
              <a:gd name="connsiteY0" fmla="*/ 0 h 4527231"/>
              <a:gd name="connsiteX1" fmla="*/ 1951710 w 3476736"/>
              <a:gd name="connsiteY1" fmla="*/ 384652 h 4527231"/>
              <a:gd name="connsiteX2" fmla="*/ 1923030 w 3476736"/>
              <a:gd name="connsiteY2" fmla="*/ 402076 h 4527231"/>
              <a:gd name="connsiteX3" fmla="*/ 1223701 w 3476736"/>
              <a:gd name="connsiteY3" fmla="*/ 1717356 h 4527231"/>
              <a:gd name="connsiteX4" fmla="*/ 2809875 w 3476736"/>
              <a:gd name="connsiteY4" fmla="*/ 3303530 h 4527231"/>
              <a:gd name="connsiteX5" fmla="*/ 3427285 w 3476736"/>
              <a:gd name="connsiteY5" fmla="*/ 3178880 h 4527231"/>
              <a:gd name="connsiteX6" fmla="*/ 3476736 w 3476736"/>
              <a:gd name="connsiteY6" fmla="*/ 3155059 h 4527231"/>
              <a:gd name="connsiteX7" fmla="*/ 3093369 w 3476736"/>
              <a:gd name="connsiteY7" fmla="*/ 4512916 h 4527231"/>
              <a:gd name="connsiteX8" fmla="*/ 2809875 w 3476736"/>
              <a:gd name="connsiteY8" fmla="*/ 4527231 h 4527231"/>
              <a:gd name="connsiteX9" fmla="*/ 0 w 3476736"/>
              <a:gd name="connsiteY9" fmla="*/ 1717356 h 4527231"/>
              <a:gd name="connsiteX10" fmla="*/ 479883 w 3476736"/>
              <a:gd name="connsiteY10" fmla="*/ 146328 h 4527231"/>
            </a:gdLst>
            <a:ahLst/>
            <a:cxnLst/>
            <a:rect l="l" t="t" r="r" b="b"/>
            <a:pathLst>
              <a:path w="3476736" h="4527231">
                <a:moveTo>
                  <a:pt x="589304" y="0"/>
                </a:moveTo>
                <a:lnTo>
                  <a:pt x="1951710" y="384652"/>
                </a:lnTo>
                <a:lnTo>
                  <a:pt x="1923030" y="402076"/>
                </a:lnTo>
                <a:cubicBezTo>
                  <a:pt x="1501105" y="687122"/>
                  <a:pt x="1223701" y="1169844"/>
                  <a:pt x="1223701" y="1717356"/>
                </a:cubicBezTo>
                <a:cubicBezTo>
                  <a:pt x="1223701" y="2593376"/>
                  <a:pt x="1933855" y="3303530"/>
                  <a:pt x="2809875" y="3303530"/>
                </a:cubicBezTo>
                <a:cubicBezTo>
                  <a:pt x="3028880" y="3303530"/>
                  <a:pt x="3237518" y="3259145"/>
                  <a:pt x="3427285" y="3178880"/>
                </a:cubicBezTo>
                <a:lnTo>
                  <a:pt x="3476736" y="3155059"/>
                </a:lnTo>
                <a:lnTo>
                  <a:pt x="3093369" y="4512916"/>
                </a:lnTo>
                <a:lnTo>
                  <a:pt x="2809875" y="4527231"/>
                </a:lnTo>
                <a:cubicBezTo>
                  <a:pt x="1258024" y="4527231"/>
                  <a:pt x="0" y="3269207"/>
                  <a:pt x="0" y="1717356"/>
                </a:cubicBezTo>
                <a:cubicBezTo>
                  <a:pt x="0" y="1135412"/>
                  <a:pt x="176910" y="594787"/>
                  <a:pt x="479883" y="146328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5700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2700000" scaled="1"/>
          </a:gradFill>
          <a:ln w="12700" cap="flat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10" name="标题 1">
            <a:extLst>
              <a:ext uri="{FF2B5EF4-FFF2-40B4-BE49-F238E27FC236}">
                <a16:creationId xmlns:a16="http://schemas.microsoft.com/office/drawing/2014/main" id="{2394E9B3-7DE4-A021-F898-BAAEE826D866}"/>
              </a:ext>
            </a:extLst>
          </p:cNvPr>
          <p:cNvSpPr txBox="1"/>
          <p:nvPr userDrawn="1"/>
        </p:nvSpPr>
        <p:spPr>
          <a:xfrm rot="16200000" flipV="1">
            <a:off x="833566" y="359847"/>
            <a:ext cx="76856" cy="633612"/>
          </a:xfrm>
          <a:custGeom>
            <a:avLst/>
            <a:gdLst>
              <a:gd name="connsiteX0" fmla="*/ 76856 w 76856"/>
              <a:gd name="connsiteY0" fmla="*/ 38428 h 633612"/>
              <a:gd name="connsiteX1" fmla="*/ 38428 w 76856"/>
              <a:gd name="connsiteY1" fmla="*/ 0 h 633612"/>
              <a:gd name="connsiteX2" fmla="*/ 0 w 76856"/>
              <a:gd name="connsiteY2" fmla="*/ 38428 h 633612"/>
              <a:gd name="connsiteX3" fmla="*/ 38428 w 76856"/>
              <a:gd name="connsiteY3" fmla="*/ 76856 h 633612"/>
              <a:gd name="connsiteX4" fmla="*/ 76856 w 76856"/>
              <a:gd name="connsiteY4" fmla="*/ 38428 h 633612"/>
              <a:gd name="connsiteX5" fmla="*/ 76856 w 76856"/>
              <a:gd name="connsiteY5" fmla="*/ 177617 h 633612"/>
              <a:gd name="connsiteX6" fmla="*/ 38428 w 76856"/>
              <a:gd name="connsiteY6" fmla="*/ 139189 h 633612"/>
              <a:gd name="connsiteX7" fmla="*/ 0 w 76856"/>
              <a:gd name="connsiteY7" fmla="*/ 177617 h 633612"/>
              <a:gd name="connsiteX8" fmla="*/ 38428 w 76856"/>
              <a:gd name="connsiteY8" fmla="*/ 216045 h 633612"/>
              <a:gd name="connsiteX9" fmla="*/ 76856 w 76856"/>
              <a:gd name="connsiteY9" fmla="*/ 177617 h 633612"/>
              <a:gd name="connsiteX10" fmla="*/ 76856 w 76856"/>
              <a:gd name="connsiteY10" fmla="*/ 316806 h 633612"/>
              <a:gd name="connsiteX11" fmla="*/ 38428 w 76856"/>
              <a:gd name="connsiteY11" fmla="*/ 278378 h 633612"/>
              <a:gd name="connsiteX12" fmla="*/ 0 w 76856"/>
              <a:gd name="connsiteY12" fmla="*/ 316806 h 633612"/>
              <a:gd name="connsiteX13" fmla="*/ 38428 w 76856"/>
              <a:gd name="connsiteY13" fmla="*/ 355234 h 633612"/>
              <a:gd name="connsiteX14" fmla="*/ 76856 w 76856"/>
              <a:gd name="connsiteY14" fmla="*/ 316806 h 633612"/>
              <a:gd name="connsiteX15" fmla="*/ 76856 w 76856"/>
              <a:gd name="connsiteY15" fmla="*/ 455995 h 633612"/>
              <a:gd name="connsiteX16" fmla="*/ 38428 w 76856"/>
              <a:gd name="connsiteY16" fmla="*/ 417567 h 633612"/>
              <a:gd name="connsiteX17" fmla="*/ 0 w 76856"/>
              <a:gd name="connsiteY17" fmla="*/ 455995 h 633612"/>
              <a:gd name="connsiteX18" fmla="*/ 38428 w 76856"/>
              <a:gd name="connsiteY18" fmla="*/ 494423 h 633612"/>
              <a:gd name="connsiteX19" fmla="*/ 76856 w 76856"/>
              <a:gd name="connsiteY19" fmla="*/ 455995 h 633612"/>
              <a:gd name="connsiteX20" fmla="*/ 76856 w 76856"/>
              <a:gd name="connsiteY20" fmla="*/ 595184 h 633612"/>
              <a:gd name="connsiteX21" fmla="*/ 38428 w 76856"/>
              <a:gd name="connsiteY21" fmla="*/ 556756 h 633612"/>
              <a:gd name="connsiteX22" fmla="*/ 0 w 76856"/>
              <a:gd name="connsiteY22" fmla="*/ 595184 h 633612"/>
              <a:gd name="connsiteX23" fmla="*/ 38428 w 76856"/>
              <a:gd name="connsiteY23" fmla="*/ 633612 h 633612"/>
              <a:gd name="connsiteX24" fmla="*/ 76856 w 76856"/>
              <a:gd name="connsiteY24" fmla="*/ 595184 h 633612"/>
            </a:gdLst>
            <a:ahLst/>
            <a:cxnLst/>
            <a:rect l="l" t="t" r="r" b="b"/>
            <a:pathLst>
              <a:path w="76856" h="633612">
                <a:moveTo>
                  <a:pt x="76856" y="38428"/>
                </a:moveTo>
                <a:cubicBezTo>
                  <a:pt x="76856" y="17205"/>
                  <a:pt x="59651" y="0"/>
                  <a:pt x="38428" y="0"/>
                </a:cubicBezTo>
                <a:cubicBezTo>
                  <a:pt x="17205" y="0"/>
                  <a:pt x="0" y="17205"/>
                  <a:pt x="0" y="38428"/>
                </a:cubicBezTo>
                <a:cubicBezTo>
                  <a:pt x="0" y="59651"/>
                  <a:pt x="17205" y="76856"/>
                  <a:pt x="38428" y="76856"/>
                </a:cubicBezTo>
                <a:cubicBezTo>
                  <a:pt x="59651" y="76856"/>
                  <a:pt x="76856" y="59651"/>
                  <a:pt x="76856" y="38428"/>
                </a:cubicBezTo>
                <a:close/>
                <a:moveTo>
                  <a:pt x="76856" y="177617"/>
                </a:moveTo>
                <a:cubicBezTo>
                  <a:pt x="76856" y="156394"/>
                  <a:pt x="59651" y="139189"/>
                  <a:pt x="38428" y="139189"/>
                </a:cubicBezTo>
                <a:cubicBezTo>
                  <a:pt x="17205" y="139189"/>
                  <a:pt x="0" y="156394"/>
                  <a:pt x="0" y="177617"/>
                </a:cubicBezTo>
                <a:cubicBezTo>
                  <a:pt x="0" y="198840"/>
                  <a:pt x="17205" y="216045"/>
                  <a:pt x="38428" y="216045"/>
                </a:cubicBezTo>
                <a:cubicBezTo>
                  <a:pt x="59651" y="216045"/>
                  <a:pt x="76856" y="198840"/>
                  <a:pt x="76856" y="177617"/>
                </a:cubicBezTo>
                <a:close/>
                <a:moveTo>
                  <a:pt x="76856" y="316806"/>
                </a:moveTo>
                <a:cubicBezTo>
                  <a:pt x="76856" y="295583"/>
                  <a:pt x="59651" y="278378"/>
                  <a:pt x="38428" y="278378"/>
                </a:cubicBezTo>
                <a:cubicBezTo>
                  <a:pt x="17205" y="278378"/>
                  <a:pt x="0" y="295583"/>
                  <a:pt x="0" y="316806"/>
                </a:cubicBezTo>
                <a:cubicBezTo>
                  <a:pt x="0" y="338029"/>
                  <a:pt x="17205" y="355234"/>
                  <a:pt x="38428" y="355234"/>
                </a:cubicBezTo>
                <a:cubicBezTo>
                  <a:pt x="59651" y="355234"/>
                  <a:pt x="76856" y="338029"/>
                  <a:pt x="76856" y="316806"/>
                </a:cubicBezTo>
                <a:close/>
                <a:moveTo>
                  <a:pt x="76856" y="455995"/>
                </a:moveTo>
                <a:cubicBezTo>
                  <a:pt x="76856" y="434772"/>
                  <a:pt x="59651" y="417567"/>
                  <a:pt x="38428" y="417567"/>
                </a:cubicBezTo>
                <a:cubicBezTo>
                  <a:pt x="17205" y="417567"/>
                  <a:pt x="0" y="434772"/>
                  <a:pt x="0" y="455995"/>
                </a:cubicBezTo>
                <a:cubicBezTo>
                  <a:pt x="0" y="477218"/>
                  <a:pt x="17205" y="494423"/>
                  <a:pt x="38428" y="494423"/>
                </a:cubicBezTo>
                <a:cubicBezTo>
                  <a:pt x="59651" y="494423"/>
                  <a:pt x="76856" y="477218"/>
                  <a:pt x="76856" y="455995"/>
                </a:cubicBezTo>
                <a:close/>
                <a:moveTo>
                  <a:pt x="76856" y="595184"/>
                </a:moveTo>
                <a:cubicBezTo>
                  <a:pt x="76856" y="573961"/>
                  <a:pt x="59651" y="556756"/>
                  <a:pt x="38428" y="556756"/>
                </a:cubicBezTo>
                <a:cubicBezTo>
                  <a:pt x="17205" y="556756"/>
                  <a:pt x="0" y="573961"/>
                  <a:pt x="0" y="595184"/>
                </a:cubicBezTo>
                <a:cubicBezTo>
                  <a:pt x="0" y="616407"/>
                  <a:pt x="17205" y="633612"/>
                  <a:pt x="38428" y="633612"/>
                </a:cubicBezTo>
                <a:cubicBezTo>
                  <a:pt x="59651" y="633612"/>
                  <a:pt x="76856" y="616407"/>
                  <a:pt x="76856" y="595184"/>
                </a:cubicBezTo>
                <a:close/>
              </a:path>
            </a:pathLst>
          </a:custGeom>
          <a:gradFill>
            <a:gsLst>
              <a:gs pos="18000">
                <a:schemeClr val="accent2">
                  <a:lumMod val="20000"/>
                  <a:lumOff val="80000"/>
                </a:schemeClr>
              </a:gs>
              <a:gs pos="100000">
                <a:schemeClr val="accent2"/>
              </a:gs>
            </a:gsLst>
            <a:lin ang="5400000" scaled="0"/>
          </a:gradFill>
          <a:ln w="127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>
            <a:extLst>
              <a:ext uri="{FF2B5EF4-FFF2-40B4-BE49-F238E27FC236}">
                <a16:creationId xmlns:a16="http://schemas.microsoft.com/office/drawing/2014/main" id="{05295C4B-461A-69E5-280D-6B4F88814A6A}"/>
              </a:ext>
            </a:extLst>
          </p:cNvPr>
          <p:cNvSpPr txBox="1"/>
          <p:nvPr userDrawn="1"/>
        </p:nvSpPr>
        <p:spPr>
          <a:xfrm flipH="1" flipV="1">
            <a:off x="342899" y="356192"/>
            <a:ext cx="341434" cy="396000"/>
          </a:xfrm>
          <a:prstGeom prst="parallelogram">
            <a:avLst>
              <a:gd name="adj" fmla="val 83922"/>
            </a:avLst>
          </a:prstGeom>
          <a:solidFill>
            <a:schemeClr val="accent1">
              <a:lumMod val="60000"/>
              <a:lumOff val="40000"/>
            </a:schemeClr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/>
          </a:p>
        </p:txBody>
      </p:sp>
      <p:sp>
        <p:nvSpPr>
          <p:cNvPr id="10" name="标题 1">
            <a:extLst>
              <a:ext uri="{FF2B5EF4-FFF2-40B4-BE49-F238E27FC236}">
                <a16:creationId xmlns:a16="http://schemas.microsoft.com/office/drawing/2014/main" id="{E74781D3-D6D6-3F02-7A14-8723440FD3CB}"/>
              </a:ext>
            </a:extLst>
          </p:cNvPr>
          <p:cNvSpPr txBox="1"/>
          <p:nvPr userDrawn="1"/>
        </p:nvSpPr>
        <p:spPr>
          <a:xfrm flipH="1" flipV="1">
            <a:off x="0" y="356192"/>
            <a:ext cx="569896" cy="396000"/>
          </a:xfrm>
          <a:custGeom>
            <a:avLst/>
            <a:gdLst>
              <a:gd name="connsiteX0" fmla="*/ 569896 w 569896"/>
              <a:gd name="connsiteY0" fmla="*/ 325652 h 325652"/>
              <a:gd name="connsiteX1" fmla="*/ 0 w 569896"/>
              <a:gd name="connsiteY1" fmla="*/ 325652 h 325652"/>
              <a:gd name="connsiteX2" fmla="*/ 273294 w 569896"/>
              <a:gd name="connsiteY2" fmla="*/ 0 h 325652"/>
              <a:gd name="connsiteX3" fmla="*/ 569896 w 569896"/>
              <a:gd name="connsiteY3" fmla="*/ 0 h 325652"/>
            </a:gdLst>
            <a:ahLst/>
            <a:cxnLst/>
            <a:rect l="l" t="t" r="r" b="b"/>
            <a:pathLst>
              <a:path w="569896" h="325652">
                <a:moveTo>
                  <a:pt x="569896" y="325652"/>
                </a:moveTo>
                <a:lnTo>
                  <a:pt x="0" y="325652"/>
                </a:lnTo>
                <a:lnTo>
                  <a:pt x="273294" y="0"/>
                </a:lnTo>
                <a:lnTo>
                  <a:pt x="569896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0" scaled="0"/>
          </a:gra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/>
          </a:p>
        </p:txBody>
      </p:sp>
      <p:cxnSp>
        <p:nvCxnSpPr>
          <p:cNvPr id="11" name="标题 1">
            <a:extLst>
              <a:ext uri="{FF2B5EF4-FFF2-40B4-BE49-F238E27FC236}">
                <a16:creationId xmlns:a16="http://schemas.microsoft.com/office/drawing/2014/main" id="{CA6C3EB8-2988-47E2-AAD4-B8B32716DA92}"/>
              </a:ext>
            </a:extLst>
          </p:cNvPr>
          <p:cNvCxnSpPr/>
          <p:nvPr userDrawn="1"/>
        </p:nvCxnSpPr>
        <p:spPr>
          <a:xfrm>
            <a:off x="404053" y="924812"/>
            <a:ext cx="3406412" cy="0"/>
          </a:xfrm>
          <a:prstGeom prst="line">
            <a:avLst/>
          </a:prstGeom>
          <a:noFill/>
          <a:ln w="6350" cap="sq">
            <a:gradFill>
              <a:gsLst>
                <a:gs pos="40000">
                  <a:schemeClr val="accent1"/>
                </a:gs>
                <a:gs pos="100000">
                  <a:schemeClr val="bg1"/>
                </a:gs>
              </a:gsLst>
              <a:lin ang="10800000" scaled="0"/>
            </a:gradFill>
            <a:miter/>
          </a:ln>
        </p:spPr>
      </p:cxnSp>
      <p:cxnSp>
        <p:nvCxnSpPr>
          <p:cNvPr id="12" name="标题 1">
            <a:extLst>
              <a:ext uri="{FF2B5EF4-FFF2-40B4-BE49-F238E27FC236}">
                <a16:creationId xmlns:a16="http://schemas.microsoft.com/office/drawing/2014/main" id="{5FADC04E-4A14-FCD2-7A2F-89ED96EF134C}"/>
              </a:ext>
            </a:extLst>
          </p:cNvPr>
          <p:cNvCxnSpPr/>
          <p:nvPr userDrawn="1"/>
        </p:nvCxnSpPr>
        <p:spPr>
          <a:xfrm>
            <a:off x="1597853" y="865774"/>
            <a:ext cx="2733312" cy="0"/>
          </a:xfrm>
          <a:prstGeom prst="line">
            <a:avLst/>
          </a:prstGeom>
          <a:noFill/>
          <a:ln w="6350" cap="sq">
            <a:gradFill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10800000" scaled="0"/>
            </a:gradFill>
            <a:miter/>
          </a:ln>
        </p:spPr>
      </p:cxn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C573844-99DE-4492-4C37-F62CF5D6079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25190" y="356192"/>
            <a:ext cx="4140200" cy="5095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输入标题内容</a:t>
            </a:r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>
            <a:extLst>
              <a:ext uri="{FF2B5EF4-FFF2-40B4-BE49-F238E27FC236}">
                <a16:creationId xmlns:a16="http://schemas.microsoft.com/office/drawing/2014/main" id="{F0F1458B-70C1-5A65-B7CA-9B84B1E302AE}"/>
              </a:ext>
            </a:extLst>
          </p:cNvPr>
          <p:cNvSpPr txBox="1"/>
          <p:nvPr userDrawn="1"/>
        </p:nvSpPr>
        <p:spPr>
          <a:xfrm>
            <a:off x="6870949" y="0"/>
            <a:ext cx="5321051" cy="6858000"/>
          </a:xfrm>
          <a:custGeom>
            <a:avLst/>
            <a:gdLst>
              <a:gd name="connsiteX0" fmla="*/ 121557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  <a:gd name="connsiteX4" fmla="*/ 0 w 6096000"/>
              <a:gd name="connsiteY4" fmla="*/ 6857999 h 6858000"/>
              <a:gd name="connsiteX5" fmla="*/ 4122055 w 6096000"/>
              <a:gd name="connsiteY5" fmla="*/ 6857999 h 6858000"/>
            </a:gdLst>
            <a:ahLst/>
            <a:cxnLst/>
            <a:rect l="l" t="t" r="r" b="b"/>
            <a:pathLst>
              <a:path w="6096000" h="6858000">
                <a:moveTo>
                  <a:pt x="121557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lnTo>
                  <a:pt x="0" y="6857999"/>
                </a:lnTo>
                <a:lnTo>
                  <a:pt x="4122055" y="6857999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 cap="flat">
            <a:noFill/>
            <a:miter/>
          </a:ln>
          <a:effectLst>
            <a:outerShdw blurRad="76200" dist="152400" dir="2700000" sx="79000" sy="79000" algn="ctr" rotWithShape="0">
              <a:schemeClr val="accent1">
                <a:lumMod val="50000"/>
                <a:alpha val="14000"/>
              </a:schemeClr>
            </a:outerShdw>
          </a:effectLst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10" name="标题 1">
            <a:extLst>
              <a:ext uri="{FF2B5EF4-FFF2-40B4-BE49-F238E27FC236}">
                <a16:creationId xmlns:a16="http://schemas.microsoft.com/office/drawing/2014/main" id="{BE17981B-A263-4689-19FE-D59A784735BC}"/>
              </a:ext>
            </a:extLst>
          </p:cNvPr>
          <p:cNvSpPr txBox="1"/>
          <p:nvPr userDrawn="1"/>
        </p:nvSpPr>
        <p:spPr>
          <a:xfrm rot="19788738">
            <a:off x="8731420" y="-631189"/>
            <a:ext cx="320416" cy="8120378"/>
          </a:xfrm>
          <a:custGeom>
            <a:avLst/>
            <a:gdLst>
              <a:gd name="connsiteX0" fmla="*/ 1 w 320416"/>
              <a:gd name="connsiteY0" fmla="*/ 0 h 8120378"/>
              <a:gd name="connsiteX1" fmla="*/ 320413 w 320416"/>
              <a:gd name="connsiteY1" fmla="*/ 186392 h 8120378"/>
              <a:gd name="connsiteX2" fmla="*/ 320416 w 320416"/>
              <a:gd name="connsiteY2" fmla="*/ 186395 h 8120378"/>
              <a:gd name="connsiteX3" fmla="*/ 320415 w 320416"/>
              <a:gd name="connsiteY3" fmla="*/ 8120378 h 8120378"/>
              <a:gd name="connsiteX4" fmla="*/ 320411 w 320416"/>
              <a:gd name="connsiteY4" fmla="*/ 8120375 h 8120378"/>
              <a:gd name="connsiteX5" fmla="*/ 0 w 320416"/>
              <a:gd name="connsiteY5" fmla="*/ 7785305 h 8120378"/>
            </a:gdLst>
            <a:ahLst/>
            <a:cxnLst/>
            <a:rect l="l" t="t" r="r" b="b"/>
            <a:pathLst>
              <a:path w="320416" h="8120378">
                <a:moveTo>
                  <a:pt x="1" y="0"/>
                </a:moveTo>
                <a:lnTo>
                  <a:pt x="320413" y="186392"/>
                </a:lnTo>
                <a:lnTo>
                  <a:pt x="320416" y="186395"/>
                </a:lnTo>
                <a:lnTo>
                  <a:pt x="320415" y="8120378"/>
                </a:lnTo>
                <a:lnTo>
                  <a:pt x="320411" y="8120375"/>
                </a:lnTo>
                <a:lnTo>
                  <a:pt x="0" y="778530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miter/>
          </a:ln>
          <a:effectLst>
            <a:outerShdw blurRad="254000" dist="38100" dir="8100000" sx="103000" sy="103000" algn="tr" rotWithShape="0">
              <a:schemeClr val="accent2">
                <a:lumMod val="50000"/>
                <a:alpha val="16000"/>
              </a:schemeClr>
            </a:outerShdw>
          </a:effectLst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11" name="标题 1">
            <a:extLst>
              <a:ext uri="{FF2B5EF4-FFF2-40B4-BE49-F238E27FC236}">
                <a16:creationId xmlns:a16="http://schemas.microsoft.com/office/drawing/2014/main" id="{12C02891-40B8-5641-D8D9-3375B006060E}"/>
              </a:ext>
            </a:extLst>
          </p:cNvPr>
          <p:cNvSpPr txBox="1"/>
          <p:nvPr userDrawn="1"/>
        </p:nvSpPr>
        <p:spPr>
          <a:xfrm rot="19788738">
            <a:off x="9971950" y="1723531"/>
            <a:ext cx="449016" cy="5292000"/>
          </a:xfrm>
          <a:prstGeom prst="roundRect">
            <a:avLst>
              <a:gd name="adj" fmla="val 50000"/>
            </a:avLst>
          </a:prstGeom>
          <a:solidFill>
            <a:schemeClr val="accent1">
              <a:alpha val="51000"/>
            </a:schemeClr>
          </a:solidFill>
          <a:ln w="9525" cap="flat">
            <a:noFill/>
            <a:miter/>
          </a:ln>
          <a:effectLst>
            <a:outerShdw blurRad="330200" dist="152400" dir="2700000" sx="79000" sy="79000" algn="ctr" rotWithShape="0">
              <a:schemeClr val="accent1">
                <a:lumMod val="75000"/>
                <a:alpha val="14000"/>
              </a:schemeClr>
            </a:outerShdw>
          </a:effectLst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id="{52816EF3-918A-0313-C6CC-B1D55778F7EC}"/>
              </a:ext>
            </a:extLst>
          </p:cNvPr>
          <p:cNvSpPr txBox="1"/>
          <p:nvPr userDrawn="1"/>
        </p:nvSpPr>
        <p:spPr>
          <a:xfrm>
            <a:off x="424574" y="3493130"/>
            <a:ext cx="505030" cy="50800"/>
          </a:xfrm>
          <a:prstGeom prst="rect">
            <a:avLst/>
          </a:prstGeom>
          <a:solidFill>
            <a:schemeClr val="accent1">
              <a:alpha val="80000"/>
            </a:schemeClr>
          </a:solidFill>
          <a:ln w="9525" cap="flat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cxnSp>
        <p:nvCxnSpPr>
          <p:cNvPr id="15" name="标题 1">
            <a:extLst>
              <a:ext uri="{FF2B5EF4-FFF2-40B4-BE49-F238E27FC236}">
                <a16:creationId xmlns:a16="http://schemas.microsoft.com/office/drawing/2014/main" id="{92E8D4EC-14DF-B509-35D5-38532DDDCC37}"/>
              </a:ext>
            </a:extLst>
          </p:cNvPr>
          <p:cNvCxnSpPr/>
          <p:nvPr userDrawn="1"/>
        </p:nvCxnSpPr>
        <p:spPr>
          <a:xfrm>
            <a:off x="895555" y="3518215"/>
            <a:ext cx="5652000" cy="25400"/>
          </a:xfrm>
          <a:prstGeom prst="line">
            <a:avLst/>
          </a:prstGeom>
          <a:noFill/>
          <a:ln w="6350" cap="sq">
            <a:solidFill>
              <a:schemeClr val="accent1">
                <a:lumMod val="60000"/>
                <a:lumOff val="40000"/>
              </a:schemeClr>
            </a:solidFill>
            <a:prstDash val="solid"/>
            <a:miter/>
          </a:ln>
        </p:spPr>
      </p:cxnSp>
      <p:sp>
        <p:nvSpPr>
          <p:cNvPr id="16" name="文本占位符 33">
            <a:extLst>
              <a:ext uri="{FF2B5EF4-FFF2-40B4-BE49-F238E27FC236}">
                <a16:creationId xmlns:a16="http://schemas.microsoft.com/office/drawing/2014/main" id="{BA193B21-E261-C898-F1C3-7512D895342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0050" y="2676707"/>
            <a:ext cx="7800866" cy="85420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54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输入文字内容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9BFF3534-BAAF-E49B-E6B7-EDBCAE57CC74}"/>
              </a:ext>
            </a:extLst>
          </p:cNvPr>
          <p:cNvSpPr txBox="1"/>
          <p:nvPr userDrawn="1"/>
        </p:nvSpPr>
        <p:spPr>
          <a:xfrm>
            <a:off x="6890001" y="0"/>
            <a:ext cx="5321051" cy="6858000"/>
          </a:xfrm>
          <a:custGeom>
            <a:avLst/>
            <a:gdLst>
              <a:gd name="connsiteX0" fmla="*/ 121557 w 5593855"/>
              <a:gd name="connsiteY0" fmla="*/ 0 h 6858000"/>
              <a:gd name="connsiteX1" fmla="*/ 4887191 w 5593855"/>
              <a:gd name="connsiteY1" fmla="*/ 0 h 6858000"/>
              <a:gd name="connsiteX2" fmla="*/ 5321051 w 5593855"/>
              <a:gd name="connsiteY2" fmla="*/ 0 h 6858000"/>
              <a:gd name="connsiteX3" fmla="*/ 5593855 w 5593855"/>
              <a:gd name="connsiteY3" fmla="*/ 0 h 6858000"/>
              <a:gd name="connsiteX4" fmla="*/ 5593855 w 5593855"/>
              <a:gd name="connsiteY4" fmla="*/ 6858000 h 6858000"/>
              <a:gd name="connsiteX5" fmla="*/ 5321051 w 5593855"/>
              <a:gd name="connsiteY5" fmla="*/ 6858000 h 6858000"/>
              <a:gd name="connsiteX6" fmla="*/ 4887191 w 5593855"/>
              <a:gd name="connsiteY6" fmla="*/ 6858000 h 6858000"/>
              <a:gd name="connsiteX7" fmla="*/ 0 w 5593855"/>
              <a:gd name="connsiteY7" fmla="*/ 6858000 h 6858000"/>
              <a:gd name="connsiteX8" fmla="*/ 0 w 5593855"/>
              <a:gd name="connsiteY8" fmla="*/ 6857999 h 6858000"/>
              <a:gd name="connsiteX9" fmla="*/ 4122055 w 5593855"/>
              <a:gd name="connsiteY9" fmla="*/ 6857999 h 6858000"/>
            </a:gdLst>
            <a:ahLst/>
            <a:cxnLst/>
            <a:rect l="l" t="t" r="r" b="b"/>
            <a:pathLst>
              <a:path w="5593855" h="6858000">
                <a:moveTo>
                  <a:pt x="121557" y="0"/>
                </a:moveTo>
                <a:lnTo>
                  <a:pt x="4887191" y="0"/>
                </a:lnTo>
                <a:lnTo>
                  <a:pt x="5321051" y="0"/>
                </a:lnTo>
                <a:lnTo>
                  <a:pt x="5593855" y="0"/>
                </a:lnTo>
                <a:lnTo>
                  <a:pt x="5593855" y="6858000"/>
                </a:lnTo>
                <a:lnTo>
                  <a:pt x="5321051" y="6858000"/>
                </a:lnTo>
                <a:lnTo>
                  <a:pt x="4887191" y="6858000"/>
                </a:lnTo>
                <a:lnTo>
                  <a:pt x="0" y="6858000"/>
                </a:lnTo>
                <a:lnTo>
                  <a:pt x="0" y="6857999"/>
                </a:lnTo>
                <a:lnTo>
                  <a:pt x="4122055" y="6857999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49000"/>
            </a:schemeClr>
          </a:solidFill>
          <a:ln w="12700" cap="flat">
            <a:noFill/>
            <a:miter/>
          </a:ln>
          <a:effectLst/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17" name="文本占位符 35">
            <a:extLst>
              <a:ext uri="{FF2B5EF4-FFF2-40B4-BE49-F238E27FC236}">
                <a16:creationId xmlns:a16="http://schemas.microsoft.com/office/drawing/2014/main" id="{6ECCF5D8-F81E-0CCA-88F2-8CEF2F02638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28830" y="4125842"/>
            <a:ext cx="4752975" cy="487378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/>
              <a:t>汇报人：</a:t>
            </a:r>
            <a:r>
              <a:rPr lang="en-US" altLang="zh-CN" dirty="0"/>
              <a:t>XXX</a:t>
            </a:r>
            <a:endParaRPr lang="zh-CN" altLang="en-US" dirty="0"/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1FF1313B-4411-1380-B25B-C5AA20C2B71F}"/>
              </a:ext>
            </a:extLst>
          </p:cNvPr>
          <p:cNvSpPr txBox="1"/>
          <p:nvPr userDrawn="1"/>
        </p:nvSpPr>
        <p:spPr>
          <a:xfrm>
            <a:off x="7066836" y="3219529"/>
            <a:ext cx="5141947" cy="3644821"/>
          </a:xfrm>
          <a:custGeom>
            <a:avLst/>
            <a:gdLst>
              <a:gd name="connsiteX0" fmla="*/ 2757133 w 5141947"/>
              <a:gd name="connsiteY0" fmla="*/ 0 h 3644821"/>
              <a:gd name="connsiteX1" fmla="*/ 5043391 w 5141947"/>
              <a:gd name="connsiteY1" fmla="*/ 1215594 h 3644821"/>
              <a:gd name="connsiteX2" fmla="*/ 5141947 w 5141947"/>
              <a:gd name="connsiteY2" fmla="*/ 1377822 h 3644821"/>
              <a:gd name="connsiteX3" fmla="*/ 5141947 w 5141947"/>
              <a:gd name="connsiteY3" fmla="*/ 3644821 h 3644821"/>
              <a:gd name="connsiteX4" fmla="*/ 148771 w 5141947"/>
              <a:gd name="connsiteY4" fmla="*/ 3644821 h 3644821"/>
              <a:gd name="connsiteX5" fmla="*/ 123956 w 5141947"/>
              <a:gd name="connsiteY5" fmla="*/ 3577020 h 3644821"/>
              <a:gd name="connsiteX6" fmla="*/ 0 w 5141947"/>
              <a:gd name="connsiteY6" fmla="*/ 2757133 h 3644821"/>
              <a:gd name="connsiteX7" fmla="*/ 2757133 w 5141947"/>
              <a:gd name="connsiteY7" fmla="*/ 0 h 3644821"/>
            </a:gdLst>
            <a:ahLst/>
            <a:cxnLst/>
            <a:rect l="l" t="t" r="r" b="b"/>
            <a:pathLst>
              <a:path w="5141947" h="3644821">
                <a:moveTo>
                  <a:pt x="2757133" y="0"/>
                </a:moveTo>
                <a:cubicBezTo>
                  <a:pt x="3708835" y="0"/>
                  <a:pt x="4547915" y="482192"/>
                  <a:pt x="5043391" y="1215594"/>
                </a:cubicBezTo>
                <a:lnTo>
                  <a:pt x="5141947" y="1377822"/>
                </a:lnTo>
                <a:lnTo>
                  <a:pt x="5141947" y="3644821"/>
                </a:lnTo>
                <a:lnTo>
                  <a:pt x="148771" y="3644821"/>
                </a:lnTo>
                <a:lnTo>
                  <a:pt x="123956" y="3577020"/>
                </a:lnTo>
                <a:cubicBezTo>
                  <a:pt x="43398" y="3318018"/>
                  <a:pt x="0" y="3042644"/>
                  <a:pt x="0" y="2757133"/>
                </a:cubicBezTo>
                <a:cubicBezTo>
                  <a:pt x="0" y="1234410"/>
                  <a:pt x="1234410" y="0"/>
                  <a:pt x="2757133" y="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/>
          </a:ln>
          <a:effectLst>
            <a:outerShdw blurRad="428625" sx="102000" sy="102000" algn="ctr" rotWithShape="0">
              <a:srgbClr val="1B3698">
                <a:alpha val="14000"/>
              </a:srgbClr>
            </a:outerShdw>
          </a:effectLst>
        </p:spPr>
        <p:txBody>
          <a:bodyPr vert="horz" wrap="square" lIns="114300" tIns="57150" rIns="114300" bIns="5715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13" name="标题 1">
            <a:extLst>
              <a:ext uri="{FF2B5EF4-FFF2-40B4-BE49-F238E27FC236}">
                <a16:creationId xmlns:a16="http://schemas.microsoft.com/office/drawing/2014/main" id="{8D2804D2-6AEE-152A-811B-5C2B28C589DC}"/>
              </a:ext>
            </a:extLst>
          </p:cNvPr>
          <p:cNvSpPr txBox="1"/>
          <p:nvPr userDrawn="1"/>
        </p:nvSpPr>
        <p:spPr>
          <a:xfrm>
            <a:off x="11727382" y="0"/>
            <a:ext cx="483670" cy="533401"/>
          </a:xfrm>
          <a:custGeom>
            <a:avLst/>
            <a:gdLst>
              <a:gd name="connsiteX0" fmla="*/ 7202 w 510573"/>
              <a:gd name="connsiteY0" fmla="*/ 0 h 533401"/>
              <a:gd name="connsiteX1" fmla="*/ 188093 w 510573"/>
              <a:gd name="connsiteY1" fmla="*/ 0 h 533401"/>
              <a:gd name="connsiteX2" fmla="*/ 173670 w 510573"/>
              <a:gd name="connsiteY2" fmla="*/ 71438 h 533401"/>
              <a:gd name="connsiteX3" fmla="*/ 461962 w 510573"/>
              <a:gd name="connsiteY3" fmla="*/ 359730 h 533401"/>
              <a:gd name="connsiteX4" fmla="*/ 510573 w 510573"/>
              <a:gd name="connsiteY4" fmla="*/ 354830 h 533401"/>
              <a:gd name="connsiteX5" fmla="*/ 510573 w 510573"/>
              <a:gd name="connsiteY5" fmla="*/ 528501 h 533401"/>
              <a:gd name="connsiteX6" fmla="*/ 461963 w 510573"/>
              <a:gd name="connsiteY6" fmla="*/ 533401 h 533401"/>
              <a:gd name="connsiteX7" fmla="*/ 0 w 510573"/>
              <a:gd name="connsiteY7" fmla="*/ 71438 h 533401"/>
            </a:gdLst>
            <a:ahLst/>
            <a:cxnLst/>
            <a:rect l="l" t="t" r="r" b="b"/>
            <a:pathLst>
              <a:path w="510573" h="533401">
                <a:moveTo>
                  <a:pt x="7202" y="0"/>
                </a:moveTo>
                <a:lnTo>
                  <a:pt x="188093" y="0"/>
                </a:lnTo>
                <a:lnTo>
                  <a:pt x="173670" y="71438"/>
                </a:lnTo>
                <a:cubicBezTo>
                  <a:pt x="173670" y="230657"/>
                  <a:pt x="302743" y="359730"/>
                  <a:pt x="461962" y="359730"/>
                </a:cubicBezTo>
                <a:lnTo>
                  <a:pt x="510573" y="354830"/>
                </a:lnTo>
                <a:lnTo>
                  <a:pt x="510573" y="528501"/>
                </a:lnTo>
                <a:lnTo>
                  <a:pt x="461963" y="533401"/>
                </a:lnTo>
                <a:cubicBezTo>
                  <a:pt x="206828" y="533401"/>
                  <a:pt x="0" y="326573"/>
                  <a:pt x="0" y="71438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miter/>
          </a:ln>
          <a:effectLst>
            <a:outerShdw blurRad="482600" dist="152400" dir="2700000" sx="89000" sy="89000" algn="ctr" rotWithShape="0">
              <a:schemeClr val="accent1">
                <a:lumMod val="75000"/>
                <a:alpha val="14000"/>
              </a:schemeClr>
            </a:outerShdw>
          </a:effectLst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2023/12/5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12683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55" r:id="rId3"/>
    <p:sldLayoutId id="2147483656" r:id="rId4"/>
    <p:sldLayoutId id="2147483654" r:id="rId5"/>
    <p:sldLayoutId id="2147483659" r:id="rId6"/>
    <p:sldLayoutId id="2147483660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4" Type="http://schemas.openxmlformats.org/officeDocument/2006/relationships/image" Target="../media/image19.sv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28.sv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AAFA564-CC50-5A3E-7E75-12C33B3BA08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49"/>
          <a:stretch/>
        </p:blipFill>
        <p:spPr>
          <a:xfrm>
            <a:off x="7315405" y="3505515"/>
            <a:ext cx="4883852" cy="3352485"/>
          </a:xfrm>
          <a:custGeom>
            <a:avLst/>
            <a:gdLst>
              <a:gd name="connsiteX0" fmla="*/ 2541214 w 4883852"/>
              <a:gd name="connsiteY0" fmla="*/ 0 h 3352485"/>
              <a:gd name="connsiteX1" fmla="*/ 4818291 w 4883852"/>
              <a:gd name="connsiteY1" fmla="*/ 1369358 h 3352485"/>
              <a:gd name="connsiteX2" fmla="*/ 4883852 w 4883852"/>
              <a:gd name="connsiteY2" fmla="*/ 1511184 h 3352485"/>
              <a:gd name="connsiteX3" fmla="*/ 4883852 w 4883852"/>
              <a:gd name="connsiteY3" fmla="*/ 3352485 h 3352485"/>
              <a:gd name="connsiteX4" fmla="*/ 172638 w 4883852"/>
              <a:gd name="connsiteY4" fmla="*/ 3352485 h 3352485"/>
              <a:gd name="connsiteX5" fmla="*/ 114249 w 4883852"/>
              <a:gd name="connsiteY5" fmla="*/ 3197751 h 3352485"/>
              <a:gd name="connsiteX6" fmla="*/ 0 w 4883852"/>
              <a:gd name="connsiteY6" fmla="*/ 2464796 h 3352485"/>
              <a:gd name="connsiteX7" fmla="*/ 2541214 w 4883852"/>
              <a:gd name="connsiteY7" fmla="*/ 0 h 3352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83852" h="3352485">
                <a:moveTo>
                  <a:pt x="2541214" y="0"/>
                </a:moveTo>
                <a:cubicBezTo>
                  <a:pt x="3538996" y="0"/>
                  <a:pt x="4402468" y="557759"/>
                  <a:pt x="4818291" y="1369358"/>
                </a:cubicBezTo>
                <a:lnTo>
                  <a:pt x="4883852" y="1511184"/>
                </a:lnTo>
                <a:lnTo>
                  <a:pt x="4883852" y="3352485"/>
                </a:lnTo>
                <a:lnTo>
                  <a:pt x="172638" y="3352485"/>
                </a:lnTo>
                <a:lnTo>
                  <a:pt x="114249" y="3197751"/>
                </a:lnTo>
                <a:cubicBezTo>
                  <a:pt x="39999" y="2966211"/>
                  <a:pt x="0" y="2720034"/>
                  <a:pt x="0" y="2464796"/>
                </a:cubicBezTo>
                <a:cubicBezTo>
                  <a:pt x="0" y="1103527"/>
                  <a:pt x="1137740" y="0"/>
                  <a:pt x="2541214" y="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/>
          </a:ln>
          <a:effectLst>
            <a:outerShdw blurRad="428625" sx="102000" sy="102000" algn="ctr" rotWithShape="0">
              <a:srgbClr val="1B3698">
                <a:alpha val="14000"/>
              </a:srgbClr>
            </a:outerShdw>
          </a:effectLst>
        </p:spPr>
      </p:pic>
      <p:cxnSp>
        <p:nvCxnSpPr>
          <p:cNvPr id="15" name="标题 1">
            <a:extLst>
              <a:ext uri="{FF2B5EF4-FFF2-40B4-BE49-F238E27FC236}">
                <a16:creationId xmlns:a16="http://schemas.microsoft.com/office/drawing/2014/main" id="{FCEB52BE-1DE1-43A5-01E0-22747C7BADA9}"/>
              </a:ext>
            </a:extLst>
          </p:cNvPr>
          <p:cNvCxnSpPr/>
          <p:nvPr/>
        </p:nvCxnSpPr>
        <p:spPr>
          <a:xfrm>
            <a:off x="895555" y="3518215"/>
            <a:ext cx="5652000" cy="25400"/>
          </a:xfrm>
          <a:prstGeom prst="line">
            <a:avLst/>
          </a:prstGeom>
          <a:noFill/>
          <a:ln w="6350" cap="sq">
            <a:solidFill>
              <a:schemeClr val="accent1">
                <a:lumMod val="60000"/>
                <a:lumOff val="40000"/>
              </a:schemeClr>
            </a:solidFill>
            <a:prstDash val="solid"/>
            <a:miter/>
          </a:ln>
        </p:spPr>
      </p:cxnSp>
      <p:sp>
        <p:nvSpPr>
          <p:cNvPr id="18" name="文本占位符 17">
            <a:extLst>
              <a:ext uri="{FF2B5EF4-FFF2-40B4-BE49-F238E27FC236}">
                <a16:creationId xmlns:a16="http://schemas.microsoft.com/office/drawing/2014/main" id="{8C5BF51F-305E-2DEF-DA78-E1271CA23D9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5400" dirty="0">
                <a:latin typeface="+mj-ea"/>
                <a:ea typeface="+mj-ea"/>
              </a:rPr>
              <a:t>互联网公司商业计划书</a:t>
            </a:r>
          </a:p>
        </p:txBody>
      </p:sp>
      <p:sp>
        <p:nvSpPr>
          <p:cNvPr id="20" name="文本占位符 19">
            <a:extLst>
              <a:ext uri="{FF2B5EF4-FFF2-40B4-BE49-F238E27FC236}">
                <a16:creationId xmlns:a16="http://schemas.microsoft.com/office/drawing/2014/main" id="{2B3579B4-D1B9-3F33-EE59-0678E222C0F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汇报人：</a:t>
            </a:r>
            <a:r>
              <a:rPr lang="en-US" altLang="zh-CN" dirty="0"/>
              <a:t>XXX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16996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AD4DB56-CDBB-C4B9-5E88-68F61C52058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市场分析</a:t>
            </a:r>
          </a:p>
        </p:txBody>
      </p:sp>
      <p:sp>
        <p:nvSpPr>
          <p:cNvPr id="3" name="标题 1">
            <a:extLst>
              <a:ext uri="{FF2B5EF4-FFF2-40B4-BE49-F238E27FC236}">
                <a16:creationId xmlns:a16="http://schemas.microsoft.com/office/drawing/2014/main" id="{B92F3E13-7306-6269-AAAD-935B0A5037EB}"/>
              </a:ext>
            </a:extLst>
          </p:cNvPr>
          <p:cNvSpPr txBox="1"/>
          <p:nvPr/>
        </p:nvSpPr>
        <p:spPr>
          <a:xfrm>
            <a:off x="2391992" y="1317756"/>
            <a:ext cx="3416294" cy="1725730"/>
          </a:xfrm>
          <a:prstGeom prst="rect">
            <a:avLst/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>
              <a:latin typeface="+mn-ea"/>
            </a:endParaRPr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A235D735-A4B4-F643-7866-0973316819D7}"/>
              </a:ext>
            </a:extLst>
          </p:cNvPr>
          <p:cNvSpPr txBox="1"/>
          <p:nvPr/>
        </p:nvSpPr>
        <p:spPr>
          <a:xfrm>
            <a:off x="2647632" y="1961304"/>
            <a:ext cx="3009302" cy="964740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t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华文细黑" panose="02010600040101010101" charset="-122"/>
              </a:rPr>
              <a:t>点击输入文字内容，根据具体情况输入想表达的文字内容</a:t>
            </a:r>
            <a:endParaRPr lang="en-US" altLang="zh-CN" sz="1400" spc="114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华文细黑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华文细黑" panose="02010600040101010101" charset="-122"/>
              </a:rPr>
              <a:t>点击输入文字内容，根据具体情况输入想表达的文字内容</a:t>
            </a:r>
            <a:endParaRPr lang="en-US" altLang="zh-CN" sz="1400" spc="114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华文细黑" panose="02010600040101010101" charset="-122"/>
            </a:endParaRPr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ACFD57E1-AA2E-3AAD-879F-096537BCD34D}"/>
              </a:ext>
            </a:extLst>
          </p:cNvPr>
          <p:cNvSpPr txBox="1"/>
          <p:nvPr/>
        </p:nvSpPr>
        <p:spPr>
          <a:xfrm>
            <a:off x="2647631" y="1435197"/>
            <a:ext cx="3009302" cy="515381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ctr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kumimoji="1" lang="zh-CN" altLang="en-US" sz="2000" dirty="0">
                <a:ln w="12700"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阿里巴巴普惠体 B" panose="00020600040101010101" charset="-122"/>
              </a:rPr>
              <a:t>输入标题内容</a:t>
            </a:r>
            <a:endParaRPr kumimoji="1" lang="zh-CN" altLang="en-US" sz="2000" dirty="0">
              <a:latin typeface="+mj-ea"/>
              <a:ea typeface="+mj-ea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C9D33788-5983-A452-C8C2-870EB04EE2F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6750" y="1207206"/>
            <a:ext cx="1859859" cy="1946830"/>
          </a:xfrm>
          <a:custGeom>
            <a:avLst/>
            <a:gdLst>
              <a:gd name="connsiteX0" fmla="*/ 0 w 2229853"/>
              <a:gd name="connsiteY0" fmla="*/ 0 h 2334126"/>
              <a:gd name="connsiteX1" fmla="*/ 2229853 w 2229853"/>
              <a:gd name="connsiteY1" fmla="*/ 0 h 2334126"/>
              <a:gd name="connsiteX2" fmla="*/ 2229853 w 2229853"/>
              <a:gd name="connsiteY2" fmla="*/ 2334126 h 2334126"/>
              <a:gd name="connsiteX3" fmla="*/ 0 w 2229853"/>
              <a:gd name="connsiteY3" fmla="*/ 2334126 h 2334126"/>
            </a:gdLst>
            <a:ahLst/>
            <a:cxnLst/>
            <a:rect l="l" t="t" r="r" b="b"/>
            <a:pathLst>
              <a:path w="2229853" h="2334126">
                <a:moveTo>
                  <a:pt x="0" y="0"/>
                </a:moveTo>
                <a:lnTo>
                  <a:pt x="2229853" y="0"/>
                </a:lnTo>
                <a:lnTo>
                  <a:pt x="2229853" y="2334126"/>
                </a:lnTo>
                <a:lnTo>
                  <a:pt x="0" y="2334126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7" name="标题 1">
            <a:extLst>
              <a:ext uri="{FF2B5EF4-FFF2-40B4-BE49-F238E27FC236}">
                <a16:creationId xmlns:a16="http://schemas.microsoft.com/office/drawing/2014/main" id="{DD41D7DE-5AF1-8D2C-0310-F302A48ED27F}"/>
              </a:ext>
            </a:extLst>
          </p:cNvPr>
          <p:cNvSpPr txBox="1"/>
          <p:nvPr/>
        </p:nvSpPr>
        <p:spPr>
          <a:xfrm>
            <a:off x="5466096" y="2733992"/>
            <a:ext cx="463212" cy="447822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>
              <a:latin typeface="+mn-ea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7A71947C-3328-DD16-DE47-1F8A3020523F}"/>
              </a:ext>
            </a:extLst>
          </p:cNvPr>
          <p:cNvSpPr txBox="1"/>
          <p:nvPr/>
        </p:nvSpPr>
        <p:spPr>
          <a:xfrm>
            <a:off x="5568576" y="2828776"/>
            <a:ext cx="258254" cy="258254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79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307952 w 720001"/>
              <a:gd name="connsiteY7" fmla="*/ 56386 h 720001"/>
              <a:gd name="connsiteX8" fmla="*/ 240115 w 720001"/>
              <a:gd name="connsiteY8" fmla="*/ 76251 h 720001"/>
              <a:gd name="connsiteX9" fmla="*/ 142092 w 720001"/>
              <a:gd name="connsiteY9" fmla="*/ 142179 h 720001"/>
              <a:gd name="connsiteX10" fmla="*/ 76077 w 720001"/>
              <a:gd name="connsiteY10" fmla="*/ 240116 h 720001"/>
              <a:gd name="connsiteX11" fmla="*/ 51874 w 720001"/>
              <a:gd name="connsiteY11" fmla="*/ 360000 h 720001"/>
              <a:gd name="connsiteX12" fmla="*/ 76077 w 720001"/>
              <a:gd name="connsiteY12" fmla="*/ 479885 h 720001"/>
              <a:gd name="connsiteX13" fmla="*/ 142092 w 720001"/>
              <a:gd name="connsiteY13" fmla="*/ 577822 h 720001"/>
              <a:gd name="connsiteX14" fmla="*/ 240029 w 720001"/>
              <a:gd name="connsiteY14" fmla="*/ 643837 h 720001"/>
              <a:gd name="connsiteX15" fmla="*/ 359913 w 720001"/>
              <a:gd name="connsiteY15" fmla="*/ 668039 h 720001"/>
              <a:gd name="connsiteX16" fmla="*/ 479798 w 720001"/>
              <a:gd name="connsiteY16" fmla="*/ 643837 h 720001"/>
              <a:gd name="connsiteX17" fmla="*/ 577735 w 720001"/>
              <a:gd name="connsiteY17" fmla="*/ 577822 h 720001"/>
              <a:gd name="connsiteX18" fmla="*/ 643750 w 720001"/>
              <a:gd name="connsiteY18" fmla="*/ 479885 h 720001"/>
              <a:gd name="connsiteX19" fmla="*/ 663615 w 720001"/>
              <a:gd name="connsiteY19" fmla="*/ 412049 h 720001"/>
              <a:gd name="connsiteX20" fmla="*/ 360000 w 720001"/>
              <a:gd name="connsiteY20" fmla="*/ 412049 h 720001"/>
              <a:gd name="connsiteX21" fmla="*/ 307952 w 720001"/>
              <a:gd name="connsiteY21" fmla="*/ 360000 h 720001"/>
              <a:gd name="connsiteX22" fmla="*/ 405022 w 720001"/>
              <a:gd name="connsiteY22" fmla="*/ 0 h 720001"/>
              <a:gd name="connsiteX23" fmla="*/ 720001 w 720001"/>
              <a:gd name="connsiteY23" fmla="*/ 314979 h 720001"/>
              <a:gd name="connsiteX24" fmla="*/ 405022 w 720001"/>
              <a:gd name="connsiteY24" fmla="*/ 314979 h 720001"/>
              <a:gd name="connsiteX25" fmla="*/ 360000 w 720001"/>
              <a:gd name="connsiteY25" fmla="*/ 0 h 720001"/>
              <a:gd name="connsiteX26" fmla="*/ 360000 w 720001"/>
              <a:gd name="connsiteY26" fmla="*/ 360000 h 720001"/>
              <a:gd name="connsiteX27" fmla="*/ 720001 w 720001"/>
              <a:gd name="connsiteY27" fmla="*/ 360000 h 720001"/>
              <a:gd name="connsiteX28" fmla="*/ 360000 w 720001"/>
              <a:gd name="connsiteY28" fmla="*/ 720001 h 720001"/>
              <a:gd name="connsiteX29" fmla="*/ 0 w 720001"/>
              <a:gd name="connsiteY29" fmla="*/ 360000 h 720001"/>
              <a:gd name="connsiteX30" fmla="*/ 360000 w 720001"/>
              <a:gd name="connsiteY30" fmla="*/ 0 h 720001"/>
            </a:gdLst>
            <a:ahLst/>
            <a:cxnLst/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79"/>
                </a:cubicBezTo>
                <a:cubicBezTo>
                  <a:pt x="566806" y="104877"/>
                  <a:pt x="538699" y="85966"/>
                  <a:pt x="507383" y="72694"/>
                </a:cubicBezTo>
                <a:cubicBezTo>
                  <a:pt x="491075" y="65755"/>
                  <a:pt x="474246" y="60636"/>
                  <a:pt x="457070" y="57166"/>
                </a:cubicBezTo>
                <a:close/>
                <a:moveTo>
                  <a:pt x="307952" y="56386"/>
                </a:moveTo>
                <a:cubicBezTo>
                  <a:pt x="284703" y="60376"/>
                  <a:pt x="262062" y="66969"/>
                  <a:pt x="240115" y="76251"/>
                </a:cubicBezTo>
                <a:cubicBezTo>
                  <a:pt x="203508" y="91778"/>
                  <a:pt x="170544" y="113986"/>
                  <a:pt x="142092" y="142179"/>
                </a:cubicBezTo>
                <a:cubicBezTo>
                  <a:pt x="113812" y="170545"/>
                  <a:pt x="91605" y="203422"/>
                  <a:pt x="76077" y="240116"/>
                </a:cubicBezTo>
                <a:cubicBezTo>
                  <a:pt x="60029" y="278111"/>
                  <a:pt x="51874" y="318362"/>
                  <a:pt x="51874" y="360000"/>
                </a:cubicBezTo>
                <a:cubicBezTo>
                  <a:pt x="51874" y="401639"/>
                  <a:pt x="60029" y="441976"/>
                  <a:pt x="76077" y="479885"/>
                </a:cubicBezTo>
                <a:cubicBezTo>
                  <a:pt x="91605" y="516579"/>
                  <a:pt x="113812" y="549543"/>
                  <a:pt x="142092" y="577822"/>
                </a:cubicBezTo>
                <a:cubicBezTo>
                  <a:pt x="170458" y="606102"/>
                  <a:pt x="203335" y="628309"/>
                  <a:pt x="240029" y="643837"/>
                </a:cubicBezTo>
                <a:cubicBezTo>
                  <a:pt x="278024" y="659885"/>
                  <a:pt x="318275" y="668039"/>
                  <a:pt x="359913" y="668039"/>
                </a:cubicBezTo>
                <a:cubicBezTo>
                  <a:pt x="401552" y="668039"/>
                  <a:pt x="441890" y="659885"/>
                  <a:pt x="479798" y="643837"/>
                </a:cubicBezTo>
                <a:cubicBezTo>
                  <a:pt x="516492" y="628309"/>
                  <a:pt x="549456" y="606102"/>
                  <a:pt x="577735" y="577822"/>
                </a:cubicBezTo>
                <a:cubicBezTo>
                  <a:pt x="606015" y="549456"/>
                  <a:pt x="628222" y="516579"/>
                  <a:pt x="643750" y="479885"/>
                </a:cubicBezTo>
                <a:cubicBezTo>
                  <a:pt x="653032" y="457938"/>
                  <a:pt x="659625" y="435297"/>
                  <a:pt x="663615" y="412049"/>
                </a:cubicBezTo>
                <a:lnTo>
                  <a:pt x="360000" y="412049"/>
                </a:lnTo>
                <a:cubicBezTo>
                  <a:pt x="331287" y="412049"/>
                  <a:pt x="307952" y="388714"/>
                  <a:pt x="307952" y="360000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1" y="360000"/>
                </a:lnTo>
                <a:cubicBezTo>
                  <a:pt x="720001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kumimoji="1" lang="zh-CN" altLang="en-US">
              <a:latin typeface="+mn-ea"/>
            </a:endParaRPr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id="{83E3A2DB-7AEE-E38E-2FEC-664DD2BE8E22}"/>
              </a:ext>
            </a:extLst>
          </p:cNvPr>
          <p:cNvSpPr txBox="1"/>
          <p:nvPr/>
        </p:nvSpPr>
        <p:spPr>
          <a:xfrm>
            <a:off x="2391992" y="3786735"/>
            <a:ext cx="3416294" cy="1725730"/>
          </a:xfrm>
          <a:prstGeom prst="rect">
            <a:avLst/>
          </a:prstGeom>
          <a:solidFill>
            <a:schemeClr val="bg1"/>
          </a:solidFill>
          <a:ln w="12700" cap="sq">
            <a:solidFill>
              <a:schemeClr val="accent2"/>
            </a:solidFill>
            <a:miter/>
          </a:ln>
        </p:spPr>
        <p:txBody>
          <a:bodyPr vert="horz" wrap="square" lIns="91440" tIns="45720" rIns="91440" bIns="45720" rtlCol="0" anchor="ctr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>
              <a:latin typeface="+mn-ea"/>
            </a:endParaRPr>
          </a:p>
        </p:txBody>
      </p:sp>
      <p:sp>
        <p:nvSpPr>
          <p:cNvPr id="10" name="标题 1">
            <a:extLst>
              <a:ext uri="{FF2B5EF4-FFF2-40B4-BE49-F238E27FC236}">
                <a16:creationId xmlns:a16="http://schemas.microsoft.com/office/drawing/2014/main" id="{51C616C2-B236-407F-18EC-488155066174}"/>
              </a:ext>
            </a:extLst>
          </p:cNvPr>
          <p:cNvSpPr txBox="1"/>
          <p:nvPr/>
        </p:nvSpPr>
        <p:spPr>
          <a:xfrm>
            <a:off x="2647632" y="4430283"/>
            <a:ext cx="3009302" cy="964740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t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华文细黑" panose="02010600040101010101" charset="-122"/>
              </a:rPr>
              <a:t>点击输入文字内容，根据具体情况输入想表达的文字内容</a:t>
            </a:r>
            <a:endParaRPr lang="en-US" altLang="zh-CN" sz="1400" spc="114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华文细黑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华文细黑" panose="02010600040101010101" charset="-122"/>
              </a:rPr>
              <a:t>点击输入文字内容，根据具体情况输入想表达的文字内容</a:t>
            </a:r>
            <a:endParaRPr lang="en-US" altLang="zh-CN" sz="1400" spc="114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华文细黑" panose="02010600040101010101" charset="-122"/>
            </a:endParaRPr>
          </a:p>
        </p:txBody>
      </p:sp>
      <p:sp>
        <p:nvSpPr>
          <p:cNvPr id="11" name="标题 1">
            <a:extLst>
              <a:ext uri="{FF2B5EF4-FFF2-40B4-BE49-F238E27FC236}">
                <a16:creationId xmlns:a16="http://schemas.microsoft.com/office/drawing/2014/main" id="{79D63B8D-AE9C-4EC1-278C-1CAEEC89E5E1}"/>
              </a:ext>
            </a:extLst>
          </p:cNvPr>
          <p:cNvSpPr txBox="1"/>
          <p:nvPr/>
        </p:nvSpPr>
        <p:spPr>
          <a:xfrm>
            <a:off x="2647631" y="3904177"/>
            <a:ext cx="3009302" cy="515381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ctr"/>
          <a:lstStyle>
            <a:defPPr>
              <a:defRPr lang="zh-CN"/>
            </a:defPPr>
            <a:lvl1pPr>
              <a:defRPr kumimoji="1" sz="2000">
                <a:ln w="12700"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阿里巴巴普惠体 B" panose="00020600040101010101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输入标题内容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398FDC05-C85E-9E77-6068-CD8C8AEC622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6750" y="3676185"/>
            <a:ext cx="1859859" cy="1946830"/>
          </a:xfrm>
          <a:custGeom>
            <a:avLst/>
            <a:gdLst>
              <a:gd name="connsiteX0" fmla="*/ 0 w 2229853"/>
              <a:gd name="connsiteY0" fmla="*/ 0 h 2334126"/>
              <a:gd name="connsiteX1" fmla="*/ 2229853 w 2229853"/>
              <a:gd name="connsiteY1" fmla="*/ 0 h 2334126"/>
              <a:gd name="connsiteX2" fmla="*/ 2229853 w 2229853"/>
              <a:gd name="connsiteY2" fmla="*/ 2334126 h 2334126"/>
              <a:gd name="connsiteX3" fmla="*/ 0 w 2229853"/>
              <a:gd name="connsiteY3" fmla="*/ 2334126 h 2334126"/>
            </a:gdLst>
            <a:ahLst/>
            <a:cxnLst/>
            <a:rect l="l" t="t" r="r" b="b"/>
            <a:pathLst>
              <a:path w="2229853" h="2334126">
                <a:moveTo>
                  <a:pt x="0" y="0"/>
                </a:moveTo>
                <a:lnTo>
                  <a:pt x="2229853" y="0"/>
                </a:lnTo>
                <a:lnTo>
                  <a:pt x="2229853" y="2334126"/>
                </a:lnTo>
                <a:lnTo>
                  <a:pt x="0" y="2334126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3" name="标题 1">
            <a:extLst>
              <a:ext uri="{FF2B5EF4-FFF2-40B4-BE49-F238E27FC236}">
                <a16:creationId xmlns:a16="http://schemas.microsoft.com/office/drawing/2014/main" id="{69F7D857-B2F1-CD33-E9F6-4B01F39DB0AA}"/>
              </a:ext>
            </a:extLst>
          </p:cNvPr>
          <p:cNvSpPr txBox="1"/>
          <p:nvPr/>
        </p:nvSpPr>
        <p:spPr>
          <a:xfrm>
            <a:off x="5466096" y="5202972"/>
            <a:ext cx="463212" cy="447822"/>
          </a:xfrm>
          <a:prstGeom prst="rect">
            <a:avLst/>
          </a:pr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>
              <a:latin typeface="+mn-ea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id="{61292B6F-AC02-AED4-7E29-8FDF94AE1532}"/>
              </a:ext>
            </a:extLst>
          </p:cNvPr>
          <p:cNvSpPr txBox="1"/>
          <p:nvPr/>
        </p:nvSpPr>
        <p:spPr>
          <a:xfrm>
            <a:off x="5568576" y="5305178"/>
            <a:ext cx="258254" cy="24341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/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kumimoji="1" lang="zh-CN" altLang="en-US">
              <a:latin typeface="+mn-ea"/>
            </a:endParaRPr>
          </a:p>
        </p:txBody>
      </p:sp>
      <p:sp>
        <p:nvSpPr>
          <p:cNvPr id="15" name="标题 1">
            <a:extLst>
              <a:ext uri="{FF2B5EF4-FFF2-40B4-BE49-F238E27FC236}">
                <a16:creationId xmlns:a16="http://schemas.microsoft.com/office/drawing/2014/main" id="{C5D5FFC7-E217-C480-AEF4-64588809294A}"/>
              </a:ext>
            </a:extLst>
          </p:cNvPr>
          <p:cNvSpPr txBox="1"/>
          <p:nvPr/>
        </p:nvSpPr>
        <p:spPr>
          <a:xfrm>
            <a:off x="7987934" y="1317756"/>
            <a:ext cx="3416294" cy="1725730"/>
          </a:xfrm>
          <a:prstGeom prst="rect">
            <a:avLst/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>
              <a:latin typeface="+mn-ea"/>
            </a:endParaRPr>
          </a:p>
        </p:txBody>
      </p:sp>
      <p:sp>
        <p:nvSpPr>
          <p:cNvPr id="16" name="标题 1">
            <a:extLst>
              <a:ext uri="{FF2B5EF4-FFF2-40B4-BE49-F238E27FC236}">
                <a16:creationId xmlns:a16="http://schemas.microsoft.com/office/drawing/2014/main" id="{F97451D4-20E9-F1BF-79FD-4F42A737BA0A}"/>
              </a:ext>
            </a:extLst>
          </p:cNvPr>
          <p:cNvSpPr txBox="1"/>
          <p:nvPr/>
        </p:nvSpPr>
        <p:spPr>
          <a:xfrm>
            <a:off x="8243574" y="1961304"/>
            <a:ext cx="3009302" cy="964740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t"/>
          <a:lstStyle>
            <a:defPPr>
              <a:defRPr lang="zh-CN"/>
            </a:defPPr>
            <a:lvl1pPr>
              <a:lnSpc>
                <a:spcPct val="120000"/>
              </a:lnSpc>
              <a:defRPr sz="1400" spc="114">
                <a:solidFill>
                  <a:schemeClr val="tx1">
                    <a:lumMod val="65000"/>
                  </a:schemeClr>
                </a:solidFill>
                <a:latin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华文细黑" panose="02010600040101010101" charset="-122"/>
              </a:rPr>
              <a:t>点击输入文字内容，根据具体情况输入想表达的文字内容</a:t>
            </a:r>
            <a:endParaRPr lang="en-US" altLang="zh-CN" spc="114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华文细黑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华文细黑" panose="02010600040101010101" charset="-122"/>
              </a:rPr>
              <a:t>点击输入文字内容，根据具体情况输入想表达的文字内容</a:t>
            </a:r>
            <a:endParaRPr lang="en-US" altLang="zh-CN" spc="114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华文细黑" panose="02010600040101010101" charset="-122"/>
            </a:endParaRPr>
          </a:p>
        </p:txBody>
      </p:sp>
      <p:sp>
        <p:nvSpPr>
          <p:cNvPr id="17" name="标题 1">
            <a:extLst>
              <a:ext uri="{FF2B5EF4-FFF2-40B4-BE49-F238E27FC236}">
                <a16:creationId xmlns:a16="http://schemas.microsoft.com/office/drawing/2014/main" id="{5C51A144-3E58-686D-B149-DCA60C929CC2}"/>
              </a:ext>
            </a:extLst>
          </p:cNvPr>
          <p:cNvSpPr txBox="1"/>
          <p:nvPr/>
        </p:nvSpPr>
        <p:spPr>
          <a:xfrm>
            <a:off x="8243574" y="1435197"/>
            <a:ext cx="3009302" cy="515381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ctr"/>
          <a:lstStyle>
            <a:defPPr>
              <a:defRPr lang="zh-CN"/>
            </a:defPPr>
            <a:lvl1pPr>
              <a:defRPr kumimoji="1" sz="2000">
                <a:ln w="12700"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阿里巴巴普惠体 B" panose="00020600040101010101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输入标题内容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0DF70897-DC0B-15B6-3B7E-1994E33113F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62692" y="1207206"/>
            <a:ext cx="1859859" cy="1946830"/>
          </a:xfrm>
          <a:custGeom>
            <a:avLst/>
            <a:gdLst>
              <a:gd name="connsiteX0" fmla="*/ 0 w 2229853"/>
              <a:gd name="connsiteY0" fmla="*/ 0 h 2334126"/>
              <a:gd name="connsiteX1" fmla="*/ 2229853 w 2229853"/>
              <a:gd name="connsiteY1" fmla="*/ 0 h 2334126"/>
              <a:gd name="connsiteX2" fmla="*/ 2229853 w 2229853"/>
              <a:gd name="connsiteY2" fmla="*/ 2334126 h 2334126"/>
              <a:gd name="connsiteX3" fmla="*/ 0 w 2229853"/>
              <a:gd name="connsiteY3" fmla="*/ 2334126 h 2334126"/>
            </a:gdLst>
            <a:ahLst/>
            <a:cxnLst/>
            <a:rect l="l" t="t" r="r" b="b"/>
            <a:pathLst>
              <a:path w="2229853" h="2334126">
                <a:moveTo>
                  <a:pt x="0" y="0"/>
                </a:moveTo>
                <a:lnTo>
                  <a:pt x="2229853" y="0"/>
                </a:lnTo>
                <a:lnTo>
                  <a:pt x="2229853" y="2334126"/>
                </a:lnTo>
                <a:lnTo>
                  <a:pt x="0" y="2334126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9" name="标题 1">
            <a:extLst>
              <a:ext uri="{FF2B5EF4-FFF2-40B4-BE49-F238E27FC236}">
                <a16:creationId xmlns:a16="http://schemas.microsoft.com/office/drawing/2014/main" id="{F4C3DA68-ECBF-F6EF-76D9-C1FA66DDEA3E}"/>
              </a:ext>
            </a:extLst>
          </p:cNvPr>
          <p:cNvSpPr txBox="1"/>
          <p:nvPr/>
        </p:nvSpPr>
        <p:spPr>
          <a:xfrm>
            <a:off x="11062038" y="2733992"/>
            <a:ext cx="463212" cy="447822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>
              <a:latin typeface="+mn-ea"/>
            </a:endParaRPr>
          </a:p>
        </p:txBody>
      </p:sp>
      <p:sp>
        <p:nvSpPr>
          <p:cNvPr id="20" name="标题 1">
            <a:extLst>
              <a:ext uri="{FF2B5EF4-FFF2-40B4-BE49-F238E27FC236}">
                <a16:creationId xmlns:a16="http://schemas.microsoft.com/office/drawing/2014/main" id="{AAB4380F-EBF5-E383-7DEB-23F464ECA735}"/>
              </a:ext>
            </a:extLst>
          </p:cNvPr>
          <p:cNvSpPr txBox="1"/>
          <p:nvPr/>
        </p:nvSpPr>
        <p:spPr>
          <a:xfrm>
            <a:off x="11164519" y="2832942"/>
            <a:ext cx="258254" cy="249922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/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kumimoji="1" lang="zh-CN" altLang="en-US">
              <a:latin typeface="+mn-ea"/>
            </a:endParaRPr>
          </a:p>
        </p:txBody>
      </p:sp>
      <p:sp>
        <p:nvSpPr>
          <p:cNvPr id="21" name="标题 1">
            <a:extLst>
              <a:ext uri="{FF2B5EF4-FFF2-40B4-BE49-F238E27FC236}">
                <a16:creationId xmlns:a16="http://schemas.microsoft.com/office/drawing/2014/main" id="{948F21CF-A68E-01E5-CB7E-06A452355598}"/>
              </a:ext>
            </a:extLst>
          </p:cNvPr>
          <p:cNvSpPr txBox="1"/>
          <p:nvPr/>
        </p:nvSpPr>
        <p:spPr>
          <a:xfrm>
            <a:off x="7987934" y="3786735"/>
            <a:ext cx="3416294" cy="1725730"/>
          </a:xfrm>
          <a:prstGeom prst="rect">
            <a:avLst/>
          </a:prstGeom>
          <a:solidFill>
            <a:schemeClr val="bg1"/>
          </a:solidFill>
          <a:ln w="12700" cap="sq">
            <a:solidFill>
              <a:schemeClr val="accent2"/>
            </a:solidFill>
            <a:miter/>
          </a:ln>
        </p:spPr>
        <p:txBody>
          <a:bodyPr vert="horz" wrap="square" lIns="91440" tIns="45720" rIns="91440" bIns="45720" rtlCol="0" anchor="ctr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>
              <a:latin typeface="+mn-ea"/>
            </a:endParaRPr>
          </a:p>
        </p:txBody>
      </p:sp>
      <p:sp>
        <p:nvSpPr>
          <p:cNvPr id="22" name="标题 1">
            <a:extLst>
              <a:ext uri="{FF2B5EF4-FFF2-40B4-BE49-F238E27FC236}">
                <a16:creationId xmlns:a16="http://schemas.microsoft.com/office/drawing/2014/main" id="{BF7A8359-B15D-C56F-B3DB-C008EFC8FC5D}"/>
              </a:ext>
            </a:extLst>
          </p:cNvPr>
          <p:cNvSpPr txBox="1"/>
          <p:nvPr/>
        </p:nvSpPr>
        <p:spPr>
          <a:xfrm>
            <a:off x="8243574" y="4430283"/>
            <a:ext cx="3009302" cy="964740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t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华文细黑" panose="02010600040101010101" charset="-122"/>
              </a:rPr>
              <a:t>点击输入文字内容，根据具体情况输入想表达的文字内容</a:t>
            </a:r>
            <a:endParaRPr lang="en-US" altLang="zh-CN" sz="1400" spc="114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华文细黑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华文细黑" panose="02010600040101010101" charset="-122"/>
              </a:rPr>
              <a:t>点击输入文字内容，根据具体情况输入想表达的文字内容</a:t>
            </a:r>
            <a:endParaRPr lang="en-US" altLang="zh-CN" sz="1400" spc="114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华文细黑" panose="02010600040101010101" charset="-122"/>
            </a:endParaRPr>
          </a:p>
        </p:txBody>
      </p:sp>
      <p:sp>
        <p:nvSpPr>
          <p:cNvPr id="23" name="标题 1">
            <a:extLst>
              <a:ext uri="{FF2B5EF4-FFF2-40B4-BE49-F238E27FC236}">
                <a16:creationId xmlns:a16="http://schemas.microsoft.com/office/drawing/2014/main" id="{B3F6EB9F-7570-C45A-CB0F-29E32285760C}"/>
              </a:ext>
            </a:extLst>
          </p:cNvPr>
          <p:cNvSpPr txBox="1"/>
          <p:nvPr/>
        </p:nvSpPr>
        <p:spPr>
          <a:xfrm>
            <a:off x="8243574" y="3904177"/>
            <a:ext cx="3009302" cy="515381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ctr"/>
          <a:lstStyle>
            <a:defPPr>
              <a:defRPr lang="zh-CN"/>
            </a:defPPr>
            <a:lvl1pPr>
              <a:defRPr kumimoji="1" sz="2000">
                <a:ln w="12700"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阿里巴巴普惠体 B" panose="00020600040101010101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输入标题内容</a:t>
            </a: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709440FD-72BA-976B-28FA-5572CAB2D66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62692" y="3676185"/>
            <a:ext cx="1859859" cy="1946830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标题 1">
            <a:extLst>
              <a:ext uri="{FF2B5EF4-FFF2-40B4-BE49-F238E27FC236}">
                <a16:creationId xmlns:a16="http://schemas.microsoft.com/office/drawing/2014/main" id="{F0488A2F-BF2C-90C5-2BF6-D8129C835AA1}"/>
              </a:ext>
            </a:extLst>
          </p:cNvPr>
          <p:cNvSpPr txBox="1"/>
          <p:nvPr/>
        </p:nvSpPr>
        <p:spPr>
          <a:xfrm>
            <a:off x="11062038" y="5202972"/>
            <a:ext cx="463212" cy="447822"/>
          </a:xfrm>
          <a:prstGeom prst="rect">
            <a:avLst/>
          </a:pr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>
              <a:latin typeface="+mn-ea"/>
            </a:endParaRPr>
          </a:p>
        </p:txBody>
      </p:sp>
      <p:sp>
        <p:nvSpPr>
          <p:cNvPr id="26" name="标题 1">
            <a:extLst>
              <a:ext uri="{FF2B5EF4-FFF2-40B4-BE49-F238E27FC236}">
                <a16:creationId xmlns:a16="http://schemas.microsoft.com/office/drawing/2014/main" id="{93B61082-E753-C63E-7A40-8CD136BF31B4}"/>
              </a:ext>
            </a:extLst>
          </p:cNvPr>
          <p:cNvSpPr txBox="1"/>
          <p:nvPr/>
        </p:nvSpPr>
        <p:spPr>
          <a:xfrm>
            <a:off x="11164519" y="5307431"/>
            <a:ext cx="258254" cy="238903"/>
          </a:xfrm>
          <a:custGeom>
            <a:avLst/>
            <a:gdLst>
              <a:gd name="connsiteX0" fmla="*/ 56258 w 778320"/>
              <a:gd name="connsiteY0" fmla="*/ 333700 h 720001"/>
              <a:gd name="connsiteX1" fmla="*/ 56258 w 778320"/>
              <a:gd name="connsiteY1" fmla="*/ 627457 h 720001"/>
              <a:gd name="connsiteX2" fmla="*/ 66946 w 778320"/>
              <a:gd name="connsiteY2" fmla="*/ 653054 h 720001"/>
              <a:gd name="connsiteX3" fmla="*/ 92544 w 778320"/>
              <a:gd name="connsiteY3" fmla="*/ 663743 h 720001"/>
              <a:gd name="connsiteX4" fmla="*/ 685683 w 778320"/>
              <a:gd name="connsiteY4" fmla="*/ 663743 h 720001"/>
              <a:gd name="connsiteX5" fmla="*/ 711281 w 778320"/>
              <a:gd name="connsiteY5" fmla="*/ 653054 h 720001"/>
              <a:gd name="connsiteX6" fmla="*/ 721969 w 778320"/>
              <a:gd name="connsiteY6" fmla="*/ 627457 h 720001"/>
              <a:gd name="connsiteX7" fmla="*/ 721969 w 778320"/>
              <a:gd name="connsiteY7" fmla="*/ 333700 h 720001"/>
              <a:gd name="connsiteX8" fmla="*/ 92544 w 778320"/>
              <a:gd name="connsiteY8" fmla="*/ 142049 h 720001"/>
              <a:gd name="connsiteX9" fmla="*/ 56258 w 778320"/>
              <a:gd name="connsiteY9" fmla="*/ 178336 h 720001"/>
              <a:gd name="connsiteX10" fmla="*/ 56258 w 778320"/>
              <a:gd name="connsiteY10" fmla="*/ 277443 h 720001"/>
              <a:gd name="connsiteX11" fmla="*/ 721969 w 778320"/>
              <a:gd name="connsiteY11" fmla="*/ 277443 h 720001"/>
              <a:gd name="connsiteX12" fmla="*/ 721969 w 778320"/>
              <a:gd name="connsiteY12" fmla="*/ 178336 h 720001"/>
              <a:gd name="connsiteX13" fmla="*/ 685683 w 778320"/>
              <a:gd name="connsiteY13" fmla="*/ 142049 h 720001"/>
              <a:gd name="connsiteX14" fmla="*/ 561355 w 778320"/>
              <a:gd name="connsiteY14" fmla="*/ 142049 h 720001"/>
              <a:gd name="connsiteX15" fmla="*/ 561355 w 778320"/>
              <a:gd name="connsiteY15" fmla="*/ 201026 h 720001"/>
              <a:gd name="connsiteX16" fmla="*/ 533226 w 778320"/>
              <a:gd name="connsiteY16" fmla="*/ 229249 h 720001"/>
              <a:gd name="connsiteX17" fmla="*/ 505097 w 778320"/>
              <a:gd name="connsiteY17" fmla="*/ 201120 h 720001"/>
              <a:gd name="connsiteX18" fmla="*/ 505097 w 778320"/>
              <a:gd name="connsiteY18" fmla="*/ 142049 h 720001"/>
              <a:gd name="connsiteX19" fmla="*/ 273129 w 778320"/>
              <a:gd name="connsiteY19" fmla="*/ 142049 h 720001"/>
              <a:gd name="connsiteX20" fmla="*/ 273129 w 778320"/>
              <a:gd name="connsiteY20" fmla="*/ 201026 h 720001"/>
              <a:gd name="connsiteX21" fmla="*/ 245001 w 778320"/>
              <a:gd name="connsiteY21" fmla="*/ 229249 h 720001"/>
              <a:gd name="connsiteX22" fmla="*/ 216872 w 778320"/>
              <a:gd name="connsiteY22" fmla="*/ 201120 h 720001"/>
              <a:gd name="connsiteX23" fmla="*/ 216872 w 778320"/>
              <a:gd name="connsiteY23" fmla="*/ 142049 h 720001"/>
              <a:gd name="connsiteX24" fmla="*/ 245001 w 778320"/>
              <a:gd name="connsiteY24" fmla="*/ 0 h 720001"/>
              <a:gd name="connsiteX25" fmla="*/ 273129 w 778320"/>
              <a:gd name="connsiteY25" fmla="*/ 28129 h 720001"/>
              <a:gd name="connsiteX26" fmla="*/ 273129 w 778320"/>
              <a:gd name="connsiteY26" fmla="*/ 85792 h 720001"/>
              <a:gd name="connsiteX27" fmla="*/ 505097 w 778320"/>
              <a:gd name="connsiteY27" fmla="*/ 85792 h 720001"/>
              <a:gd name="connsiteX28" fmla="*/ 505097 w 778320"/>
              <a:gd name="connsiteY28" fmla="*/ 28129 h 720001"/>
              <a:gd name="connsiteX29" fmla="*/ 533226 w 778320"/>
              <a:gd name="connsiteY29" fmla="*/ 0 h 720001"/>
              <a:gd name="connsiteX30" fmla="*/ 561355 w 778320"/>
              <a:gd name="connsiteY30" fmla="*/ 28129 h 720001"/>
              <a:gd name="connsiteX31" fmla="*/ 561355 w 778320"/>
              <a:gd name="connsiteY31" fmla="*/ 85792 h 720001"/>
              <a:gd name="connsiteX32" fmla="*/ 685683 w 778320"/>
              <a:gd name="connsiteY32" fmla="*/ 85792 h 720001"/>
              <a:gd name="connsiteX33" fmla="*/ 778320 w 778320"/>
              <a:gd name="connsiteY33" fmla="*/ 178336 h 720001"/>
              <a:gd name="connsiteX34" fmla="*/ 778320 w 778320"/>
              <a:gd name="connsiteY34" fmla="*/ 627457 h 720001"/>
              <a:gd name="connsiteX35" fmla="*/ 685777 w 778320"/>
              <a:gd name="connsiteY35" fmla="*/ 720001 h 720001"/>
              <a:gd name="connsiteX36" fmla="*/ 92544 w 778320"/>
              <a:gd name="connsiteY36" fmla="*/ 720001 h 720001"/>
              <a:gd name="connsiteX37" fmla="*/ 0 w 778320"/>
              <a:gd name="connsiteY37" fmla="*/ 627457 h 720001"/>
              <a:gd name="connsiteX38" fmla="*/ 0 w 778320"/>
              <a:gd name="connsiteY38" fmla="*/ 333700 h 720001"/>
              <a:gd name="connsiteX39" fmla="*/ 0 w 778320"/>
              <a:gd name="connsiteY39" fmla="*/ 277443 h 720001"/>
              <a:gd name="connsiteX40" fmla="*/ 0 w 778320"/>
              <a:gd name="connsiteY40" fmla="*/ 178336 h 720001"/>
              <a:gd name="connsiteX41" fmla="*/ 92544 w 778320"/>
              <a:gd name="connsiteY41" fmla="*/ 85792 h 720001"/>
              <a:gd name="connsiteX42" fmla="*/ 216872 w 778320"/>
              <a:gd name="connsiteY42" fmla="*/ 85792 h 720001"/>
              <a:gd name="connsiteX43" fmla="*/ 216872 w 778320"/>
              <a:gd name="connsiteY43" fmla="*/ 28129 h 720001"/>
              <a:gd name="connsiteX44" fmla="*/ 245001 w 778320"/>
              <a:gd name="connsiteY44" fmla="*/ 0 h 720001"/>
            </a:gdLst>
            <a:ahLst/>
            <a:cxnLst/>
            <a:rect l="l" t="t" r="r" b="b"/>
            <a:pathLst>
              <a:path w="778320" h="720001">
                <a:moveTo>
                  <a:pt x="56258" y="333700"/>
                </a:moveTo>
                <a:lnTo>
                  <a:pt x="56258" y="627457"/>
                </a:lnTo>
                <a:cubicBezTo>
                  <a:pt x="56258" y="637115"/>
                  <a:pt x="60008" y="646116"/>
                  <a:pt x="66946" y="653054"/>
                </a:cubicBezTo>
                <a:cubicBezTo>
                  <a:pt x="73885" y="659899"/>
                  <a:pt x="82980" y="663743"/>
                  <a:pt x="92544" y="663743"/>
                </a:cubicBezTo>
                <a:lnTo>
                  <a:pt x="685683" y="663743"/>
                </a:lnTo>
                <a:cubicBezTo>
                  <a:pt x="695341" y="663743"/>
                  <a:pt x="704342" y="659993"/>
                  <a:pt x="711281" y="653054"/>
                </a:cubicBezTo>
                <a:cubicBezTo>
                  <a:pt x="718125" y="646116"/>
                  <a:pt x="721969" y="637021"/>
                  <a:pt x="721969" y="627457"/>
                </a:cubicBezTo>
                <a:lnTo>
                  <a:pt x="721969" y="333700"/>
                </a:lnTo>
                <a:close/>
                <a:moveTo>
                  <a:pt x="92544" y="142049"/>
                </a:moveTo>
                <a:cubicBezTo>
                  <a:pt x="72478" y="142049"/>
                  <a:pt x="56258" y="158364"/>
                  <a:pt x="56258" y="178336"/>
                </a:cubicBezTo>
                <a:lnTo>
                  <a:pt x="56258" y="277443"/>
                </a:lnTo>
                <a:lnTo>
                  <a:pt x="721969" y="277443"/>
                </a:lnTo>
                <a:lnTo>
                  <a:pt x="721969" y="178336"/>
                </a:lnTo>
                <a:cubicBezTo>
                  <a:pt x="721969" y="158270"/>
                  <a:pt x="705655" y="142049"/>
                  <a:pt x="685683" y="142049"/>
                </a:cubicBezTo>
                <a:lnTo>
                  <a:pt x="561355" y="142049"/>
                </a:lnTo>
                <a:lnTo>
                  <a:pt x="561355" y="201026"/>
                </a:lnTo>
                <a:cubicBezTo>
                  <a:pt x="561355" y="216591"/>
                  <a:pt x="548790" y="229249"/>
                  <a:pt x="533226" y="229249"/>
                </a:cubicBezTo>
                <a:cubicBezTo>
                  <a:pt x="517661" y="229249"/>
                  <a:pt x="505097" y="216685"/>
                  <a:pt x="505097" y="201120"/>
                </a:cubicBezTo>
                <a:lnTo>
                  <a:pt x="505097" y="142049"/>
                </a:lnTo>
                <a:lnTo>
                  <a:pt x="273129" y="142049"/>
                </a:lnTo>
                <a:lnTo>
                  <a:pt x="273129" y="201026"/>
                </a:lnTo>
                <a:cubicBezTo>
                  <a:pt x="273129" y="216591"/>
                  <a:pt x="260565" y="229249"/>
                  <a:pt x="245001" y="229249"/>
                </a:cubicBezTo>
                <a:cubicBezTo>
                  <a:pt x="229436" y="229249"/>
                  <a:pt x="216872" y="216685"/>
                  <a:pt x="216872" y="201120"/>
                </a:cubicBezTo>
                <a:lnTo>
                  <a:pt x="216872" y="142049"/>
                </a:lnTo>
                <a:close/>
                <a:moveTo>
                  <a:pt x="245001" y="0"/>
                </a:moveTo>
                <a:cubicBezTo>
                  <a:pt x="260565" y="0"/>
                  <a:pt x="273129" y="12564"/>
                  <a:pt x="273129" y="28129"/>
                </a:cubicBezTo>
                <a:lnTo>
                  <a:pt x="273129" y="85792"/>
                </a:lnTo>
                <a:lnTo>
                  <a:pt x="505097" y="85792"/>
                </a:lnTo>
                <a:lnTo>
                  <a:pt x="505097" y="28129"/>
                </a:lnTo>
                <a:cubicBezTo>
                  <a:pt x="505097" y="12564"/>
                  <a:pt x="517661" y="0"/>
                  <a:pt x="533226" y="0"/>
                </a:cubicBezTo>
                <a:cubicBezTo>
                  <a:pt x="548790" y="0"/>
                  <a:pt x="561355" y="12564"/>
                  <a:pt x="561355" y="28129"/>
                </a:cubicBezTo>
                <a:lnTo>
                  <a:pt x="561355" y="85792"/>
                </a:lnTo>
                <a:lnTo>
                  <a:pt x="685683" y="85792"/>
                </a:lnTo>
                <a:cubicBezTo>
                  <a:pt x="736784" y="85792"/>
                  <a:pt x="778227" y="127235"/>
                  <a:pt x="778320" y="178336"/>
                </a:cubicBezTo>
                <a:lnTo>
                  <a:pt x="778320" y="627457"/>
                </a:lnTo>
                <a:cubicBezTo>
                  <a:pt x="778320" y="678370"/>
                  <a:pt x="736690" y="720001"/>
                  <a:pt x="685777" y="720001"/>
                </a:cubicBezTo>
                <a:lnTo>
                  <a:pt x="92544" y="720001"/>
                </a:lnTo>
                <a:cubicBezTo>
                  <a:pt x="41631" y="720001"/>
                  <a:pt x="0" y="678370"/>
                  <a:pt x="0" y="627457"/>
                </a:cubicBezTo>
                <a:lnTo>
                  <a:pt x="0" y="333700"/>
                </a:lnTo>
                <a:lnTo>
                  <a:pt x="0" y="277443"/>
                </a:lnTo>
                <a:lnTo>
                  <a:pt x="0" y="178336"/>
                </a:lnTo>
                <a:cubicBezTo>
                  <a:pt x="0" y="127235"/>
                  <a:pt x="41443" y="85792"/>
                  <a:pt x="92544" y="85792"/>
                </a:cubicBezTo>
                <a:lnTo>
                  <a:pt x="216872" y="85792"/>
                </a:lnTo>
                <a:lnTo>
                  <a:pt x="216872" y="28129"/>
                </a:lnTo>
                <a:cubicBezTo>
                  <a:pt x="216872" y="12564"/>
                  <a:pt x="229436" y="0"/>
                  <a:pt x="245001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kumimoji="1" lang="zh-CN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230998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5D364555-63B8-9E84-563D-DE0CDFC16D4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市场分析</a:t>
            </a:r>
          </a:p>
        </p:txBody>
      </p:sp>
      <p:sp>
        <p:nvSpPr>
          <p:cNvPr id="3" name="标题 1">
            <a:extLst>
              <a:ext uri="{FF2B5EF4-FFF2-40B4-BE49-F238E27FC236}">
                <a16:creationId xmlns:a16="http://schemas.microsoft.com/office/drawing/2014/main" id="{53624C26-C952-A473-B3DD-BE8BB405D9ED}"/>
              </a:ext>
            </a:extLst>
          </p:cNvPr>
          <p:cNvSpPr txBox="1"/>
          <p:nvPr/>
        </p:nvSpPr>
        <p:spPr>
          <a:xfrm>
            <a:off x="4515547" y="1699448"/>
            <a:ext cx="3160902" cy="2809872"/>
          </a:xfrm>
          <a:custGeom>
            <a:avLst/>
            <a:gdLst>
              <a:gd name="connsiteX0" fmla="*/ 5274051 w 5335865"/>
              <a:gd name="connsiteY0" fmla="*/ 2141364 h 4743296"/>
              <a:gd name="connsiteX1" fmla="*/ 4170340 w 5335865"/>
              <a:gd name="connsiteY1" fmla="*/ 230284 h 4743296"/>
              <a:gd name="connsiteX2" fmla="*/ 3771242 w 5335865"/>
              <a:gd name="connsiteY2" fmla="*/ 0 h 4743296"/>
              <a:gd name="connsiteX3" fmla="*/ 1564737 w 5335865"/>
              <a:gd name="connsiteY3" fmla="*/ 0 h 4743296"/>
              <a:gd name="connsiteX4" fmla="*/ 1165640 w 5335865"/>
              <a:gd name="connsiteY4" fmla="*/ 230284 h 4743296"/>
              <a:gd name="connsiteX5" fmla="*/ 61929 w 5335865"/>
              <a:gd name="connsiteY5" fmla="*/ 2141364 h 4743296"/>
              <a:gd name="connsiteX6" fmla="*/ 61929 w 5335865"/>
              <a:gd name="connsiteY6" fmla="*/ 2602849 h 4743296"/>
              <a:gd name="connsiteX7" fmla="*/ 1165640 w 5335865"/>
              <a:gd name="connsiteY7" fmla="*/ 4513012 h 4743296"/>
              <a:gd name="connsiteX8" fmla="*/ 1564737 w 5335865"/>
              <a:gd name="connsiteY8" fmla="*/ 4743296 h 4743296"/>
              <a:gd name="connsiteX9" fmla="*/ 3771242 w 5335865"/>
              <a:gd name="connsiteY9" fmla="*/ 4743296 h 4743296"/>
              <a:gd name="connsiteX10" fmla="*/ 4170340 w 5335865"/>
              <a:gd name="connsiteY10" fmla="*/ 4513012 h 4743296"/>
              <a:gd name="connsiteX11" fmla="*/ 5273133 w 5335865"/>
              <a:gd name="connsiteY11" fmla="*/ 2601932 h 4743296"/>
              <a:gd name="connsiteX12" fmla="*/ 5274051 w 5335865"/>
              <a:gd name="connsiteY12" fmla="*/ 2141364 h 4743296"/>
            </a:gdLst>
            <a:ahLst/>
            <a:cxnLst/>
            <a:rect l="l" t="t" r="r" b="b"/>
            <a:pathLst>
              <a:path w="5335865" h="4743296">
                <a:moveTo>
                  <a:pt x="5274051" y="2141364"/>
                </a:moveTo>
                <a:lnTo>
                  <a:pt x="4170340" y="230284"/>
                </a:lnTo>
                <a:cubicBezTo>
                  <a:pt x="4088685" y="88077"/>
                  <a:pt x="3936386" y="0"/>
                  <a:pt x="3771242" y="0"/>
                </a:cubicBezTo>
                <a:lnTo>
                  <a:pt x="1564737" y="0"/>
                </a:lnTo>
                <a:cubicBezTo>
                  <a:pt x="1399594" y="0"/>
                  <a:pt x="1247294" y="88077"/>
                  <a:pt x="1165640" y="230284"/>
                </a:cubicBezTo>
                <a:lnTo>
                  <a:pt x="61929" y="2141364"/>
                </a:lnTo>
                <a:cubicBezTo>
                  <a:pt x="-20643" y="2284489"/>
                  <a:pt x="-20643" y="2459725"/>
                  <a:pt x="61929" y="2602849"/>
                </a:cubicBezTo>
                <a:lnTo>
                  <a:pt x="1165640" y="4513012"/>
                </a:lnTo>
                <a:cubicBezTo>
                  <a:pt x="1248212" y="4656137"/>
                  <a:pt x="1400511" y="4743296"/>
                  <a:pt x="1564737" y="4743296"/>
                </a:cubicBezTo>
                <a:lnTo>
                  <a:pt x="3771242" y="4743296"/>
                </a:lnTo>
                <a:cubicBezTo>
                  <a:pt x="3936386" y="4743296"/>
                  <a:pt x="4088685" y="4655220"/>
                  <a:pt x="4170340" y="4513012"/>
                </a:cubicBezTo>
                <a:lnTo>
                  <a:pt x="5273133" y="2601932"/>
                </a:lnTo>
                <a:cubicBezTo>
                  <a:pt x="5356623" y="2459725"/>
                  <a:pt x="5356623" y="2284489"/>
                  <a:pt x="5274051" y="2141364"/>
                </a:cubicBezTo>
                <a:close/>
              </a:path>
            </a:pathLst>
          </a:custGeom>
          <a:solidFill>
            <a:schemeClr val="accent1"/>
          </a:solidFill>
          <a:ln w="91637" cap="flat">
            <a:noFill/>
            <a:miter/>
          </a:ln>
        </p:spPr>
        <p:txBody>
          <a:bodyPr vert="horz" wrap="square" lIns="91440" tIns="45720" rIns="91440" bIns="45720" rtlCol="0" anchor="ctr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kumimoji="1" lang="zh-CN" altLang="en-US"/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1F9CF427-B560-7F58-E273-DA6EC19EE2B1}"/>
              </a:ext>
            </a:extLst>
          </p:cNvPr>
          <p:cNvSpPr txBox="1"/>
          <p:nvPr/>
        </p:nvSpPr>
        <p:spPr>
          <a:xfrm>
            <a:off x="4324350" y="1515199"/>
            <a:ext cx="3543298" cy="3149800"/>
          </a:xfrm>
          <a:custGeom>
            <a:avLst/>
            <a:gdLst>
              <a:gd name="connsiteX0" fmla="*/ 5274051 w 5335865"/>
              <a:gd name="connsiteY0" fmla="*/ 2141364 h 4743296"/>
              <a:gd name="connsiteX1" fmla="*/ 4170340 w 5335865"/>
              <a:gd name="connsiteY1" fmla="*/ 230284 h 4743296"/>
              <a:gd name="connsiteX2" fmla="*/ 3771242 w 5335865"/>
              <a:gd name="connsiteY2" fmla="*/ 0 h 4743296"/>
              <a:gd name="connsiteX3" fmla="*/ 1564737 w 5335865"/>
              <a:gd name="connsiteY3" fmla="*/ 0 h 4743296"/>
              <a:gd name="connsiteX4" fmla="*/ 1165640 w 5335865"/>
              <a:gd name="connsiteY4" fmla="*/ 230284 h 4743296"/>
              <a:gd name="connsiteX5" fmla="*/ 61929 w 5335865"/>
              <a:gd name="connsiteY5" fmla="*/ 2141364 h 4743296"/>
              <a:gd name="connsiteX6" fmla="*/ 61929 w 5335865"/>
              <a:gd name="connsiteY6" fmla="*/ 2602849 h 4743296"/>
              <a:gd name="connsiteX7" fmla="*/ 1165640 w 5335865"/>
              <a:gd name="connsiteY7" fmla="*/ 4513012 h 4743296"/>
              <a:gd name="connsiteX8" fmla="*/ 1564737 w 5335865"/>
              <a:gd name="connsiteY8" fmla="*/ 4743296 h 4743296"/>
              <a:gd name="connsiteX9" fmla="*/ 3771242 w 5335865"/>
              <a:gd name="connsiteY9" fmla="*/ 4743296 h 4743296"/>
              <a:gd name="connsiteX10" fmla="*/ 4170340 w 5335865"/>
              <a:gd name="connsiteY10" fmla="*/ 4513012 h 4743296"/>
              <a:gd name="connsiteX11" fmla="*/ 5273133 w 5335865"/>
              <a:gd name="connsiteY11" fmla="*/ 2601932 h 4743296"/>
              <a:gd name="connsiteX12" fmla="*/ 5274051 w 5335865"/>
              <a:gd name="connsiteY12" fmla="*/ 2141364 h 4743296"/>
            </a:gdLst>
            <a:ahLst/>
            <a:cxnLst/>
            <a:rect l="l" t="t" r="r" b="b"/>
            <a:pathLst>
              <a:path w="5335865" h="4743296">
                <a:moveTo>
                  <a:pt x="5274051" y="2141364"/>
                </a:moveTo>
                <a:lnTo>
                  <a:pt x="4170340" y="230284"/>
                </a:lnTo>
                <a:cubicBezTo>
                  <a:pt x="4088685" y="88077"/>
                  <a:pt x="3936386" y="0"/>
                  <a:pt x="3771242" y="0"/>
                </a:cubicBezTo>
                <a:lnTo>
                  <a:pt x="1564737" y="0"/>
                </a:lnTo>
                <a:cubicBezTo>
                  <a:pt x="1399594" y="0"/>
                  <a:pt x="1247294" y="88077"/>
                  <a:pt x="1165640" y="230284"/>
                </a:cubicBezTo>
                <a:lnTo>
                  <a:pt x="61929" y="2141364"/>
                </a:lnTo>
                <a:cubicBezTo>
                  <a:pt x="-20643" y="2284489"/>
                  <a:pt x="-20643" y="2459725"/>
                  <a:pt x="61929" y="2602849"/>
                </a:cubicBezTo>
                <a:lnTo>
                  <a:pt x="1165640" y="4513012"/>
                </a:lnTo>
                <a:cubicBezTo>
                  <a:pt x="1248212" y="4656137"/>
                  <a:pt x="1400511" y="4743296"/>
                  <a:pt x="1564737" y="4743296"/>
                </a:cubicBezTo>
                <a:lnTo>
                  <a:pt x="3771242" y="4743296"/>
                </a:lnTo>
                <a:cubicBezTo>
                  <a:pt x="3936386" y="4743296"/>
                  <a:pt x="4088685" y="4655220"/>
                  <a:pt x="4170340" y="4513012"/>
                </a:cubicBezTo>
                <a:lnTo>
                  <a:pt x="5273133" y="2601932"/>
                </a:lnTo>
                <a:cubicBezTo>
                  <a:pt x="5356623" y="2459725"/>
                  <a:pt x="5356623" y="2284489"/>
                  <a:pt x="5274051" y="2141364"/>
                </a:cubicBezTo>
                <a:close/>
              </a:path>
            </a:pathLst>
          </a:custGeom>
          <a:noFill/>
          <a:ln w="12700" cap="flat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kumimoji="1" lang="en-US" altLang="zh-CN" sz="1800" dirty="0">
                <a:ln w="12700">
                  <a:noFill/>
                </a:ln>
                <a:solidFill>
                  <a:schemeClr val="tx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 </a:t>
            </a:r>
            <a:endParaRPr kumimoji="1" lang="zh-CN" altLang="en-US" dirty="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A152149B-AB15-A0A0-5F6A-E113EFDEB0A7}"/>
              </a:ext>
            </a:extLst>
          </p:cNvPr>
          <p:cNvSpPr txBox="1"/>
          <p:nvPr/>
        </p:nvSpPr>
        <p:spPr>
          <a:xfrm>
            <a:off x="4122737" y="1335976"/>
            <a:ext cx="3946523" cy="3508246"/>
          </a:xfrm>
          <a:custGeom>
            <a:avLst/>
            <a:gdLst>
              <a:gd name="connsiteX0" fmla="*/ 5274051 w 5335865"/>
              <a:gd name="connsiteY0" fmla="*/ 2141364 h 4743296"/>
              <a:gd name="connsiteX1" fmla="*/ 4170340 w 5335865"/>
              <a:gd name="connsiteY1" fmla="*/ 230284 h 4743296"/>
              <a:gd name="connsiteX2" fmla="*/ 3771242 w 5335865"/>
              <a:gd name="connsiteY2" fmla="*/ 0 h 4743296"/>
              <a:gd name="connsiteX3" fmla="*/ 1564737 w 5335865"/>
              <a:gd name="connsiteY3" fmla="*/ 0 h 4743296"/>
              <a:gd name="connsiteX4" fmla="*/ 1165640 w 5335865"/>
              <a:gd name="connsiteY4" fmla="*/ 230284 h 4743296"/>
              <a:gd name="connsiteX5" fmla="*/ 61929 w 5335865"/>
              <a:gd name="connsiteY5" fmla="*/ 2141364 h 4743296"/>
              <a:gd name="connsiteX6" fmla="*/ 61929 w 5335865"/>
              <a:gd name="connsiteY6" fmla="*/ 2602849 h 4743296"/>
              <a:gd name="connsiteX7" fmla="*/ 1165640 w 5335865"/>
              <a:gd name="connsiteY7" fmla="*/ 4513012 h 4743296"/>
              <a:gd name="connsiteX8" fmla="*/ 1564737 w 5335865"/>
              <a:gd name="connsiteY8" fmla="*/ 4743296 h 4743296"/>
              <a:gd name="connsiteX9" fmla="*/ 3771242 w 5335865"/>
              <a:gd name="connsiteY9" fmla="*/ 4743296 h 4743296"/>
              <a:gd name="connsiteX10" fmla="*/ 4170340 w 5335865"/>
              <a:gd name="connsiteY10" fmla="*/ 4513012 h 4743296"/>
              <a:gd name="connsiteX11" fmla="*/ 5273133 w 5335865"/>
              <a:gd name="connsiteY11" fmla="*/ 2601932 h 4743296"/>
              <a:gd name="connsiteX12" fmla="*/ 5274051 w 5335865"/>
              <a:gd name="connsiteY12" fmla="*/ 2141364 h 4743296"/>
            </a:gdLst>
            <a:ahLst/>
            <a:cxnLst/>
            <a:rect l="l" t="t" r="r" b="b"/>
            <a:pathLst>
              <a:path w="5335865" h="4743296">
                <a:moveTo>
                  <a:pt x="5274051" y="2141364"/>
                </a:moveTo>
                <a:lnTo>
                  <a:pt x="4170340" y="230284"/>
                </a:lnTo>
                <a:cubicBezTo>
                  <a:pt x="4088685" y="88077"/>
                  <a:pt x="3936386" y="0"/>
                  <a:pt x="3771242" y="0"/>
                </a:cubicBezTo>
                <a:lnTo>
                  <a:pt x="1564737" y="0"/>
                </a:lnTo>
                <a:cubicBezTo>
                  <a:pt x="1399594" y="0"/>
                  <a:pt x="1247294" y="88077"/>
                  <a:pt x="1165640" y="230284"/>
                </a:cubicBezTo>
                <a:lnTo>
                  <a:pt x="61929" y="2141364"/>
                </a:lnTo>
                <a:cubicBezTo>
                  <a:pt x="-20643" y="2284489"/>
                  <a:pt x="-20643" y="2459725"/>
                  <a:pt x="61929" y="2602849"/>
                </a:cubicBezTo>
                <a:lnTo>
                  <a:pt x="1165640" y="4513012"/>
                </a:lnTo>
                <a:cubicBezTo>
                  <a:pt x="1248212" y="4656137"/>
                  <a:pt x="1400511" y="4743296"/>
                  <a:pt x="1564737" y="4743296"/>
                </a:cubicBezTo>
                <a:lnTo>
                  <a:pt x="3771242" y="4743296"/>
                </a:lnTo>
                <a:cubicBezTo>
                  <a:pt x="3936386" y="4743296"/>
                  <a:pt x="4088685" y="4655220"/>
                  <a:pt x="4170340" y="4513012"/>
                </a:cubicBezTo>
                <a:lnTo>
                  <a:pt x="5273133" y="2601932"/>
                </a:lnTo>
                <a:cubicBezTo>
                  <a:pt x="5356623" y="2459725"/>
                  <a:pt x="5356623" y="2284489"/>
                  <a:pt x="5274051" y="2141364"/>
                </a:cubicBezTo>
                <a:close/>
              </a:path>
            </a:pathLst>
          </a:custGeom>
          <a:noFill/>
          <a:ln w="12700" cap="flat">
            <a:solidFill>
              <a:schemeClr val="accent1">
                <a:alpha val="80000"/>
              </a:schemeClr>
            </a:solidFill>
            <a:miter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rtlCol="0" anchor="ctr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kumimoji="1" lang="en-US" altLang="zh-CN" sz="1800" dirty="0">
                <a:ln w="12700">
                  <a:noFill/>
                </a:ln>
                <a:solidFill>
                  <a:schemeClr val="tx1">
                    <a:lumMod val="100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 </a:t>
            </a:r>
            <a:endParaRPr kumimoji="1" lang="zh-CN" altLang="en-US" dirty="0"/>
          </a:p>
        </p:txBody>
      </p:sp>
      <p:sp>
        <p:nvSpPr>
          <p:cNvPr id="6" name="标题 1">
            <a:extLst>
              <a:ext uri="{FF2B5EF4-FFF2-40B4-BE49-F238E27FC236}">
                <a16:creationId xmlns:a16="http://schemas.microsoft.com/office/drawing/2014/main" id="{57F55C5B-2948-3892-8202-70F789FE4393}"/>
              </a:ext>
            </a:extLst>
          </p:cNvPr>
          <p:cNvSpPr txBox="1"/>
          <p:nvPr/>
        </p:nvSpPr>
        <p:spPr>
          <a:xfrm>
            <a:off x="3921125" y="1156754"/>
            <a:ext cx="4349748" cy="3866691"/>
          </a:xfrm>
          <a:custGeom>
            <a:avLst/>
            <a:gdLst>
              <a:gd name="connsiteX0" fmla="*/ 5274051 w 5335865"/>
              <a:gd name="connsiteY0" fmla="*/ 2141364 h 4743296"/>
              <a:gd name="connsiteX1" fmla="*/ 4170340 w 5335865"/>
              <a:gd name="connsiteY1" fmla="*/ 230284 h 4743296"/>
              <a:gd name="connsiteX2" fmla="*/ 3771242 w 5335865"/>
              <a:gd name="connsiteY2" fmla="*/ 0 h 4743296"/>
              <a:gd name="connsiteX3" fmla="*/ 1564737 w 5335865"/>
              <a:gd name="connsiteY3" fmla="*/ 0 h 4743296"/>
              <a:gd name="connsiteX4" fmla="*/ 1165640 w 5335865"/>
              <a:gd name="connsiteY4" fmla="*/ 230284 h 4743296"/>
              <a:gd name="connsiteX5" fmla="*/ 61929 w 5335865"/>
              <a:gd name="connsiteY5" fmla="*/ 2141364 h 4743296"/>
              <a:gd name="connsiteX6" fmla="*/ 61929 w 5335865"/>
              <a:gd name="connsiteY6" fmla="*/ 2602849 h 4743296"/>
              <a:gd name="connsiteX7" fmla="*/ 1165640 w 5335865"/>
              <a:gd name="connsiteY7" fmla="*/ 4513012 h 4743296"/>
              <a:gd name="connsiteX8" fmla="*/ 1564737 w 5335865"/>
              <a:gd name="connsiteY8" fmla="*/ 4743296 h 4743296"/>
              <a:gd name="connsiteX9" fmla="*/ 3771242 w 5335865"/>
              <a:gd name="connsiteY9" fmla="*/ 4743296 h 4743296"/>
              <a:gd name="connsiteX10" fmla="*/ 4170340 w 5335865"/>
              <a:gd name="connsiteY10" fmla="*/ 4513012 h 4743296"/>
              <a:gd name="connsiteX11" fmla="*/ 5273133 w 5335865"/>
              <a:gd name="connsiteY11" fmla="*/ 2601932 h 4743296"/>
              <a:gd name="connsiteX12" fmla="*/ 5274051 w 5335865"/>
              <a:gd name="connsiteY12" fmla="*/ 2141364 h 4743296"/>
            </a:gdLst>
            <a:ahLst/>
            <a:cxnLst/>
            <a:rect l="l" t="t" r="r" b="b"/>
            <a:pathLst>
              <a:path w="5335865" h="4743296">
                <a:moveTo>
                  <a:pt x="5274051" y="2141364"/>
                </a:moveTo>
                <a:lnTo>
                  <a:pt x="4170340" y="230284"/>
                </a:lnTo>
                <a:cubicBezTo>
                  <a:pt x="4088685" y="88077"/>
                  <a:pt x="3936386" y="0"/>
                  <a:pt x="3771242" y="0"/>
                </a:cubicBezTo>
                <a:lnTo>
                  <a:pt x="1564737" y="0"/>
                </a:lnTo>
                <a:cubicBezTo>
                  <a:pt x="1399594" y="0"/>
                  <a:pt x="1247294" y="88077"/>
                  <a:pt x="1165640" y="230284"/>
                </a:cubicBezTo>
                <a:lnTo>
                  <a:pt x="61929" y="2141364"/>
                </a:lnTo>
                <a:cubicBezTo>
                  <a:pt x="-20643" y="2284489"/>
                  <a:pt x="-20643" y="2459725"/>
                  <a:pt x="61929" y="2602849"/>
                </a:cubicBezTo>
                <a:lnTo>
                  <a:pt x="1165640" y="4513012"/>
                </a:lnTo>
                <a:cubicBezTo>
                  <a:pt x="1248212" y="4656137"/>
                  <a:pt x="1400511" y="4743296"/>
                  <a:pt x="1564737" y="4743296"/>
                </a:cubicBezTo>
                <a:lnTo>
                  <a:pt x="3771242" y="4743296"/>
                </a:lnTo>
                <a:cubicBezTo>
                  <a:pt x="3936386" y="4743296"/>
                  <a:pt x="4088685" y="4655220"/>
                  <a:pt x="4170340" y="4513012"/>
                </a:cubicBezTo>
                <a:lnTo>
                  <a:pt x="5273133" y="2601932"/>
                </a:lnTo>
                <a:cubicBezTo>
                  <a:pt x="5356623" y="2459725"/>
                  <a:pt x="5356623" y="2284489"/>
                  <a:pt x="5274051" y="2141364"/>
                </a:cubicBezTo>
                <a:close/>
              </a:path>
            </a:pathLst>
          </a:custGeom>
          <a:noFill/>
          <a:ln w="12700" cap="flat">
            <a:solidFill>
              <a:schemeClr val="accent1">
                <a:alpha val="60000"/>
              </a:schemeClr>
            </a:solidFill>
            <a:miter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rtlCol="0" anchor="ctr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kumimoji="1" lang="en-US" altLang="zh-CN" sz="1800" dirty="0">
                <a:ln w="12700">
                  <a:noFill/>
                </a:ln>
                <a:solidFill>
                  <a:schemeClr val="tx1">
                    <a:lumMod val="100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 </a:t>
            </a:r>
            <a:endParaRPr kumimoji="1" lang="zh-CN" altLang="en-US" dirty="0"/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494FE333-00A0-18D1-E735-C98129261E26}"/>
              </a:ext>
            </a:extLst>
          </p:cNvPr>
          <p:cNvSpPr txBox="1"/>
          <p:nvPr/>
        </p:nvSpPr>
        <p:spPr>
          <a:xfrm>
            <a:off x="3719512" y="977531"/>
            <a:ext cx="4752973" cy="4225136"/>
          </a:xfrm>
          <a:custGeom>
            <a:avLst/>
            <a:gdLst>
              <a:gd name="connsiteX0" fmla="*/ 5274051 w 5335865"/>
              <a:gd name="connsiteY0" fmla="*/ 2141364 h 4743296"/>
              <a:gd name="connsiteX1" fmla="*/ 4170340 w 5335865"/>
              <a:gd name="connsiteY1" fmla="*/ 230284 h 4743296"/>
              <a:gd name="connsiteX2" fmla="*/ 3771242 w 5335865"/>
              <a:gd name="connsiteY2" fmla="*/ 0 h 4743296"/>
              <a:gd name="connsiteX3" fmla="*/ 1564737 w 5335865"/>
              <a:gd name="connsiteY3" fmla="*/ 0 h 4743296"/>
              <a:gd name="connsiteX4" fmla="*/ 1165640 w 5335865"/>
              <a:gd name="connsiteY4" fmla="*/ 230284 h 4743296"/>
              <a:gd name="connsiteX5" fmla="*/ 61929 w 5335865"/>
              <a:gd name="connsiteY5" fmla="*/ 2141364 h 4743296"/>
              <a:gd name="connsiteX6" fmla="*/ 61929 w 5335865"/>
              <a:gd name="connsiteY6" fmla="*/ 2602849 h 4743296"/>
              <a:gd name="connsiteX7" fmla="*/ 1165640 w 5335865"/>
              <a:gd name="connsiteY7" fmla="*/ 4513012 h 4743296"/>
              <a:gd name="connsiteX8" fmla="*/ 1564737 w 5335865"/>
              <a:gd name="connsiteY8" fmla="*/ 4743296 h 4743296"/>
              <a:gd name="connsiteX9" fmla="*/ 3771242 w 5335865"/>
              <a:gd name="connsiteY9" fmla="*/ 4743296 h 4743296"/>
              <a:gd name="connsiteX10" fmla="*/ 4170340 w 5335865"/>
              <a:gd name="connsiteY10" fmla="*/ 4513012 h 4743296"/>
              <a:gd name="connsiteX11" fmla="*/ 5273133 w 5335865"/>
              <a:gd name="connsiteY11" fmla="*/ 2601932 h 4743296"/>
              <a:gd name="connsiteX12" fmla="*/ 5274051 w 5335865"/>
              <a:gd name="connsiteY12" fmla="*/ 2141364 h 4743296"/>
            </a:gdLst>
            <a:ahLst/>
            <a:cxnLst/>
            <a:rect l="l" t="t" r="r" b="b"/>
            <a:pathLst>
              <a:path w="5335865" h="4743296">
                <a:moveTo>
                  <a:pt x="5274051" y="2141364"/>
                </a:moveTo>
                <a:lnTo>
                  <a:pt x="4170340" y="230284"/>
                </a:lnTo>
                <a:cubicBezTo>
                  <a:pt x="4088685" y="88077"/>
                  <a:pt x="3936386" y="0"/>
                  <a:pt x="3771242" y="0"/>
                </a:cubicBezTo>
                <a:lnTo>
                  <a:pt x="1564737" y="0"/>
                </a:lnTo>
                <a:cubicBezTo>
                  <a:pt x="1399594" y="0"/>
                  <a:pt x="1247294" y="88077"/>
                  <a:pt x="1165640" y="230284"/>
                </a:cubicBezTo>
                <a:lnTo>
                  <a:pt x="61929" y="2141364"/>
                </a:lnTo>
                <a:cubicBezTo>
                  <a:pt x="-20643" y="2284489"/>
                  <a:pt x="-20643" y="2459725"/>
                  <a:pt x="61929" y="2602849"/>
                </a:cubicBezTo>
                <a:lnTo>
                  <a:pt x="1165640" y="4513012"/>
                </a:lnTo>
                <a:cubicBezTo>
                  <a:pt x="1248212" y="4656137"/>
                  <a:pt x="1400511" y="4743296"/>
                  <a:pt x="1564737" y="4743296"/>
                </a:cubicBezTo>
                <a:lnTo>
                  <a:pt x="3771242" y="4743296"/>
                </a:lnTo>
                <a:cubicBezTo>
                  <a:pt x="3936386" y="4743296"/>
                  <a:pt x="4088685" y="4655220"/>
                  <a:pt x="4170340" y="4513012"/>
                </a:cubicBezTo>
                <a:lnTo>
                  <a:pt x="5273133" y="2601932"/>
                </a:lnTo>
                <a:cubicBezTo>
                  <a:pt x="5356623" y="2459725"/>
                  <a:pt x="5356623" y="2284489"/>
                  <a:pt x="5274051" y="2141364"/>
                </a:cubicBezTo>
                <a:close/>
              </a:path>
            </a:pathLst>
          </a:custGeom>
          <a:noFill/>
          <a:ln w="12700" cap="flat">
            <a:solidFill>
              <a:schemeClr val="accent1">
                <a:alpha val="40000"/>
              </a:schemeClr>
            </a:solidFill>
            <a:miter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rtlCol="0" anchor="ctr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kumimoji="1" lang="en-US" altLang="zh-CN" sz="1800" dirty="0">
                <a:ln w="12700">
                  <a:noFill/>
                </a:ln>
                <a:solidFill>
                  <a:schemeClr val="tx1">
                    <a:lumMod val="100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 </a:t>
            </a:r>
            <a:endParaRPr kumimoji="1" lang="zh-CN" altLang="en-US" dirty="0"/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C713A34F-8FCA-7AEB-DDF2-FB62CF191EE8}"/>
              </a:ext>
            </a:extLst>
          </p:cNvPr>
          <p:cNvSpPr txBox="1"/>
          <p:nvPr/>
        </p:nvSpPr>
        <p:spPr>
          <a:xfrm>
            <a:off x="1095374" y="1834302"/>
            <a:ext cx="2857500" cy="2540164"/>
          </a:xfrm>
          <a:custGeom>
            <a:avLst/>
            <a:gdLst>
              <a:gd name="connsiteX0" fmla="*/ 5274051 w 5335865"/>
              <a:gd name="connsiteY0" fmla="*/ 2141364 h 4743296"/>
              <a:gd name="connsiteX1" fmla="*/ 4170340 w 5335865"/>
              <a:gd name="connsiteY1" fmla="*/ 230284 h 4743296"/>
              <a:gd name="connsiteX2" fmla="*/ 3771242 w 5335865"/>
              <a:gd name="connsiteY2" fmla="*/ 0 h 4743296"/>
              <a:gd name="connsiteX3" fmla="*/ 1564737 w 5335865"/>
              <a:gd name="connsiteY3" fmla="*/ 0 h 4743296"/>
              <a:gd name="connsiteX4" fmla="*/ 1165640 w 5335865"/>
              <a:gd name="connsiteY4" fmla="*/ 230284 h 4743296"/>
              <a:gd name="connsiteX5" fmla="*/ 61929 w 5335865"/>
              <a:gd name="connsiteY5" fmla="*/ 2141364 h 4743296"/>
              <a:gd name="connsiteX6" fmla="*/ 61929 w 5335865"/>
              <a:gd name="connsiteY6" fmla="*/ 2602849 h 4743296"/>
              <a:gd name="connsiteX7" fmla="*/ 1165640 w 5335865"/>
              <a:gd name="connsiteY7" fmla="*/ 4513012 h 4743296"/>
              <a:gd name="connsiteX8" fmla="*/ 1564737 w 5335865"/>
              <a:gd name="connsiteY8" fmla="*/ 4743296 h 4743296"/>
              <a:gd name="connsiteX9" fmla="*/ 3771242 w 5335865"/>
              <a:gd name="connsiteY9" fmla="*/ 4743296 h 4743296"/>
              <a:gd name="connsiteX10" fmla="*/ 4170340 w 5335865"/>
              <a:gd name="connsiteY10" fmla="*/ 4513012 h 4743296"/>
              <a:gd name="connsiteX11" fmla="*/ 5273133 w 5335865"/>
              <a:gd name="connsiteY11" fmla="*/ 2601932 h 4743296"/>
              <a:gd name="connsiteX12" fmla="*/ 5274051 w 5335865"/>
              <a:gd name="connsiteY12" fmla="*/ 2141364 h 4743296"/>
            </a:gdLst>
            <a:ahLst/>
            <a:cxnLst/>
            <a:rect l="l" t="t" r="r" b="b"/>
            <a:pathLst>
              <a:path w="5335865" h="4743296">
                <a:moveTo>
                  <a:pt x="5274051" y="2141364"/>
                </a:moveTo>
                <a:lnTo>
                  <a:pt x="4170340" y="230284"/>
                </a:lnTo>
                <a:cubicBezTo>
                  <a:pt x="4088685" y="88077"/>
                  <a:pt x="3936386" y="0"/>
                  <a:pt x="3771242" y="0"/>
                </a:cubicBezTo>
                <a:lnTo>
                  <a:pt x="1564737" y="0"/>
                </a:lnTo>
                <a:cubicBezTo>
                  <a:pt x="1399594" y="0"/>
                  <a:pt x="1247294" y="88077"/>
                  <a:pt x="1165640" y="230284"/>
                </a:cubicBezTo>
                <a:lnTo>
                  <a:pt x="61929" y="2141364"/>
                </a:lnTo>
                <a:cubicBezTo>
                  <a:pt x="-20643" y="2284489"/>
                  <a:pt x="-20643" y="2459725"/>
                  <a:pt x="61929" y="2602849"/>
                </a:cubicBezTo>
                <a:lnTo>
                  <a:pt x="1165640" y="4513012"/>
                </a:lnTo>
                <a:cubicBezTo>
                  <a:pt x="1248212" y="4656137"/>
                  <a:pt x="1400511" y="4743296"/>
                  <a:pt x="1564737" y="4743296"/>
                </a:cubicBezTo>
                <a:lnTo>
                  <a:pt x="3771242" y="4743296"/>
                </a:lnTo>
                <a:cubicBezTo>
                  <a:pt x="3936386" y="4743296"/>
                  <a:pt x="4088685" y="4655220"/>
                  <a:pt x="4170340" y="4513012"/>
                </a:cubicBezTo>
                <a:lnTo>
                  <a:pt x="5273133" y="2601932"/>
                </a:lnTo>
                <a:cubicBezTo>
                  <a:pt x="5356623" y="2459725"/>
                  <a:pt x="5356623" y="2284489"/>
                  <a:pt x="5274051" y="2141364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1637" cap="flat">
            <a:noFill/>
            <a:miter/>
          </a:ln>
        </p:spPr>
        <p:txBody>
          <a:bodyPr vert="horz" wrap="square" lIns="91440" tIns="45720" rIns="91440" bIns="45720" rtlCol="0" anchor="ctr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kumimoji="1" lang="zh-CN" altLang="en-US"/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id="{6B9ADFCF-3378-950A-5D8A-E3853AD3BA3B}"/>
              </a:ext>
            </a:extLst>
          </p:cNvPr>
          <p:cNvSpPr txBox="1"/>
          <p:nvPr/>
        </p:nvSpPr>
        <p:spPr>
          <a:xfrm>
            <a:off x="1754049" y="4475100"/>
            <a:ext cx="1538883" cy="30777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>
            <a:spAutoFit/>
          </a:bodyPr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zh-CN" altLang="en-US" sz="2000" dirty="0">
                <a:ln w="12700"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OPPOSans B" panose="00020600040101010101" charset="-122"/>
              </a:rPr>
              <a:t>输入标题内容</a:t>
            </a:r>
            <a:endParaRPr kumimoji="1" lang="zh-CN" altLang="en-US" sz="2000" dirty="0">
              <a:latin typeface="+mj-ea"/>
              <a:ea typeface="+mj-ea"/>
            </a:endParaRPr>
          </a:p>
        </p:txBody>
      </p:sp>
      <p:sp>
        <p:nvSpPr>
          <p:cNvPr id="10" name="标题 1">
            <a:extLst>
              <a:ext uri="{FF2B5EF4-FFF2-40B4-BE49-F238E27FC236}">
                <a16:creationId xmlns:a16="http://schemas.microsoft.com/office/drawing/2014/main" id="{863B6566-D7EA-3B8C-4D35-ACD7D073517B}"/>
              </a:ext>
            </a:extLst>
          </p:cNvPr>
          <p:cNvSpPr txBox="1"/>
          <p:nvPr/>
        </p:nvSpPr>
        <p:spPr>
          <a:xfrm>
            <a:off x="8897799" y="4475100"/>
            <a:ext cx="1538883" cy="30777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>
            <a:spAutoFit/>
          </a:bodyPr>
          <a:lstStyle>
            <a:defPPr>
              <a:defRPr lang="zh-CN"/>
            </a:defPPr>
            <a:lvl1pPr algn="ctr">
              <a:defRPr kumimoji="1" sz="2000">
                <a:ln w="12700"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OPPOSans B" panose="00020600040101010101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输入标题内容</a:t>
            </a:r>
          </a:p>
        </p:txBody>
      </p:sp>
      <p:sp>
        <p:nvSpPr>
          <p:cNvPr id="11" name="标题 1">
            <a:extLst>
              <a:ext uri="{FF2B5EF4-FFF2-40B4-BE49-F238E27FC236}">
                <a16:creationId xmlns:a16="http://schemas.microsoft.com/office/drawing/2014/main" id="{0B87EAB5-FAD1-4A5E-8820-6E05B7E431A5}"/>
              </a:ext>
            </a:extLst>
          </p:cNvPr>
          <p:cNvSpPr txBox="1"/>
          <p:nvPr/>
        </p:nvSpPr>
        <p:spPr>
          <a:xfrm>
            <a:off x="8356502" y="4931953"/>
            <a:ext cx="3074668" cy="157298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华文细黑" panose="02010600040101010101" charset="-122"/>
              </a:rPr>
              <a:t>点击输入文字内容，根据具体情况输入想表达的文字内容</a:t>
            </a:r>
            <a:endParaRPr lang="en-US" altLang="zh-CN" sz="1400" spc="114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华文细黑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华文细黑" panose="02010600040101010101" charset="-122"/>
              </a:rPr>
              <a:t>点击输入文字内容，根据具体情况输入想表达的文字内容</a:t>
            </a:r>
            <a:endParaRPr lang="en-US" altLang="zh-CN" sz="1400" spc="114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华文细黑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华文细黑" panose="02010600040101010101" charset="-122"/>
              </a:rPr>
              <a:t>点击输入文字内容，根据具体情况输入想表达的文字内容</a:t>
            </a:r>
            <a:endParaRPr lang="en-US" altLang="zh-CN" sz="1400" spc="114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华文细黑" panose="02010600040101010101" charset="-122"/>
            </a:endParaRPr>
          </a:p>
          <a:p>
            <a:pPr>
              <a:lnSpc>
                <a:spcPct val="120000"/>
              </a:lnSpc>
            </a:pPr>
            <a:endParaRPr lang="en-US" altLang="zh-CN" sz="1200" spc="114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华文细黑" panose="02010600040101010101" charset="-122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id="{EF5CBB45-61CB-2842-7BB4-B853D5DF8EBE}"/>
              </a:ext>
            </a:extLst>
          </p:cNvPr>
          <p:cNvSpPr txBox="1"/>
          <p:nvPr/>
        </p:nvSpPr>
        <p:spPr>
          <a:xfrm>
            <a:off x="8239124" y="1834302"/>
            <a:ext cx="2857500" cy="2540164"/>
          </a:xfrm>
          <a:custGeom>
            <a:avLst/>
            <a:gdLst>
              <a:gd name="connsiteX0" fmla="*/ 5274051 w 5335865"/>
              <a:gd name="connsiteY0" fmla="*/ 2141364 h 4743296"/>
              <a:gd name="connsiteX1" fmla="*/ 4170340 w 5335865"/>
              <a:gd name="connsiteY1" fmla="*/ 230284 h 4743296"/>
              <a:gd name="connsiteX2" fmla="*/ 3771242 w 5335865"/>
              <a:gd name="connsiteY2" fmla="*/ 0 h 4743296"/>
              <a:gd name="connsiteX3" fmla="*/ 1564737 w 5335865"/>
              <a:gd name="connsiteY3" fmla="*/ 0 h 4743296"/>
              <a:gd name="connsiteX4" fmla="*/ 1165640 w 5335865"/>
              <a:gd name="connsiteY4" fmla="*/ 230284 h 4743296"/>
              <a:gd name="connsiteX5" fmla="*/ 61929 w 5335865"/>
              <a:gd name="connsiteY5" fmla="*/ 2141364 h 4743296"/>
              <a:gd name="connsiteX6" fmla="*/ 61929 w 5335865"/>
              <a:gd name="connsiteY6" fmla="*/ 2602849 h 4743296"/>
              <a:gd name="connsiteX7" fmla="*/ 1165640 w 5335865"/>
              <a:gd name="connsiteY7" fmla="*/ 4513012 h 4743296"/>
              <a:gd name="connsiteX8" fmla="*/ 1564737 w 5335865"/>
              <a:gd name="connsiteY8" fmla="*/ 4743296 h 4743296"/>
              <a:gd name="connsiteX9" fmla="*/ 3771242 w 5335865"/>
              <a:gd name="connsiteY9" fmla="*/ 4743296 h 4743296"/>
              <a:gd name="connsiteX10" fmla="*/ 4170340 w 5335865"/>
              <a:gd name="connsiteY10" fmla="*/ 4513012 h 4743296"/>
              <a:gd name="connsiteX11" fmla="*/ 5273133 w 5335865"/>
              <a:gd name="connsiteY11" fmla="*/ 2601932 h 4743296"/>
              <a:gd name="connsiteX12" fmla="*/ 5274051 w 5335865"/>
              <a:gd name="connsiteY12" fmla="*/ 2141364 h 4743296"/>
            </a:gdLst>
            <a:ahLst/>
            <a:cxnLst/>
            <a:rect l="l" t="t" r="r" b="b"/>
            <a:pathLst>
              <a:path w="5335865" h="4743296">
                <a:moveTo>
                  <a:pt x="5274051" y="2141364"/>
                </a:moveTo>
                <a:lnTo>
                  <a:pt x="4170340" y="230284"/>
                </a:lnTo>
                <a:cubicBezTo>
                  <a:pt x="4088685" y="88077"/>
                  <a:pt x="3936386" y="0"/>
                  <a:pt x="3771242" y="0"/>
                </a:cubicBezTo>
                <a:lnTo>
                  <a:pt x="1564737" y="0"/>
                </a:lnTo>
                <a:cubicBezTo>
                  <a:pt x="1399594" y="0"/>
                  <a:pt x="1247294" y="88077"/>
                  <a:pt x="1165640" y="230284"/>
                </a:cubicBezTo>
                <a:lnTo>
                  <a:pt x="61929" y="2141364"/>
                </a:lnTo>
                <a:cubicBezTo>
                  <a:pt x="-20643" y="2284489"/>
                  <a:pt x="-20643" y="2459725"/>
                  <a:pt x="61929" y="2602849"/>
                </a:cubicBezTo>
                <a:lnTo>
                  <a:pt x="1165640" y="4513012"/>
                </a:lnTo>
                <a:cubicBezTo>
                  <a:pt x="1248212" y="4656137"/>
                  <a:pt x="1400511" y="4743296"/>
                  <a:pt x="1564737" y="4743296"/>
                </a:cubicBezTo>
                <a:lnTo>
                  <a:pt x="3771242" y="4743296"/>
                </a:lnTo>
                <a:cubicBezTo>
                  <a:pt x="3936386" y="4743296"/>
                  <a:pt x="4088685" y="4655220"/>
                  <a:pt x="4170340" y="4513012"/>
                </a:cubicBezTo>
                <a:lnTo>
                  <a:pt x="5273133" y="2601932"/>
                </a:lnTo>
                <a:cubicBezTo>
                  <a:pt x="5356623" y="2459725"/>
                  <a:pt x="5356623" y="2284489"/>
                  <a:pt x="5274051" y="2141364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1637" cap="flat">
            <a:noFill/>
            <a:miter/>
          </a:ln>
        </p:spPr>
        <p:txBody>
          <a:bodyPr vert="horz" wrap="square" lIns="91440" tIns="45720" rIns="91440" bIns="45720" rtlCol="0" anchor="ctr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kumimoji="1" lang="zh-CN" altLang="en-US"/>
          </a:p>
        </p:txBody>
      </p:sp>
      <p:sp>
        <p:nvSpPr>
          <p:cNvPr id="16" name="标题 1">
            <a:extLst>
              <a:ext uri="{FF2B5EF4-FFF2-40B4-BE49-F238E27FC236}">
                <a16:creationId xmlns:a16="http://schemas.microsoft.com/office/drawing/2014/main" id="{337F65CC-6854-CD23-9413-699E58952485}"/>
              </a:ext>
            </a:extLst>
          </p:cNvPr>
          <p:cNvSpPr txBox="1"/>
          <p:nvPr/>
        </p:nvSpPr>
        <p:spPr>
          <a:xfrm>
            <a:off x="5476205" y="2478601"/>
            <a:ext cx="1239588" cy="1222996"/>
          </a:xfrm>
          <a:custGeom>
            <a:avLst/>
            <a:gdLst>
              <a:gd name="connsiteX0" fmla="*/ 1371696 w 1870330"/>
              <a:gd name="connsiteY0" fmla="*/ 1296270 h 1845296"/>
              <a:gd name="connsiteX1" fmla="*/ 1371696 w 1870330"/>
              <a:gd name="connsiteY1" fmla="*/ 1371136 h 1845296"/>
              <a:gd name="connsiteX2" fmla="*/ 1671448 w 1870330"/>
              <a:gd name="connsiteY2" fmla="*/ 1371136 h 1845296"/>
              <a:gd name="connsiteX3" fmla="*/ 1671448 w 1870330"/>
              <a:gd name="connsiteY3" fmla="*/ 1296270 h 1845296"/>
              <a:gd name="connsiteX4" fmla="*/ 1371696 w 1870330"/>
              <a:gd name="connsiteY4" fmla="*/ 996899 h 1845296"/>
              <a:gd name="connsiteX5" fmla="*/ 1371696 w 1870330"/>
              <a:gd name="connsiteY5" fmla="*/ 1071765 h 1845296"/>
              <a:gd name="connsiteX6" fmla="*/ 1671448 w 1870330"/>
              <a:gd name="connsiteY6" fmla="*/ 1071765 h 1845296"/>
              <a:gd name="connsiteX7" fmla="*/ 1671448 w 1870330"/>
              <a:gd name="connsiteY7" fmla="*/ 996899 h 1845296"/>
              <a:gd name="connsiteX8" fmla="*/ 1371696 w 1870330"/>
              <a:gd name="connsiteY8" fmla="*/ 747820 h 1845296"/>
              <a:gd name="connsiteX9" fmla="*/ 1371696 w 1870330"/>
              <a:gd name="connsiteY9" fmla="*/ 822401 h 1845296"/>
              <a:gd name="connsiteX10" fmla="*/ 1671448 w 1870330"/>
              <a:gd name="connsiteY10" fmla="*/ 822401 h 1845296"/>
              <a:gd name="connsiteX11" fmla="*/ 1671448 w 1870330"/>
              <a:gd name="connsiteY11" fmla="*/ 747820 h 1845296"/>
              <a:gd name="connsiteX12" fmla="*/ 1371696 w 1870330"/>
              <a:gd name="connsiteY12" fmla="*/ 473405 h 1845296"/>
              <a:gd name="connsiteX13" fmla="*/ 1371696 w 1870330"/>
              <a:gd name="connsiteY13" fmla="*/ 547986 h 1845296"/>
              <a:gd name="connsiteX14" fmla="*/ 1671448 w 1870330"/>
              <a:gd name="connsiteY14" fmla="*/ 547986 h 1845296"/>
              <a:gd name="connsiteX15" fmla="*/ 1671448 w 1870330"/>
              <a:gd name="connsiteY15" fmla="*/ 473405 h 1845296"/>
              <a:gd name="connsiteX16" fmla="*/ 1221963 w 1870330"/>
              <a:gd name="connsiteY16" fmla="*/ 224040 h 1845296"/>
              <a:gd name="connsiteX17" fmla="*/ 1794130 w 1870330"/>
              <a:gd name="connsiteY17" fmla="*/ 224040 h 1845296"/>
              <a:gd name="connsiteX18" fmla="*/ 1870330 w 1870330"/>
              <a:gd name="connsiteY18" fmla="*/ 298811 h 1845296"/>
              <a:gd name="connsiteX19" fmla="*/ 1870330 w 1870330"/>
              <a:gd name="connsiteY19" fmla="*/ 1570971 h 1845296"/>
              <a:gd name="connsiteX20" fmla="*/ 1794130 w 1870330"/>
              <a:gd name="connsiteY20" fmla="*/ 1645742 h 1845296"/>
              <a:gd name="connsiteX21" fmla="*/ 1221963 w 1870330"/>
              <a:gd name="connsiteY21" fmla="*/ 1645742 h 1845296"/>
              <a:gd name="connsiteX22" fmla="*/ 1221963 w 1870330"/>
              <a:gd name="connsiteY22" fmla="*/ 1383804 h 1845296"/>
              <a:gd name="connsiteX23" fmla="*/ 1298163 w 1870330"/>
              <a:gd name="connsiteY23" fmla="*/ 1383804 h 1845296"/>
              <a:gd name="connsiteX24" fmla="*/ 1298163 w 1870330"/>
              <a:gd name="connsiteY24" fmla="*/ 1309033 h 1845296"/>
              <a:gd name="connsiteX25" fmla="*/ 1221963 w 1870330"/>
              <a:gd name="connsiteY25" fmla="*/ 1309033 h 1845296"/>
              <a:gd name="connsiteX26" fmla="*/ 1221963 w 1870330"/>
              <a:gd name="connsiteY26" fmla="*/ 1084434 h 1845296"/>
              <a:gd name="connsiteX27" fmla="*/ 1298163 w 1870330"/>
              <a:gd name="connsiteY27" fmla="*/ 1084434 h 1845296"/>
              <a:gd name="connsiteX28" fmla="*/ 1298163 w 1870330"/>
              <a:gd name="connsiteY28" fmla="*/ 1009662 h 1845296"/>
              <a:gd name="connsiteX29" fmla="*/ 1221963 w 1870330"/>
              <a:gd name="connsiteY29" fmla="*/ 1009662 h 1845296"/>
              <a:gd name="connsiteX30" fmla="*/ 1221963 w 1870330"/>
              <a:gd name="connsiteY30" fmla="*/ 822496 h 1845296"/>
              <a:gd name="connsiteX31" fmla="*/ 1298163 w 1870330"/>
              <a:gd name="connsiteY31" fmla="*/ 822496 h 1845296"/>
              <a:gd name="connsiteX32" fmla="*/ 1298163 w 1870330"/>
              <a:gd name="connsiteY32" fmla="*/ 747725 h 1845296"/>
              <a:gd name="connsiteX33" fmla="*/ 1221963 w 1870330"/>
              <a:gd name="connsiteY33" fmla="*/ 747725 h 1845296"/>
              <a:gd name="connsiteX34" fmla="*/ 1221963 w 1870330"/>
              <a:gd name="connsiteY34" fmla="*/ 560654 h 1845296"/>
              <a:gd name="connsiteX35" fmla="*/ 1298163 w 1870330"/>
              <a:gd name="connsiteY35" fmla="*/ 560654 h 1845296"/>
              <a:gd name="connsiteX36" fmla="*/ 1298163 w 1870330"/>
              <a:gd name="connsiteY36" fmla="*/ 485883 h 1845296"/>
              <a:gd name="connsiteX37" fmla="*/ 1221963 w 1870330"/>
              <a:gd name="connsiteY37" fmla="*/ 485883 h 1845296"/>
              <a:gd name="connsiteX38" fmla="*/ 1054227 w 1870330"/>
              <a:gd name="connsiteY38" fmla="*/ 393 h 1845296"/>
              <a:gd name="connsiteX39" fmla="*/ 1054132 w 1870330"/>
              <a:gd name="connsiteY39" fmla="*/ 869 h 1845296"/>
              <a:gd name="connsiteX40" fmla="*/ 1083754 w 1870330"/>
              <a:gd name="connsiteY40" fmla="*/ 7727 h 1845296"/>
              <a:gd name="connsiteX41" fmla="*/ 1097470 w 1870330"/>
              <a:gd name="connsiteY41" fmla="*/ 36302 h 1845296"/>
              <a:gd name="connsiteX42" fmla="*/ 1097470 w 1870330"/>
              <a:gd name="connsiteY42" fmla="*/ 1808714 h 1845296"/>
              <a:gd name="connsiteX43" fmla="*/ 1083754 w 1870330"/>
              <a:gd name="connsiteY43" fmla="*/ 1837289 h 1845296"/>
              <a:gd name="connsiteX44" fmla="*/ 1060895 w 1870330"/>
              <a:gd name="connsiteY44" fmla="*/ 1845290 h 1845296"/>
              <a:gd name="connsiteX45" fmla="*/ 1053941 w 1870330"/>
              <a:gd name="connsiteY45" fmla="*/ 1844148 h 1845296"/>
              <a:gd name="connsiteX46" fmla="*/ 29623 w 1870330"/>
              <a:gd name="connsiteY46" fmla="*/ 1647932 h 1845296"/>
              <a:gd name="connsiteX47" fmla="*/ 0 w 1870330"/>
              <a:gd name="connsiteY47" fmla="*/ 1611071 h 1845296"/>
              <a:gd name="connsiteX48" fmla="*/ 0 w 1870330"/>
              <a:gd name="connsiteY48" fmla="*/ 233375 h 1845296"/>
              <a:gd name="connsiteX49" fmla="*/ 29813 w 1870330"/>
              <a:gd name="connsiteY49" fmla="*/ 196513 h 1845296"/>
            </a:gdLst>
            <a:ahLst/>
            <a:cxnLst/>
            <a:rect l="l" t="t" r="r" b="b"/>
            <a:pathLst>
              <a:path w="1870330" h="1845296">
                <a:moveTo>
                  <a:pt x="1371696" y="1296270"/>
                </a:moveTo>
                <a:lnTo>
                  <a:pt x="1371696" y="1371136"/>
                </a:lnTo>
                <a:lnTo>
                  <a:pt x="1671448" y="1371136"/>
                </a:lnTo>
                <a:lnTo>
                  <a:pt x="1671448" y="1296270"/>
                </a:lnTo>
                <a:close/>
                <a:moveTo>
                  <a:pt x="1371696" y="996899"/>
                </a:moveTo>
                <a:lnTo>
                  <a:pt x="1371696" y="1071765"/>
                </a:lnTo>
                <a:lnTo>
                  <a:pt x="1671448" y="1071765"/>
                </a:lnTo>
                <a:lnTo>
                  <a:pt x="1671448" y="996899"/>
                </a:lnTo>
                <a:close/>
                <a:moveTo>
                  <a:pt x="1371696" y="747820"/>
                </a:moveTo>
                <a:lnTo>
                  <a:pt x="1371696" y="822401"/>
                </a:lnTo>
                <a:lnTo>
                  <a:pt x="1671448" y="822401"/>
                </a:lnTo>
                <a:lnTo>
                  <a:pt x="1671448" y="747820"/>
                </a:lnTo>
                <a:close/>
                <a:moveTo>
                  <a:pt x="1371696" y="473405"/>
                </a:moveTo>
                <a:lnTo>
                  <a:pt x="1371696" y="547986"/>
                </a:lnTo>
                <a:lnTo>
                  <a:pt x="1671448" y="547986"/>
                </a:lnTo>
                <a:lnTo>
                  <a:pt x="1671448" y="473405"/>
                </a:lnTo>
                <a:close/>
                <a:moveTo>
                  <a:pt x="1221963" y="224040"/>
                </a:moveTo>
                <a:lnTo>
                  <a:pt x="1794130" y="224040"/>
                </a:lnTo>
                <a:cubicBezTo>
                  <a:pt x="1835792" y="223723"/>
                  <a:pt x="1869863" y="257155"/>
                  <a:pt x="1870330" y="298811"/>
                </a:cubicBezTo>
                <a:lnTo>
                  <a:pt x="1870330" y="1570971"/>
                </a:lnTo>
                <a:cubicBezTo>
                  <a:pt x="1869863" y="1612623"/>
                  <a:pt x="1835792" y="1646056"/>
                  <a:pt x="1794130" y="1645742"/>
                </a:cubicBezTo>
                <a:lnTo>
                  <a:pt x="1221963" y="1645742"/>
                </a:lnTo>
                <a:lnTo>
                  <a:pt x="1221963" y="1383804"/>
                </a:lnTo>
                <a:lnTo>
                  <a:pt x="1298163" y="1383804"/>
                </a:lnTo>
                <a:lnTo>
                  <a:pt x="1298163" y="1309033"/>
                </a:lnTo>
                <a:lnTo>
                  <a:pt x="1221963" y="1309033"/>
                </a:lnTo>
                <a:lnTo>
                  <a:pt x="1221963" y="1084434"/>
                </a:lnTo>
                <a:lnTo>
                  <a:pt x="1298163" y="1084434"/>
                </a:lnTo>
                <a:lnTo>
                  <a:pt x="1298163" y="1009662"/>
                </a:lnTo>
                <a:lnTo>
                  <a:pt x="1221963" y="1009662"/>
                </a:lnTo>
                <a:lnTo>
                  <a:pt x="1221963" y="822496"/>
                </a:lnTo>
                <a:lnTo>
                  <a:pt x="1298163" y="822496"/>
                </a:lnTo>
                <a:lnTo>
                  <a:pt x="1298163" y="747725"/>
                </a:lnTo>
                <a:lnTo>
                  <a:pt x="1221963" y="747725"/>
                </a:lnTo>
                <a:lnTo>
                  <a:pt x="1221963" y="560654"/>
                </a:lnTo>
                <a:lnTo>
                  <a:pt x="1298163" y="560654"/>
                </a:lnTo>
                <a:lnTo>
                  <a:pt x="1298163" y="485883"/>
                </a:lnTo>
                <a:lnTo>
                  <a:pt x="1221963" y="485883"/>
                </a:lnTo>
                <a:close/>
                <a:moveTo>
                  <a:pt x="1054227" y="393"/>
                </a:moveTo>
                <a:lnTo>
                  <a:pt x="1054132" y="869"/>
                </a:lnTo>
                <a:cubicBezTo>
                  <a:pt x="1064533" y="-1498"/>
                  <a:pt x="1075449" y="1029"/>
                  <a:pt x="1083754" y="7727"/>
                </a:cubicBezTo>
                <a:cubicBezTo>
                  <a:pt x="1092260" y="14808"/>
                  <a:pt x="1097261" y="25237"/>
                  <a:pt x="1097470" y="36302"/>
                </a:cubicBezTo>
                <a:lnTo>
                  <a:pt x="1097470" y="1808714"/>
                </a:lnTo>
                <a:cubicBezTo>
                  <a:pt x="1097271" y="1819783"/>
                  <a:pt x="1092260" y="1830212"/>
                  <a:pt x="1083754" y="1837289"/>
                </a:cubicBezTo>
                <a:cubicBezTo>
                  <a:pt x="1077344" y="1842614"/>
                  <a:pt x="1069229" y="1845452"/>
                  <a:pt x="1060895" y="1845290"/>
                </a:cubicBezTo>
                <a:cubicBezTo>
                  <a:pt x="1058551" y="1845100"/>
                  <a:pt x="1056227" y="1844719"/>
                  <a:pt x="1053941" y="1844148"/>
                </a:cubicBezTo>
                <a:lnTo>
                  <a:pt x="29623" y="1647932"/>
                </a:lnTo>
                <a:cubicBezTo>
                  <a:pt x="12259" y="1644227"/>
                  <a:pt x="-124" y="1628825"/>
                  <a:pt x="0" y="1611071"/>
                </a:cubicBezTo>
                <a:lnTo>
                  <a:pt x="0" y="233375"/>
                </a:lnTo>
                <a:cubicBezTo>
                  <a:pt x="-105" y="215558"/>
                  <a:pt x="12373" y="200139"/>
                  <a:pt x="29813" y="196513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kumimoji="1" lang="zh-CN" altLang="en-US"/>
          </a:p>
        </p:txBody>
      </p:sp>
      <p:sp>
        <p:nvSpPr>
          <p:cNvPr id="17" name="标题 1">
            <a:extLst>
              <a:ext uri="{FF2B5EF4-FFF2-40B4-BE49-F238E27FC236}">
                <a16:creationId xmlns:a16="http://schemas.microsoft.com/office/drawing/2014/main" id="{6CD9C0CE-9A21-3921-6096-69446809811F}"/>
              </a:ext>
            </a:extLst>
          </p:cNvPr>
          <p:cNvSpPr txBox="1"/>
          <p:nvPr/>
        </p:nvSpPr>
        <p:spPr>
          <a:xfrm>
            <a:off x="1139191" y="4978040"/>
            <a:ext cx="3074668" cy="157298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华文细黑" panose="02010600040101010101" charset="-122"/>
              </a:rPr>
              <a:t>点击输入文字内容，根据具体情况输入想表达的文字内容</a:t>
            </a:r>
            <a:endParaRPr lang="en-US" altLang="zh-CN" sz="1400" spc="114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华文细黑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华文细黑" panose="02010600040101010101" charset="-122"/>
              </a:rPr>
              <a:t>点击输入文字内容，根据具体情况输入想表达的文字内容</a:t>
            </a:r>
            <a:endParaRPr lang="en-US" altLang="zh-CN" sz="1400" spc="114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华文细黑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华文细黑" panose="02010600040101010101" charset="-122"/>
              </a:rPr>
              <a:t>点击输入文字内容，根据具体情况输入想表达的文字内容</a:t>
            </a:r>
            <a:endParaRPr lang="en-US" altLang="zh-CN" sz="1400" spc="114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华文细黑" panose="02010600040101010101" charset="-122"/>
            </a:endParaRPr>
          </a:p>
          <a:p>
            <a:pPr>
              <a:lnSpc>
                <a:spcPct val="120000"/>
              </a:lnSpc>
            </a:pPr>
            <a:endParaRPr lang="en-US" altLang="zh-CN" sz="1200" spc="114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华文细黑" panose="02010600040101010101" charset="-122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C95ADECA-D64C-CBBB-B86F-ED48FE53F65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04043" y="1993543"/>
            <a:ext cx="2626953" cy="2209046"/>
          </a:xfrm>
          <a:prstGeom prst="hexagon">
            <a:avLst>
              <a:gd name="adj" fmla="val 29781"/>
              <a:gd name="vf" fmla="val 115470"/>
            </a:avLst>
          </a:prstGeom>
          <a:blipFill>
            <a:blip r:embed="rId3"/>
            <a:srcRect/>
            <a:tile tx="0" ty="0" sx="100000" sy="100000" algn="ctr"/>
          </a:blipFill>
          <a:ln w="12700" cap="sq">
            <a:noFill/>
            <a:miter/>
          </a:ln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7BE04BBE-153A-AD94-F68A-A17F9505D35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53763" y="1993543"/>
            <a:ext cx="2626953" cy="2209046"/>
          </a:xfrm>
          <a:prstGeom prst="hexagon">
            <a:avLst>
              <a:gd name="adj" fmla="val 29781"/>
              <a:gd name="vf" fmla="val 115470"/>
            </a:avLst>
          </a:prstGeom>
          <a:blipFill>
            <a:blip r:embed="rId3"/>
            <a:srcRect/>
            <a:tile tx="0" ty="0" sx="100000" sy="100000" algn="ctr"/>
          </a:blipFill>
          <a:ln w="12700" cap="sq">
            <a:noFill/>
            <a:miter/>
          </a:ln>
        </p:spPr>
      </p:pic>
    </p:spTree>
    <p:extLst>
      <p:ext uri="{BB962C8B-B14F-4D97-AF65-F5344CB8AC3E}">
        <p14:creationId xmlns:p14="http://schemas.microsoft.com/office/powerpoint/2010/main" val="39480045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id="{44FF8A96-EB10-38FE-9452-88CC9211241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664776" y="4036922"/>
            <a:ext cx="2295201" cy="1518538"/>
          </a:xfrm>
          <a:prstGeom prst="parallelogram">
            <a:avLst>
              <a:gd name="adj" fmla="val 43817"/>
            </a:avLst>
          </a:prstGeom>
          <a:blipFill>
            <a:blip r:embed="rId3"/>
            <a:srcRect/>
            <a:tile tx="0" ty="0" sx="100000" sy="100000" algn="ctr"/>
          </a:blipFill>
          <a:ln w="12700" cap="sq">
            <a:noFill/>
            <a:miter/>
          </a:ln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8DA86730-C5C3-39C7-8FDC-3A271EDB0DC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57053" y="1800204"/>
            <a:ext cx="2295201" cy="1518538"/>
          </a:xfrm>
          <a:prstGeom prst="parallelogram">
            <a:avLst>
              <a:gd name="adj" fmla="val 43817"/>
            </a:avLst>
          </a:prstGeom>
          <a:blipFill>
            <a:blip r:embed="rId3"/>
            <a:srcRect/>
            <a:tile tx="0" ty="0" sx="100000" sy="100000" algn="ctr"/>
          </a:blipFill>
          <a:ln w="12700" cap="sq">
            <a:noFill/>
            <a:miter/>
          </a:ln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25230EF1-1322-3C42-61AD-6FB69C308ED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83981" y="1789478"/>
            <a:ext cx="2295201" cy="1518538"/>
          </a:xfrm>
          <a:prstGeom prst="parallelogram">
            <a:avLst>
              <a:gd name="adj" fmla="val 43817"/>
            </a:avLst>
          </a:prstGeom>
          <a:blipFill>
            <a:blip r:embed="rId3"/>
            <a:srcRect/>
            <a:tile tx="0" ty="0" sx="100000" sy="100000" algn="ctr"/>
          </a:blipFill>
          <a:ln w="12700" cap="sq">
            <a:noFill/>
            <a:miter/>
          </a:ln>
        </p:spPr>
      </p:pic>
      <p:sp>
        <p:nvSpPr>
          <p:cNvPr id="2" name="内容占位符 1">
            <a:extLst>
              <a:ext uri="{FF2B5EF4-FFF2-40B4-BE49-F238E27FC236}">
                <a16:creationId xmlns:a16="http://schemas.microsoft.com/office/drawing/2014/main" id="{26AC9104-122E-B832-E1E0-4BF2D959B0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市场分析</a:t>
            </a:r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655ACC28-4943-E00C-C651-939D73F3E020}"/>
              </a:ext>
            </a:extLst>
          </p:cNvPr>
          <p:cNvSpPr txBox="1"/>
          <p:nvPr/>
        </p:nvSpPr>
        <p:spPr>
          <a:xfrm>
            <a:off x="1902955" y="1789478"/>
            <a:ext cx="973271" cy="1518538"/>
          </a:xfrm>
          <a:prstGeom prst="parallelogram">
            <a:avLst>
              <a:gd name="adj" fmla="val 65405"/>
            </a:avLst>
          </a:prstGeom>
          <a:solidFill>
            <a:schemeClr val="accent2">
              <a:alpha val="7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5D314FF4-3859-7687-C1D9-FE0F19726C2A}"/>
              </a:ext>
            </a:extLst>
          </p:cNvPr>
          <p:cNvSpPr txBox="1"/>
          <p:nvPr/>
        </p:nvSpPr>
        <p:spPr>
          <a:xfrm>
            <a:off x="7581939" y="1796405"/>
            <a:ext cx="973271" cy="1518538"/>
          </a:xfrm>
          <a:prstGeom prst="parallelogram">
            <a:avLst>
              <a:gd name="adj" fmla="val 65405"/>
            </a:avLst>
          </a:prstGeom>
          <a:solidFill>
            <a:schemeClr val="accent4">
              <a:alpha val="54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12" name="标题 1">
            <a:extLst>
              <a:ext uri="{FF2B5EF4-FFF2-40B4-BE49-F238E27FC236}">
                <a16:creationId xmlns:a16="http://schemas.microsoft.com/office/drawing/2014/main" id="{624A393B-FB7E-EAFE-467E-FAA2890FF6D2}"/>
              </a:ext>
            </a:extLst>
          </p:cNvPr>
          <p:cNvSpPr txBox="1"/>
          <p:nvPr/>
        </p:nvSpPr>
        <p:spPr>
          <a:xfrm>
            <a:off x="3969624" y="4037943"/>
            <a:ext cx="973271" cy="1518538"/>
          </a:xfrm>
          <a:prstGeom prst="parallelogram">
            <a:avLst>
              <a:gd name="adj" fmla="val 65405"/>
            </a:avLst>
          </a:prstGeom>
          <a:solidFill>
            <a:schemeClr val="accent3">
              <a:alpha val="7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15" name="标题 1">
            <a:extLst>
              <a:ext uri="{FF2B5EF4-FFF2-40B4-BE49-F238E27FC236}">
                <a16:creationId xmlns:a16="http://schemas.microsoft.com/office/drawing/2014/main" id="{3A2D8384-DB54-F02C-D3B5-0CEC4A58A231}"/>
              </a:ext>
            </a:extLst>
          </p:cNvPr>
          <p:cNvSpPr txBox="1"/>
          <p:nvPr/>
        </p:nvSpPr>
        <p:spPr>
          <a:xfrm>
            <a:off x="3004833" y="2221509"/>
            <a:ext cx="3009302" cy="964740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t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华文细黑" panose="02010600040101010101" charset="-122"/>
              </a:rPr>
              <a:t>点击输入文字内容，根据具体情况输入想表达的文字内容</a:t>
            </a:r>
            <a:endParaRPr lang="en-US" altLang="zh-CN" sz="1400" spc="114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华文细黑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华文细黑" panose="02010600040101010101" charset="-122"/>
              </a:rPr>
              <a:t>点击输入文字内容，根据具体情况输入想表达的文字内容</a:t>
            </a:r>
            <a:endParaRPr lang="en-US" altLang="zh-CN" sz="1400" spc="114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华文细黑" panose="02010600040101010101" charset="-122"/>
            </a:endParaRPr>
          </a:p>
        </p:txBody>
      </p:sp>
      <p:sp>
        <p:nvSpPr>
          <p:cNvPr id="16" name="标题 1">
            <a:extLst>
              <a:ext uri="{FF2B5EF4-FFF2-40B4-BE49-F238E27FC236}">
                <a16:creationId xmlns:a16="http://schemas.microsoft.com/office/drawing/2014/main" id="{59B1ACA6-E608-BBF5-EC2E-D764C6647E22}"/>
              </a:ext>
            </a:extLst>
          </p:cNvPr>
          <p:cNvSpPr txBox="1"/>
          <p:nvPr/>
        </p:nvSpPr>
        <p:spPr>
          <a:xfrm>
            <a:off x="3004832" y="1695402"/>
            <a:ext cx="3009302" cy="515381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ctr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kumimoji="1" lang="zh-CN" altLang="en-US" sz="2000" dirty="0">
                <a:ln w="12700">
                  <a:noFill/>
                </a:ln>
                <a:solidFill>
                  <a:schemeClr val="accent2"/>
                </a:solidFill>
                <a:latin typeface="+mj-ea"/>
                <a:ea typeface="+mj-ea"/>
                <a:cs typeface="阿里巴巴普惠体 B" panose="00020600040101010101" charset="-122"/>
              </a:rPr>
              <a:t>输入标题内容</a:t>
            </a:r>
            <a:endParaRPr kumimoji="1" lang="zh-CN" altLang="en-US" sz="20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7" name="标题 1">
            <a:extLst>
              <a:ext uri="{FF2B5EF4-FFF2-40B4-BE49-F238E27FC236}">
                <a16:creationId xmlns:a16="http://schemas.microsoft.com/office/drawing/2014/main" id="{007E6244-CAA3-DF57-5862-9208A376FE28}"/>
              </a:ext>
            </a:extLst>
          </p:cNvPr>
          <p:cNvSpPr txBox="1"/>
          <p:nvPr/>
        </p:nvSpPr>
        <p:spPr>
          <a:xfrm>
            <a:off x="8806509" y="2232235"/>
            <a:ext cx="3009302" cy="964740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t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华文细黑" panose="02010600040101010101" charset="-122"/>
              </a:rPr>
              <a:t>点击输入文字内容，根据具体情况输入想表达的文字内容</a:t>
            </a:r>
            <a:endParaRPr lang="en-US" altLang="zh-CN" sz="1400" spc="114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华文细黑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华文细黑" panose="02010600040101010101" charset="-122"/>
              </a:rPr>
              <a:t>点击输入文字内容，根据具体情况输入想表达的文字内容</a:t>
            </a:r>
            <a:endParaRPr lang="en-US" altLang="zh-CN" sz="1400" spc="114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华文细黑" panose="02010600040101010101" charset="-122"/>
            </a:endParaRPr>
          </a:p>
        </p:txBody>
      </p:sp>
      <p:sp>
        <p:nvSpPr>
          <p:cNvPr id="18" name="标题 1">
            <a:extLst>
              <a:ext uri="{FF2B5EF4-FFF2-40B4-BE49-F238E27FC236}">
                <a16:creationId xmlns:a16="http://schemas.microsoft.com/office/drawing/2014/main" id="{A8278A9F-C701-FAAE-2059-8B9D7E927D15}"/>
              </a:ext>
            </a:extLst>
          </p:cNvPr>
          <p:cNvSpPr txBox="1"/>
          <p:nvPr/>
        </p:nvSpPr>
        <p:spPr>
          <a:xfrm>
            <a:off x="8806508" y="1706128"/>
            <a:ext cx="3009302" cy="515381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ctr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kumimoji="1" lang="zh-CN" altLang="en-US" sz="2000" dirty="0">
                <a:ln w="12700">
                  <a:noFill/>
                </a:ln>
                <a:solidFill>
                  <a:schemeClr val="accent4"/>
                </a:solidFill>
                <a:latin typeface="+mj-ea"/>
                <a:ea typeface="+mj-ea"/>
                <a:cs typeface="阿里巴巴普惠体 B" panose="00020600040101010101" charset="-122"/>
              </a:rPr>
              <a:t>输入标题内容</a:t>
            </a:r>
            <a:endParaRPr kumimoji="1" lang="zh-CN" altLang="en-US" sz="20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19" name="标题 1">
            <a:extLst>
              <a:ext uri="{FF2B5EF4-FFF2-40B4-BE49-F238E27FC236}">
                <a16:creationId xmlns:a16="http://schemas.microsoft.com/office/drawing/2014/main" id="{807EC887-2EBD-96BD-A4DC-93042608203E}"/>
              </a:ext>
            </a:extLst>
          </p:cNvPr>
          <p:cNvSpPr txBox="1"/>
          <p:nvPr/>
        </p:nvSpPr>
        <p:spPr>
          <a:xfrm>
            <a:off x="5381307" y="4552740"/>
            <a:ext cx="3009302" cy="964740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t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华文细黑" panose="02010600040101010101" charset="-122"/>
              </a:rPr>
              <a:t>点击输入文字内容，根据具体情况输入想表达的文字内容</a:t>
            </a:r>
            <a:endParaRPr lang="en-US" altLang="zh-CN" sz="1400" spc="114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华文细黑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华文细黑" panose="02010600040101010101" charset="-122"/>
              </a:rPr>
              <a:t>点击输入文字内容，根据具体情况输入想表达的文字内容</a:t>
            </a:r>
            <a:endParaRPr lang="en-US" altLang="zh-CN" sz="1400" spc="114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华文细黑" panose="02010600040101010101" charset="-122"/>
            </a:endParaRPr>
          </a:p>
        </p:txBody>
      </p:sp>
      <p:sp>
        <p:nvSpPr>
          <p:cNvPr id="20" name="标题 1">
            <a:extLst>
              <a:ext uri="{FF2B5EF4-FFF2-40B4-BE49-F238E27FC236}">
                <a16:creationId xmlns:a16="http://schemas.microsoft.com/office/drawing/2014/main" id="{39CEAC95-0B50-E360-8AAB-F72FB6ECAB3A}"/>
              </a:ext>
            </a:extLst>
          </p:cNvPr>
          <p:cNvSpPr txBox="1"/>
          <p:nvPr/>
        </p:nvSpPr>
        <p:spPr>
          <a:xfrm>
            <a:off x="5381306" y="4026633"/>
            <a:ext cx="3009302" cy="515381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ctr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kumimoji="1" lang="zh-CN" altLang="en-US" sz="2000" dirty="0">
                <a:ln w="12700">
                  <a:noFill/>
                </a:ln>
                <a:solidFill>
                  <a:schemeClr val="accent3"/>
                </a:solidFill>
                <a:latin typeface="+mj-ea"/>
                <a:ea typeface="+mj-ea"/>
                <a:cs typeface="阿里巴巴普惠体 B" panose="00020600040101010101" charset="-122"/>
              </a:rPr>
              <a:t>输入标题内容</a:t>
            </a:r>
            <a:endParaRPr kumimoji="1" lang="zh-CN" altLang="en-US" sz="2000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3218229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1ECE7283-C940-2FCD-60FF-8B8E7E5FB03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前景展望</a:t>
            </a:r>
          </a:p>
        </p:txBody>
      </p:sp>
      <p:sp>
        <p:nvSpPr>
          <p:cNvPr id="3" name="标题 1">
            <a:extLst>
              <a:ext uri="{FF2B5EF4-FFF2-40B4-BE49-F238E27FC236}">
                <a16:creationId xmlns:a16="http://schemas.microsoft.com/office/drawing/2014/main" id="{12B036CD-450D-C5E5-6260-AEA49A6894F3}"/>
              </a:ext>
            </a:extLst>
          </p:cNvPr>
          <p:cNvSpPr txBox="1"/>
          <p:nvPr/>
        </p:nvSpPr>
        <p:spPr>
          <a:xfrm>
            <a:off x="4841544" y="1145523"/>
            <a:ext cx="583493" cy="615553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kumimoji="1" lang="en-US" altLang="zh-CN" sz="4000" dirty="0">
                <a:ln w="12700">
                  <a:solidFill>
                    <a:schemeClr val="accent1"/>
                  </a:solidFill>
                </a:ln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01</a:t>
            </a:r>
            <a:endParaRPr kumimoji="1" lang="zh-CN" altLang="en-US" dirty="0">
              <a:ln>
                <a:solidFill>
                  <a:schemeClr val="accent1"/>
                </a:solidFill>
              </a:ln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00083A80-55FD-9082-E02B-0A2BE0F22791}"/>
              </a:ext>
            </a:extLst>
          </p:cNvPr>
          <p:cNvSpPr txBox="1"/>
          <p:nvPr/>
        </p:nvSpPr>
        <p:spPr>
          <a:xfrm>
            <a:off x="4841544" y="3488236"/>
            <a:ext cx="676467" cy="615553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kumimoji="1" lang="en-US" altLang="zh-CN" sz="4000" dirty="0">
                <a:ln w="12700">
                  <a:solidFill>
                    <a:schemeClr val="accent1"/>
                  </a:solidFill>
                </a:ln>
                <a:noFill/>
                <a:latin typeface="+mn-ea"/>
                <a:cs typeface="OPPOSans B" panose="00020600040101010101" pitchFamily="18" charset="-122"/>
              </a:rPr>
              <a:t>03</a:t>
            </a:r>
            <a:endParaRPr kumimoji="1" lang="zh-CN" altLang="en-US" dirty="0">
              <a:ln>
                <a:solidFill>
                  <a:schemeClr val="accent1"/>
                </a:solidFill>
              </a:ln>
              <a:noFill/>
              <a:latin typeface="+mn-ea"/>
            </a:endParaRPr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D69119F4-3E0B-FF32-F1FB-BE7E0414C8A8}"/>
              </a:ext>
            </a:extLst>
          </p:cNvPr>
          <p:cNvSpPr txBox="1"/>
          <p:nvPr/>
        </p:nvSpPr>
        <p:spPr>
          <a:xfrm>
            <a:off x="10588042" y="1145523"/>
            <a:ext cx="676467" cy="615553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kumimoji="1" lang="en-US" altLang="zh-CN" sz="4000" dirty="0">
                <a:ln w="12700">
                  <a:solidFill>
                    <a:schemeClr val="accent1"/>
                  </a:solidFill>
                </a:ln>
                <a:noFill/>
                <a:latin typeface="+mn-ea"/>
                <a:cs typeface="OPPOSans B" panose="00020600040101010101" pitchFamily="18" charset="-122"/>
              </a:rPr>
              <a:t>02</a:t>
            </a:r>
            <a:endParaRPr kumimoji="1" lang="zh-CN" altLang="en-US" dirty="0">
              <a:ln>
                <a:solidFill>
                  <a:schemeClr val="accent1"/>
                </a:solidFill>
              </a:ln>
              <a:noFill/>
              <a:latin typeface="+mn-ea"/>
            </a:endParaRPr>
          </a:p>
        </p:txBody>
      </p:sp>
      <p:sp>
        <p:nvSpPr>
          <p:cNvPr id="6" name="标题 1">
            <a:extLst>
              <a:ext uri="{FF2B5EF4-FFF2-40B4-BE49-F238E27FC236}">
                <a16:creationId xmlns:a16="http://schemas.microsoft.com/office/drawing/2014/main" id="{38A466A6-2E01-1A92-5917-517A08897E12}"/>
              </a:ext>
            </a:extLst>
          </p:cNvPr>
          <p:cNvSpPr txBox="1"/>
          <p:nvPr/>
        </p:nvSpPr>
        <p:spPr>
          <a:xfrm>
            <a:off x="10588042" y="3472996"/>
            <a:ext cx="676467" cy="615553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kumimoji="1" lang="en-US" altLang="zh-CN" sz="4000" dirty="0">
                <a:ln w="12700">
                  <a:solidFill>
                    <a:schemeClr val="accent1"/>
                  </a:solidFill>
                </a:ln>
                <a:noFill/>
                <a:latin typeface="+mn-ea"/>
                <a:cs typeface="OPPOSans B" panose="00020600040101010101" pitchFamily="18" charset="-122"/>
              </a:rPr>
              <a:t>04</a:t>
            </a:r>
            <a:endParaRPr kumimoji="1" lang="zh-CN" altLang="en-US" dirty="0">
              <a:ln>
                <a:solidFill>
                  <a:schemeClr val="accent1"/>
                </a:solidFill>
              </a:ln>
              <a:noFill/>
              <a:latin typeface="+mn-ea"/>
            </a:endParaRPr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66F5FE95-3C7B-6A1F-7990-3CC48D230D13}"/>
              </a:ext>
            </a:extLst>
          </p:cNvPr>
          <p:cNvSpPr txBox="1"/>
          <p:nvPr/>
        </p:nvSpPr>
        <p:spPr>
          <a:xfrm>
            <a:off x="666750" y="1555998"/>
            <a:ext cx="5112000" cy="1800000"/>
          </a:xfrm>
          <a:prstGeom prst="roundRect">
            <a:avLst>
              <a:gd name="adj" fmla="val 7804"/>
            </a:avLst>
          </a:prstGeom>
          <a:solidFill>
            <a:schemeClr val="bg1"/>
          </a:solidFill>
          <a:ln w="6350" cap="flat">
            <a:solidFill>
              <a:schemeClr val="accent1"/>
            </a:solidFill>
            <a:miter/>
          </a:ln>
          <a:effectLst>
            <a:outerShdw blurRad="317500" dist="127000" dir="2700000" algn="tl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id="{B063394E-3D26-5E66-58C6-A09C10F32E7E}"/>
              </a:ext>
            </a:extLst>
          </p:cNvPr>
          <p:cNvSpPr txBox="1"/>
          <p:nvPr/>
        </p:nvSpPr>
        <p:spPr>
          <a:xfrm>
            <a:off x="666750" y="3884101"/>
            <a:ext cx="5112000" cy="1800000"/>
          </a:xfrm>
          <a:prstGeom prst="roundRect">
            <a:avLst>
              <a:gd name="adj" fmla="val 7804"/>
            </a:avLst>
          </a:prstGeom>
          <a:solidFill>
            <a:schemeClr val="bg1"/>
          </a:solidFill>
          <a:ln w="6350" cap="flat">
            <a:solidFill>
              <a:schemeClr val="accent1"/>
            </a:solidFill>
            <a:miter/>
          </a:ln>
          <a:effectLst>
            <a:outerShdw blurRad="317500" dist="127000" dir="2700000" algn="tl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13" name="标题 1">
            <a:extLst>
              <a:ext uri="{FF2B5EF4-FFF2-40B4-BE49-F238E27FC236}">
                <a16:creationId xmlns:a16="http://schemas.microsoft.com/office/drawing/2014/main" id="{CBABACB9-81BF-BE3B-4FA0-30F5AD681BA3}"/>
              </a:ext>
            </a:extLst>
          </p:cNvPr>
          <p:cNvSpPr txBox="1"/>
          <p:nvPr/>
        </p:nvSpPr>
        <p:spPr>
          <a:xfrm>
            <a:off x="913338" y="1775816"/>
            <a:ext cx="540007" cy="540000"/>
          </a:xfrm>
          <a:custGeom>
            <a:avLst/>
            <a:gdLst>
              <a:gd name="connsiteX0" fmla="*/ 438553 w 720000"/>
              <a:gd name="connsiteY0" fmla="*/ 189601 h 720000"/>
              <a:gd name="connsiteX1" fmla="*/ 373556 w 720000"/>
              <a:gd name="connsiteY1" fmla="*/ 216451 h 720000"/>
              <a:gd name="connsiteX2" fmla="*/ 232180 w 720000"/>
              <a:gd name="connsiteY2" fmla="*/ 357827 h 720000"/>
              <a:gd name="connsiteX3" fmla="*/ 191861 w 720000"/>
              <a:gd name="connsiteY3" fmla="*/ 528226 h 720000"/>
              <a:gd name="connsiteX4" fmla="*/ 362260 w 720000"/>
              <a:gd name="connsiteY4" fmla="*/ 487907 h 720000"/>
              <a:gd name="connsiteX5" fmla="*/ 503636 w 720000"/>
              <a:gd name="connsiteY5" fmla="*/ 346444 h 720000"/>
              <a:gd name="connsiteX6" fmla="*/ 503636 w 720000"/>
              <a:gd name="connsiteY6" fmla="*/ 216365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537524 w 720000"/>
              <a:gd name="connsiteY9" fmla="*/ 182476 h 720000"/>
              <a:gd name="connsiteX10" fmla="*/ 537524 w 720000"/>
              <a:gd name="connsiteY10" fmla="*/ 380420 h 720000"/>
              <a:gd name="connsiteX11" fmla="*/ 396149 w 720000"/>
              <a:gd name="connsiteY11" fmla="*/ 521796 h 720000"/>
              <a:gd name="connsiteX12" fmla="*/ 141637 w 720000"/>
              <a:gd name="connsiteY12" fmla="*/ 578364 h 720000"/>
              <a:gd name="connsiteX13" fmla="*/ 198205 w 720000"/>
              <a:gd name="connsiteY13" fmla="*/ 323852 h 720000"/>
              <a:gd name="connsiteX14" fmla="*/ 339581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47965 h 720000"/>
              <a:gd name="connsiteX17" fmla="*/ 47965 w 720000"/>
              <a:gd name="connsiteY17" fmla="*/ 120000 h 720000"/>
              <a:gd name="connsiteX18" fmla="*/ 47965 w 720000"/>
              <a:gd name="connsiteY18" fmla="*/ 600000 h 720000"/>
              <a:gd name="connsiteX19" fmla="*/ 120000 w 720000"/>
              <a:gd name="connsiteY19" fmla="*/ 672035 h 720000"/>
              <a:gd name="connsiteX20" fmla="*/ 600000 w 720000"/>
              <a:gd name="connsiteY20" fmla="*/ 672035 h 720000"/>
              <a:gd name="connsiteX21" fmla="*/ 672035 w 720000"/>
              <a:gd name="connsiteY21" fmla="*/ 600000 h 720000"/>
              <a:gd name="connsiteX22" fmla="*/ 672035 w 720000"/>
              <a:gd name="connsiteY22" fmla="*/ 120000 h 720000"/>
              <a:gd name="connsiteX23" fmla="*/ 600000 w 720000"/>
              <a:gd name="connsiteY23" fmla="*/ 47965 h 720000"/>
              <a:gd name="connsiteX24" fmla="*/ 120000 w 720000"/>
              <a:gd name="connsiteY24" fmla="*/ 0 h 720000"/>
              <a:gd name="connsiteX25" fmla="*/ 600000 w 720000"/>
              <a:gd name="connsiteY25" fmla="*/ 0 h 720000"/>
              <a:gd name="connsiteX26" fmla="*/ 720000 w 720000"/>
              <a:gd name="connsiteY26" fmla="*/ 120000 h 720000"/>
              <a:gd name="connsiteX27" fmla="*/ 720000 w 720000"/>
              <a:gd name="connsiteY27" fmla="*/ 600000 h 720000"/>
              <a:gd name="connsiteX28" fmla="*/ 600000 w 720000"/>
              <a:gd name="connsiteY28" fmla="*/ 720000 h 720000"/>
              <a:gd name="connsiteX29" fmla="*/ 120000 w 720000"/>
              <a:gd name="connsiteY29" fmla="*/ 720000 h 720000"/>
              <a:gd name="connsiteX30" fmla="*/ 0 w 720000"/>
              <a:gd name="connsiteY30" fmla="*/ 600000 h 720000"/>
              <a:gd name="connsiteX31" fmla="*/ 0 w 720000"/>
              <a:gd name="connsiteY31" fmla="*/ 120000 h 720000"/>
              <a:gd name="connsiteX32" fmla="*/ 120000 w 720000"/>
              <a:gd name="connsiteY32" fmla="*/ 0 h 720000"/>
            </a:gdLst>
            <a:ahLst/>
            <a:cxnLst/>
            <a:rect l="l" t="t" r="r" b="b"/>
            <a:pathLst>
              <a:path w="720000" h="720000">
                <a:moveTo>
                  <a:pt x="438553" y="189601"/>
                </a:moveTo>
                <a:cubicBezTo>
                  <a:pt x="413875" y="189601"/>
                  <a:pt x="390761" y="199073"/>
                  <a:pt x="373556" y="216451"/>
                </a:cubicBezTo>
                <a:lnTo>
                  <a:pt x="232180" y="357827"/>
                </a:lnTo>
                <a:cubicBezTo>
                  <a:pt x="212456" y="377465"/>
                  <a:pt x="197336" y="453584"/>
                  <a:pt x="191861" y="528226"/>
                </a:cubicBezTo>
                <a:cubicBezTo>
                  <a:pt x="266503" y="522665"/>
                  <a:pt x="342622" y="507545"/>
                  <a:pt x="362260" y="487907"/>
                </a:cubicBezTo>
                <a:lnTo>
                  <a:pt x="503636" y="346444"/>
                </a:lnTo>
                <a:cubicBezTo>
                  <a:pt x="539523" y="310557"/>
                  <a:pt x="539523" y="252252"/>
                  <a:pt x="503636" y="216365"/>
                </a:cubicBezTo>
                <a:cubicBezTo>
                  <a:pt x="486344" y="199073"/>
                  <a:pt x="463230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74440" y="141636"/>
                  <a:pt x="510327" y="155191"/>
                  <a:pt x="537524" y="182476"/>
                </a:cubicBezTo>
                <a:cubicBezTo>
                  <a:pt x="592007" y="236872"/>
                  <a:pt x="592007" y="325938"/>
                  <a:pt x="537524" y="380420"/>
                </a:cubicBezTo>
                <a:lnTo>
                  <a:pt x="396149" y="521796"/>
                </a:lnTo>
                <a:cubicBezTo>
                  <a:pt x="341753" y="576278"/>
                  <a:pt x="141637" y="578364"/>
                  <a:pt x="141637" y="578364"/>
                </a:cubicBezTo>
                <a:cubicBezTo>
                  <a:pt x="141637" y="578364"/>
                  <a:pt x="143723" y="378334"/>
                  <a:pt x="198205" y="323852"/>
                </a:cubicBezTo>
                <a:lnTo>
                  <a:pt x="339581" y="182476"/>
                </a:lnTo>
                <a:cubicBezTo>
                  <a:pt x="366778" y="155278"/>
                  <a:pt x="402666" y="141636"/>
                  <a:pt x="438553" y="141636"/>
                </a:cubicBezTo>
                <a:close/>
                <a:moveTo>
                  <a:pt x="120000" y="47965"/>
                </a:moveTo>
                <a:cubicBezTo>
                  <a:pt x="80290" y="47965"/>
                  <a:pt x="47965" y="80290"/>
                  <a:pt x="47965" y="120000"/>
                </a:cubicBezTo>
                <a:lnTo>
                  <a:pt x="47965" y="600000"/>
                </a:lnTo>
                <a:cubicBezTo>
                  <a:pt x="47965" y="639711"/>
                  <a:pt x="80290" y="672035"/>
                  <a:pt x="120000" y="672035"/>
                </a:cubicBezTo>
                <a:lnTo>
                  <a:pt x="600000" y="672035"/>
                </a:lnTo>
                <a:cubicBezTo>
                  <a:pt x="639711" y="672035"/>
                  <a:pt x="672035" y="639711"/>
                  <a:pt x="672035" y="600000"/>
                </a:cubicBezTo>
                <a:lnTo>
                  <a:pt x="672035" y="120000"/>
                </a:lnTo>
                <a:cubicBezTo>
                  <a:pt x="672035" y="80290"/>
                  <a:pt x="639711" y="47965"/>
                  <a:pt x="600000" y="47965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accent1"/>
          </a:solidFill>
          <a:ln w="9525" cap="sq">
            <a:noFill/>
            <a:miter/>
          </a:ln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id="{B4814F69-705A-B1BA-5209-B9100915516A}"/>
              </a:ext>
            </a:extLst>
          </p:cNvPr>
          <p:cNvSpPr txBox="1"/>
          <p:nvPr/>
        </p:nvSpPr>
        <p:spPr>
          <a:xfrm>
            <a:off x="893741" y="4150592"/>
            <a:ext cx="540000" cy="446653"/>
          </a:xfrm>
          <a:custGeom>
            <a:avLst/>
            <a:gdLst>
              <a:gd name="connsiteX0" fmla="*/ 153878 w 870468"/>
              <a:gd name="connsiteY0" fmla="*/ 353026 h 720000"/>
              <a:gd name="connsiteX1" fmla="*/ 449972 w 870468"/>
              <a:gd name="connsiteY1" fmla="*/ 353026 h 720000"/>
              <a:gd name="connsiteX2" fmla="*/ 489985 w 870468"/>
              <a:gd name="connsiteY2" fmla="*/ 393039 h 720000"/>
              <a:gd name="connsiteX3" fmla="*/ 449972 w 870468"/>
              <a:gd name="connsiteY3" fmla="*/ 433051 h 720000"/>
              <a:gd name="connsiteX4" fmla="*/ 153878 w 870468"/>
              <a:gd name="connsiteY4" fmla="*/ 433051 h 720000"/>
              <a:gd name="connsiteX5" fmla="*/ 113865 w 870468"/>
              <a:gd name="connsiteY5" fmla="*/ 393039 h 720000"/>
              <a:gd name="connsiteX6" fmla="*/ 153878 w 870468"/>
              <a:gd name="connsiteY6" fmla="*/ 353026 h 720000"/>
              <a:gd name="connsiteX7" fmla="*/ 68708 w 870468"/>
              <a:gd name="connsiteY7" fmla="*/ 275858 h 720000"/>
              <a:gd name="connsiteX8" fmla="*/ 68708 w 870468"/>
              <a:gd name="connsiteY8" fmla="*/ 603735 h 720000"/>
              <a:gd name="connsiteX9" fmla="*/ 116266 w 870468"/>
              <a:gd name="connsiteY9" fmla="*/ 651293 h 720000"/>
              <a:gd name="connsiteX10" fmla="*/ 598821 w 870468"/>
              <a:gd name="connsiteY10" fmla="*/ 651293 h 720000"/>
              <a:gd name="connsiteX11" fmla="*/ 754317 w 870468"/>
              <a:gd name="connsiteY11" fmla="*/ 651293 h 720000"/>
              <a:gd name="connsiteX12" fmla="*/ 801875 w 870468"/>
              <a:gd name="connsiteY12" fmla="*/ 603735 h 720000"/>
              <a:gd name="connsiteX13" fmla="*/ 801875 w 870468"/>
              <a:gd name="connsiteY13" fmla="*/ 275858 h 720000"/>
              <a:gd name="connsiteX14" fmla="*/ 598821 w 870468"/>
              <a:gd name="connsiteY14" fmla="*/ 275858 h 720000"/>
              <a:gd name="connsiteX15" fmla="*/ 116266 w 870468"/>
              <a:gd name="connsiteY15" fmla="*/ 68593 h 720000"/>
              <a:gd name="connsiteX16" fmla="*/ 68708 w 870468"/>
              <a:gd name="connsiteY16" fmla="*/ 116151 h 720000"/>
              <a:gd name="connsiteX17" fmla="*/ 68708 w 870468"/>
              <a:gd name="connsiteY17" fmla="*/ 207265 h 720000"/>
              <a:gd name="connsiteX18" fmla="*/ 598821 w 870468"/>
              <a:gd name="connsiteY18" fmla="*/ 207265 h 720000"/>
              <a:gd name="connsiteX19" fmla="*/ 801875 w 870468"/>
              <a:gd name="connsiteY19" fmla="*/ 207265 h 720000"/>
              <a:gd name="connsiteX20" fmla="*/ 801875 w 870468"/>
              <a:gd name="connsiteY20" fmla="*/ 116151 h 720000"/>
              <a:gd name="connsiteX21" fmla="*/ 754317 w 870468"/>
              <a:gd name="connsiteY21" fmla="*/ 68593 h 720000"/>
              <a:gd name="connsiteX22" fmla="*/ 598821 w 870468"/>
              <a:gd name="connsiteY22" fmla="*/ 68593 h 720000"/>
              <a:gd name="connsiteX23" fmla="*/ 116266 w 870468"/>
              <a:gd name="connsiteY23" fmla="*/ 0 h 720000"/>
              <a:gd name="connsiteX24" fmla="*/ 598821 w 870468"/>
              <a:gd name="connsiteY24" fmla="*/ 0 h 720000"/>
              <a:gd name="connsiteX25" fmla="*/ 754317 w 870468"/>
              <a:gd name="connsiteY25" fmla="*/ 0 h 720000"/>
              <a:gd name="connsiteX26" fmla="*/ 870468 w 870468"/>
              <a:gd name="connsiteY26" fmla="*/ 116151 h 720000"/>
              <a:gd name="connsiteX27" fmla="*/ 870468 w 870468"/>
              <a:gd name="connsiteY27" fmla="*/ 241562 h 720000"/>
              <a:gd name="connsiteX28" fmla="*/ 870468 w 870468"/>
              <a:gd name="connsiteY28" fmla="*/ 603735 h 720000"/>
              <a:gd name="connsiteX29" fmla="*/ 754317 w 870468"/>
              <a:gd name="connsiteY29" fmla="*/ 720000 h 720000"/>
              <a:gd name="connsiteX30" fmla="*/ 598821 w 870468"/>
              <a:gd name="connsiteY30" fmla="*/ 720000 h 720000"/>
              <a:gd name="connsiteX31" fmla="*/ 116266 w 870468"/>
              <a:gd name="connsiteY31" fmla="*/ 720000 h 720000"/>
              <a:gd name="connsiteX32" fmla="*/ 115 w 870468"/>
              <a:gd name="connsiteY32" fmla="*/ 603849 h 720000"/>
              <a:gd name="connsiteX33" fmla="*/ 115 w 870468"/>
              <a:gd name="connsiteY33" fmla="*/ 241841 h 720000"/>
              <a:gd name="connsiteX34" fmla="*/ 0 w 870468"/>
              <a:gd name="connsiteY34" fmla="*/ 241562 h 720000"/>
              <a:gd name="connsiteX35" fmla="*/ 115 w 870468"/>
              <a:gd name="connsiteY35" fmla="*/ 241284 h 720000"/>
              <a:gd name="connsiteX36" fmla="*/ 115 w 870468"/>
              <a:gd name="connsiteY36" fmla="*/ 116151 h 720000"/>
              <a:gd name="connsiteX37" fmla="*/ 116266 w 870468"/>
              <a:gd name="connsiteY37" fmla="*/ 0 h 720000"/>
            </a:gdLst>
            <a:ahLst/>
            <a:cxnLst/>
            <a:rect l="l" t="t" r="r" b="b"/>
            <a:pathLst>
              <a:path w="870468" h="720000">
                <a:moveTo>
                  <a:pt x="153878" y="353026"/>
                </a:moveTo>
                <a:lnTo>
                  <a:pt x="449972" y="353026"/>
                </a:lnTo>
                <a:cubicBezTo>
                  <a:pt x="472036" y="353026"/>
                  <a:pt x="489985" y="370975"/>
                  <a:pt x="489985" y="393039"/>
                </a:cubicBezTo>
                <a:cubicBezTo>
                  <a:pt x="489985" y="415103"/>
                  <a:pt x="472150" y="433051"/>
                  <a:pt x="449972" y="433051"/>
                </a:cubicBezTo>
                <a:lnTo>
                  <a:pt x="153878" y="433051"/>
                </a:lnTo>
                <a:cubicBezTo>
                  <a:pt x="131814" y="433051"/>
                  <a:pt x="113865" y="415103"/>
                  <a:pt x="113865" y="393039"/>
                </a:cubicBezTo>
                <a:cubicBezTo>
                  <a:pt x="113865" y="370975"/>
                  <a:pt x="131814" y="353026"/>
                  <a:pt x="153878" y="353026"/>
                </a:cubicBezTo>
                <a:close/>
                <a:moveTo>
                  <a:pt x="68708" y="275858"/>
                </a:moveTo>
                <a:lnTo>
                  <a:pt x="68708" y="603735"/>
                </a:lnTo>
                <a:cubicBezTo>
                  <a:pt x="68708" y="630029"/>
                  <a:pt x="90087" y="651293"/>
                  <a:pt x="116266" y="651293"/>
                </a:cubicBezTo>
                <a:lnTo>
                  <a:pt x="598821" y="651293"/>
                </a:lnTo>
                <a:lnTo>
                  <a:pt x="754317" y="651293"/>
                </a:lnTo>
                <a:cubicBezTo>
                  <a:pt x="780611" y="651293"/>
                  <a:pt x="801875" y="629915"/>
                  <a:pt x="801875" y="603735"/>
                </a:cubicBezTo>
                <a:lnTo>
                  <a:pt x="801875" y="275858"/>
                </a:lnTo>
                <a:lnTo>
                  <a:pt x="598821" y="275858"/>
                </a:lnTo>
                <a:close/>
                <a:moveTo>
                  <a:pt x="116266" y="68593"/>
                </a:moveTo>
                <a:cubicBezTo>
                  <a:pt x="89972" y="68593"/>
                  <a:pt x="68708" y="89972"/>
                  <a:pt x="68708" y="116151"/>
                </a:cubicBezTo>
                <a:lnTo>
                  <a:pt x="68708" y="207265"/>
                </a:lnTo>
                <a:lnTo>
                  <a:pt x="598821" y="207265"/>
                </a:lnTo>
                <a:lnTo>
                  <a:pt x="801875" y="207265"/>
                </a:lnTo>
                <a:lnTo>
                  <a:pt x="801875" y="116151"/>
                </a:lnTo>
                <a:cubicBezTo>
                  <a:pt x="801875" y="89857"/>
                  <a:pt x="780497" y="68593"/>
                  <a:pt x="754317" y="68593"/>
                </a:cubicBezTo>
                <a:lnTo>
                  <a:pt x="598821" y="68593"/>
                </a:lnTo>
                <a:close/>
                <a:moveTo>
                  <a:pt x="116266" y="0"/>
                </a:moveTo>
                <a:lnTo>
                  <a:pt x="598821" y="0"/>
                </a:lnTo>
                <a:lnTo>
                  <a:pt x="754317" y="0"/>
                </a:lnTo>
                <a:cubicBezTo>
                  <a:pt x="818338" y="0"/>
                  <a:pt x="870468" y="52131"/>
                  <a:pt x="870468" y="116151"/>
                </a:cubicBezTo>
                <a:lnTo>
                  <a:pt x="870468" y="241562"/>
                </a:lnTo>
                <a:lnTo>
                  <a:pt x="870468" y="603735"/>
                </a:lnTo>
                <a:cubicBezTo>
                  <a:pt x="870468" y="667869"/>
                  <a:pt x="818338" y="720000"/>
                  <a:pt x="754317" y="720000"/>
                </a:cubicBezTo>
                <a:lnTo>
                  <a:pt x="598821" y="720000"/>
                </a:lnTo>
                <a:lnTo>
                  <a:pt x="116266" y="720000"/>
                </a:lnTo>
                <a:cubicBezTo>
                  <a:pt x="52246" y="720000"/>
                  <a:pt x="115" y="667869"/>
                  <a:pt x="115" y="603849"/>
                </a:cubicBezTo>
                <a:lnTo>
                  <a:pt x="115" y="241841"/>
                </a:lnTo>
                <a:lnTo>
                  <a:pt x="0" y="241562"/>
                </a:lnTo>
                <a:lnTo>
                  <a:pt x="115" y="241284"/>
                </a:lnTo>
                <a:lnTo>
                  <a:pt x="115" y="116151"/>
                </a:lnTo>
                <a:cubicBezTo>
                  <a:pt x="115" y="52131"/>
                  <a:pt x="52246" y="0"/>
                  <a:pt x="116266" y="0"/>
                </a:cubicBezTo>
                <a:close/>
              </a:path>
            </a:pathLst>
          </a:custGeom>
          <a:solidFill>
            <a:schemeClr val="accent1"/>
          </a:solidFill>
          <a:ln w="9525" cap="sq">
            <a:noFill/>
            <a:miter/>
          </a:ln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15" name="标题 1">
            <a:extLst>
              <a:ext uri="{FF2B5EF4-FFF2-40B4-BE49-F238E27FC236}">
                <a16:creationId xmlns:a16="http://schemas.microsoft.com/office/drawing/2014/main" id="{CE2E2100-AF6C-261A-2AA8-0AA97BE6F591}"/>
              </a:ext>
            </a:extLst>
          </p:cNvPr>
          <p:cNvSpPr txBox="1"/>
          <p:nvPr/>
        </p:nvSpPr>
        <p:spPr>
          <a:xfrm>
            <a:off x="6413250" y="1555998"/>
            <a:ext cx="5112000" cy="1800000"/>
          </a:xfrm>
          <a:prstGeom prst="roundRect">
            <a:avLst>
              <a:gd name="adj" fmla="val 7804"/>
            </a:avLst>
          </a:prstGeom>
          <a:solidFill>
            <a:schemeClr val="bg1"/>
          </a:solidFill>
          <a:ln w="6350" cap="flat">
            <a:solidFill>
              <a:schemeClr val="accent1"/>
            </a:solidFill>
            <a:miter/>
          </a:ln>
          <a:effectLst>
            <a:outerShdw blurRad="317500" dist="127000" dir="2700000" algn="tl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17" name="标题 1">
            <a:extLst>
              <a:ext uri="{FF2B5EF4-FFF2-40B4-BE49-F238E27FC236}">
                <a16:creationId xmlns:a16="http://schemas.microsoft.com/office/drawing/2014/main" id="{E481F768-B95B-2DC7-A657-59DE4C9BE4B7}"/>
              </a:ext>
            </a:extLst>
          </p:cNvPr>
          <p:cNvSpPr txBox="1"/>
          <p:nvPr/>
        </p:nvSpPr>
        <p:spPr>
          <a:xfrm>
            <a:off x="6413250" y="3884101"/>
            <a:ext cx="5112000" cy="1800000"/>
          </a:xfrm>
          <a:prstGeom prst="roundRect">
            <a:avLst>
              <a:gd name="adj" fmla="val 7804"/>
            </a:avLst>
          </a:prstGeom>
          <a:solidFill>
            <a:schemeClr val="bg1"/>
          </a:solidFill>
          <a:ln w="6350" cap="flat">
            <a:solidFill>
              <a:schemeClr val="accent1"/>
            </a:solidFill>
            <a:miter/>
          </a:ln>
          <a:effectLst>
            <a:outerShdw blurRad="317500" dist="127000" dir="2700000" algn="tl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21" name="标题 1">
            <a:extLst>
              <a:ext uri="{FF2B5EF4-FFF2-40B4-BE49-F238E27FC236}">
                <a16:creationId xmlns:a16="http://schemas.microsoft.com/office/drawing/2014/main" id="{048EB99D-F878-F764-DD11-697D2012B347}"/>
              </a:ext>
            </a:extLst>
          </p:cNvPr>
          <p:cNvSpPr txBox="1"/>
          <p:nvPr/>
        </p:nvSpPr>
        <p:spPr>
          <a:xfrm>
            <a:off x="6659837" y="1791332"/>
            <a:ext cx="540007" cy="508969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/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accent1"/>
          </a:solidFill>
          <a:ln w="9525" cap="sq">
            <a:noFill/>
            <a:miter/>
          </a:ln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22" name="标题 1">
            <a:extLst>
              <a:ext uri="{FF2B5EF4-FFF2-40B4-BE49-F238E27FC236}">
                <a16:creationId xmlns:a16="http://schemas.microsoft.com/office/drawing/2014/main" id="{39A67DF8-01B1-7401-6A1C-A9503A5DB018}"/>
              </a:ext>
            </a:extLst>
          </p:cNvPr>
          <p:cNvSpPr txBox="1"/>
          <p:nvPr/>
        </p:nvSpPr>
        <p:spPr>
          <a:xfrm>
            <a:off x="6660989" y="4103919"/>
            <a:ext cx="465269" cy="504000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/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accent1"/>
          </a:solidFill>
          <a:ln w="9525" cap="sq">
            <a:noFill/>
            <a:miter/>
          </a:ln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23" name="标题 1">
            <a:extLst>
              <a:ext uri="{FF2B5EF4-FFF2-40B4-BE49-F238E27FC236}">
                <a16:creationId xmlns:a16="http://schemas.microsoft.com/office/drawing/2014/main" id="{D44526DD-E977-53CC-EB92-D4057ED04A7F}"/>
              </a:ext>
            </a:extLst>
          </p:cNvPr>
          <p:cNvSpPr txBox="1"/>
          <p:nvPr/>
        </p:nvSpPr>
        <p:spPr>
          <a:xfrm>
            <a:off x="1776003" y="2160497"/>
            <a:ext cx="3586571" cy="964740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t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华文细黑" panose="02010600040101010101" charset="-122"/>
              </a:rPr>
              <a:t>点击输入文字内容，根据具体情况输入想表达的文字内容</a:t>
            </a:r>
            <a:endParaRPr lang="en-US" altLang="zh-CN" sz="1400" spc="114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华文细黑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华文细黑" panose="02010600040101010101" charset="-122"/>
              </a:rPr>
              <a:t>点击输入文字内容，根据具体情况输入想表达的文字内容</a:t>
            </a:r>
            <a:endParaRPr lang="en-US" altLang="zh-CN" sz="1400" spc="114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华文细黑" panose="02010600040101010101" charset="-122"/>
            </a:endParaRPr>
          </a:p>
        </p:txBody>
      </p:sp>
      <p:sp>
        <p:nvSpPr>
          <p:cNvPr id="24" name="标题 1">
            <a:extLst>
              <a:ext uri="{FF2B5EF4-FFF2-40B4-BE49-F238E27FC236}">
                <a16:creationId xmlns:a16="http://schemas.microsoft.com/office/drawing/2014/main" id="{AD71D5C3-25CF-35EF-5C64-20D36C522B69}"/>
              </a:ext>
            </a:extLst>
          </p:cNvPr>
          <p:cNvSpPr txBox="1"/>
          <p:nvPr/>
        </p:nvSpPr>
        <p:spPr>
          <a:xfrm>
            <a:off x="1776003" y="1634390"/>
            <a:ext cx="3009302" cy="515381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ctr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kumimoji="1" lang="zh-CN" altLang="en-US" sz="2000" dirty="0">
                <a:ln w="12700"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阿里巴巴普惠体 B" panose="00020600040101010101" charset="-122"/>
              </a:rPr>
              <a:t>输入标题内容</a:t>
            </a:r>
            <a:endParaRPr kumimoji="1" lang="zh-CN" altLang="en-US" sz="2000" dirty="0">
              <a:latin typeface="+mj-ea"/>
              <a:ea typeface="+mj-ea"/>
            </a:endParaRPr>
          </a:p>
        </p:txBody>
      </p:sp>
      <p:sp>
        <p:nvSpPr>
          <p:cNvPr id="25" name="标题 1">
            <a:extLst>
              <a:ext uri="{FF2B5EF4-FFF2-40B4-BE49-F238E27FC236}">
                <a16:creationId xmlns:a16="http://schemas.microsoft.com/office/drawing/2014/main" id="{18B99FF3-CA0B-5839-4263-94C9ADC44415}"/>
              </a:ext>
            </a:extLst>
          </p:cNvPr>
          <p:cNvSpPr txBox="1"/>
          <p:nvPr/>
        </p:nvSpPr>
        <p:spPr>
          <a:xfrm>
            <a:off x="1734532" y="4495489"/>
            <a:ext cx="3586571" cy="964740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t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华文细黑" panose="02010600040101010101" charset="-122"/>
              </a:rPr>
              <a:t>点击输入文字内容，根据具体情况输入想表达的文字内容</a:t>
            </a:r>
            <a:endParaRPr lang="en-US" altLang="zh-CN" sz="1400" spc="114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华文细黑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华文细黑" panose="02010600040101010101" charset="-122"/>
              </a:rPr>
              <a:t>点击输入文字内容，根据具体情况输入想表达的文字内容</a:t>
            </a:r>
            <a:endParaRPr lang="en-US" altLang="zh-CN" sz="1400" spc="114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华文细黑" panose="02010600040101010101" charset="-122"/>
            </a:endParaRPr>
          </a:p>
        </p:txBody>
      </p:sp>
      <p:sp>
        <p:nvSpPr>
          <p:cNvPr id="26" name="标题 1">
            <a:extLst>
              <a:ext uri="{FF2B5EF4-FFF2-40B4-BE49-F238E27FC236}">
                <a16:creationId xmlns:a16="http://schemas.microsoft.com/office/drawing/2014/main" id="{A5C7AA66-8246-E969-5347-F11555C481AA}"/>
              </a:ext>
            </a:extLst>
          </p:cNvPr>
          <p:cNvSpPr txBox="1"/>
          <p:nvPr/>
        </p:nvSpPr>
        <p:spPr>
          <a:xfrm>
            <a:off x="1734532" y="3969382"/>
            <a:ext cx="3009302" cy="515381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ctr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kumimoji="1" lang="zh-CN" altLang="en-US" sz="2000" dirty="0">
                <a:ln w="12700"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阿里巴巴普惠体 B" panose="00020600040101010101" charset="-122"/>
              </a:rPr>
              <a:t>输入标题内容</a:t>
            </a:r>
            <a:endParaRPr kumimoji="1" lang="zh-CN" altLang="en-US" sz="2000" dirty="0">
              <a:latin typeface="+mj-ea"/>
              <a:ea typeface="+mj-ea"/>
            </a:endParaRPr>
          </a:p>
        </p:txBody>
      </p:sp>
      <p:sp>
        <p:nvSpPr>
          <p:cNvPr id="27" name="标题 1">
            <a:extLst>
              <a:ext uri="{FF2B5EF4-FFF2-40B4-BE49-F238E27FC236}">
                <a16:creationId xmlns:a16="http://schemas.microsoft.com/office/drawing/2014/main" id="{BED17243-6FF6-DAD5-6202-9D0D114512FE}"/>
              </a:ext>
            </a:extLst>
          </p:cNvPr>
          <p:cNvSpPr txBox="1"/>
          <p:nvPr/>
        </p:nvSpPr>
        <p:spPr>
          <a:xfrm>
            <a:off x="7416692" y="2182277"/>
            <a:ext cx="3586571" cy="964740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t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华文细黑" panose="02010600040101010101" charset="-122"/>
              </a:rPr>
              <a:t>点击输入文字内容，根据具体情况输入想表达的文字内容</a:t>
            </a:r>
            <a:endParaRPr lang="en-US" altLang="zh-CN" sz="1400" spc="114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华文细黑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华文细黑" panose="02010600040101010101" charset="-122"/>
              </a:rPr>
              <a:t>点击输入文字内容，根据具体情况输入想表达的文字内容</a:t>
            </a:r>
            <a:endParaRPr lang="en-US" altLang="zh-CN" sz="1400" spc="114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华文细黑" panose="02010600040101010101" charset="-122"/>
            </a:endParaRPr>
          </a:p>
        </p:txBody>
      </p:sp>
      <p:sp>
        <p:nvSpPr>
          <p:cNvPr id="28" name="标题 1">
            <a:extLst>
              <a:ext uri="{FF2B5EF4-FFF2-40B4-BE49-F238E27FC236}">
                <a16:creationId xmlns:a16="http://schemas.microsoft.com/office/drawing/2014/main" id="{FEAEFBC1-7778-DF10-EB2A-67DF84EEEC64}"/>
              </a:ext>
            </a:extLst>
          </p:cNvPr>
          <p:cNvSpPr txBox="1"/>
          <p:nvPr/>
        </p:nvSpPr>
        <p:spPr>
          <a:xfrm>
            <a:off x="7416692" y="1656170"/>
            <a:ext cx="3009302" cy="515381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ctr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kumimoji="1" lang="zh-CN" altLang="en-US" sz="2000" dirty="0">
                <a:ln w="12700"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阿里巴巴普惠体 B" panose="00020600040101010101" charset="-122"/>
              </a:rPr>
              <a:t>输入标题内容</a:t>
            </a:r>
            <a:endParaRPr kumimoji="1" lang="zh-CN" altLang="en-US" sz="2000" dirty="0">
              <a:latin typeface="+mj-ea"/>
              <a:ea typeface="+mj-ea"/>
            </a:endParaRPr>
          </a:p>
        </p:txBody>
      </p:sp>
      <p:sp>
        <p:nvSpPr>
          <p:cNvPr id="29" name="标题 1">
            <a:extLst>
              <a:ext uri="{FF2B5EF4-FFF2-40B4-BE49-F238E27FC236}">
                <a16:creationId xmlns:a16="http://schemas.microsoft.com/office/drawing/2014/main" id="{B9858B6E-4DCF-215F-D689-98955BDF305C}"/>
              </a:ext>
            </a:extLst>
          </p:cNvPr>
          <p:cNvSpPr txBox="1"/>
          <p:nvPr/>
        </p:nvSpPr>
        <p:spPr>
          <a:xfrm>
            <a:off x="7405475" y="4508384"/>
            <a:ext cx="3586571" cy="964740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t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华文细黑" panose="02010600040101010101" charset="-122"/>
              </a:rPr>
              <a:t>点击输入文字内容，根据具体情况输入想表达的文字内容</a:t>
            </a:r>
            <a:endParaRPr lang="en-US" altLang="zh-CN" sz="1400" spc="114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华文细黑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华文细黑" panose="02010600040101010101" charset="-122"/>
              </a:rPr>
              <a:t>点击输入文字内容，根据具体情况输入想表达的文字内容</a:t>
            </a:r>
            <a:endParaRPr lang="en-US" altLang="zh-CN" sz="1400" spc="114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华文细黑" panose="02010600040101010101" charset="-122"/>
            </a:endParaRPr>
          </a:p>
        </p:txBody>
      </p:sp>
      <p:sp>
        <p:nvSpPr>
          <p:cNvPr id="30" name="标题 1">
            <a:extLst>
              <a:ext uri="{FF2B5EF4-FFF2-40B4-BE49-F238E27FC236}">
                <a16:creationId xmlns:a16="http://schemas.microsoft.com/office/drawing/2014/main" id="{F1F3C14C-393B-A54A-DD8F-198E39DE17FC}"/>
              </a:ext>
            </a:extLst>
          </p:cNvPr>
          <p:cNvSpPr txBox="1"/>
          <p:nvPr/>
        </p:nvSpPr>
        <p:spPr>
          <a:xfrm>
            <a:off x="7405475" y="3982277"/>
            <a:ext cx="3009302" cy="515381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ctr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kumimoji="1" lang="zh-CN" altLang="en-US" sz="2000" dirty="0">
                <a:ln w="12700"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阿里巴巴普惠体 B" panose="00020600040101010101" charset="-122"/>
              </a:rPr>
              <a:t>输入标题内容</a:t>
            </a:r>
            <a:endParaRPr kumimoji="1" lang="zh-CN" altLang="en-US" sz="2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0472871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429BC647-6A8B-F5EB-5B78-27C5F2F5C6E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前景展望</a:t>
            </a: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FE15BF3B-589E-A4E0-0564-C6242E19093B}"/>
              </a:ext>
            </a:extLst>
          </p:cNvPr>
          <p:cNvGraphicFramePr/>
          <p:nvPr/>
        </p:nvGraphicFramePr>
        <p:xfrm>
          <a:off x="934844" y="1347788"/>
          <a:ext cx="6202255" cy="41624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文本框 5">
            <a:extLst>
              <a:ext uri="{FF2B5EF4-FFF2-40B4-BE49-F238E27FC236}">
                <a16:creationId xmlns:a16="http://schemas.microsoft.com/office/drawing/2014/main" id="{51B31F64-A34A-52BC-5E93-924A510C8002}"/>
              </a:ext>
            </a:extLst>
          </p:cNvPr>
          <p:cNvSpPr txBox="1"/>
          <p:nvPr/>
        </p:nvSpPr>
        <p:spPr>
          <a:xfrm>
            <a:off x="8519911" y="1385528"/>
            <a:ext cx="1846659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chemeClr val="accent2">
                    <a:lumMod val="75000"/>
                  </a:schemeClr>
                </a:solidFill>
                <a:latin typeface="+mj-ea"/>
                <a:ea typeface="+mj-ea"/>
              </a:rPr>
              <a:t>输入标题内容</a:t>
            </a:r>
          </a:p>
        </p:txBody>
      </p:sp>
      <p:sp>
        <p:nvSpPr>
          <p:cNvPr id="8" name="文本框 6">
            <a:extLst>
              <a:ext uri="{FF2B5EF4-FFF2-40B4-BE49-F238E27FC236}">
                <a16:creationId xmlns:a16="http://schemas.microsoft.com/office/drawing/2014/main" id="{8E13CCDC-6D9B-E8A5-CB25-ED6C0627FBCC}"/>
              </a:ext>
            </a:extLst>
          </p:cNvPr>
          <p:cNvSpPr txBox="1"/>
          <p:nvPr/>
        </p:nvSpPr>
        <p:spPr>
          <a:xfrm>
            <a:off x="8519911" y="1790634"/>
            <a:ext cx="2719438" cy="50449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spc="114" dirty="0">
                <a:solidFill>
                  <a:srgbClr val="404040"/>
                </a:solidFill>
                <a:latin typeface="+mn-ea"/>
                <a:sym typeface="华文细黑" panose="02010600040101010101" charset="-122"/>
              </a:rPr>
              <a:t>点击输入文字内容，根据具体情况输入想表达的文字内容</a:t>
            </a:r>
            <a:endParaRPr lang="en-US" altLang="zh-CN" sz="1400" spc="114" dirty="0">
              <a:solidFill>
                <a:srgbClr val="404040"/>
              </a:solidFill>
              <a:latin typeface="+mn-ea"/>
              <a:sym typeface="华文细黑" panose="02010600040101010101" charset="-122"/>
            </a:endParaRPr>
          </a:p>
        </p:txBody>
      </p:sp>
      <p:sp>
        <p:nvSpPr>
          <p:cNvPr id="10" name="文本框 8">
            <a:extLst>
              <a:ext uri="{FF2B5EF4-FFF2-40B4-BE49-F238E27FC236}">
                <a16:creationId xmlns:a16="http://schemas.microsoft.com/office/drawing/2014/main" id="{C61CA64C-B948-548E-8F1B-F62E84EBCA80}"/>
              </a:ext>
            </a:extLst>
          </p:cNvPr>
          <p:cNvSpPr txBox="1"/>
          <p:nvPr/>
        </p:nvSpPr>
        <p:spPr>
          <a:xfrm>
            <a:off x="8519911" y="2974218"/>
            <a:ext cx="1846659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输入标题内容</a:t>
            </a:r>
          </a:p>
        </p:txBody>
      </p:sp>
      <p:sp>
        <p:nvSpPr>
          <p:cNvPr id="11" name="文本框 9">
            <a:extLst>
              <a:ext uri="{FF2B5EF4-FFF2-40B4-BE49-F238E27FC236}">
                <a16:creationId xmlns:a16="http://schemas.microsoft.com/office/drawing/2014/main" id="{564A72D6-A0AD-CD2A-08F2-79580584544A}"/>
              </a:ext>
            </a:extLst>
          </p:cNvPr>
          <p:cNvSpPr txBox="1"/>
          <p:nvPr/>
        </p:nvSpPr>
        <p:spPr>
          <a:xfrm>
            <a:off x="8519911" y="3379324"/>
            <a:ext cx="2719438" cy="50449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spc="114" dirty="0">
                <a:solidFill>
                  <a:srgbClr val="404040"/>
                </a:solidFill>
                <a:latin typeface="+mn-ea"/>
                <a:sym typeface="华文细黑" panose="02010600040101010101" charset="-122"/>
              </a:rPr>
              <a:t>点击输入文字内容，根据具体情况输入想表达的文字内容</a:t>
            </a:r>
            <a:endParaRPr lang="en-US" altLang="zh-CN" sz="1400" spc="114" dirty="0">
              <a:solidFill>
                <a:srgbClr val="404040"/>
              </a:solidFill>
              <a:latin typeface="+mn-ea"/>
              <a:sym typeface="华文细黑" panose="02010600040101010101" charset="-122"/>
            </a:endParaRPr>
          </a:p>
        </p:txBody>
      </p:sp>
      <p:sp>
        <p:nvSpPr>
          <p:cNvPr id="13" name="文本框 11">
            <a:extLst>
              <a:ext uri="{FF2B5EF4-FFF2-40B4-BE49-F238E27FC236}">
                <a16:creationId xmlns:a16="http://schemas.microsoft.com/office/drawing/2014/main" id="{6FC5B271-EAA4-B405-4A4C-CA070102A252}"/>
              </a:ext>
            </a:extLst>
          </p:cNvPr>
          <p:cNvSpPr txBox="1"/>
          <p:nvPr/>
        </p:nvSpPr>
        <p:spPr>
          <a:xfrm>
            <a:off x="8537717" y="4562907"/>
            <a:ext cx="1846659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chemeClr val="accent3"/>
                </a:solidFill>
                <a:latin typeface="+mj-ea"/>
                <a:ea typeface="+mj-ea"/>
              </a:rPr>
              <a:t>输入标题内容</a:t>
            </a:r>
          </a:p>
        </p:txBody>
      </p:sp>
      <p:sp>
        <p:nvSpPr>
          <p:cNvPr id="14" name="文本框 12">
            <a:extLst>
              <a:ext uri="{FF2B5EF4-FFF2-40B4-BE49-F238E27FC236}">
                <a16:creationId xmlns:a16="http://schemas.microsoft.com/office/drawing/2014/main" id="{C00C30E0-B95B-DF1D-77A3-DD6108EB2A47}"/>
              </a:ext>
            </a:extLst>
          </p:cNvPr>
          <p:cNvSpPr txBox="1"/>
          <p:nvPr/>
        </p:nvSpPr>
        <p:spPr>
          <a:xfrm>
            <a:off x="8537717" y="4968013"/>
            <a:ext cx="2719438" cy="50449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spc="114" dirty="0">
                <a:solidFill>
                  <a:srgbClr val="404040"/>
                </a:solidFill>
                <a:latin typeface="+mn-ea"/>
                <a:sym typeface="华文细黑" panose="02010600040101010101" charset="-122"/>
              </a:rPr>
              <a:t>点击输入文字内容，根据具体情况输入想表达的文字内容</a:t>
            </a:r>
            <a:endParaRPr lang="en-US" altLang="zh-CN" sz="1400" spc="114" dirty="0">
              <a:solidFill>
                <a:srgbClr val="404040"/>
              </a:solidFill>
              <a:latin typeface="+mn-ea"/>
              <a:sym typeface="华文细黑" panose="02010600040101010101" charset="-122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6F6FC312-FEC4-F36A-9BE8-E34E45B0EA8D}"/>
              </a:ext>
            </a:extLst>
          </p:cNvPr>
          <p:cNvCxnSpPr/>
          <p:nvPr/>
        </p:nvCxnSpPr>
        <p:spPr>
          <a:xfrm>
            <a:off x="7529585" y="2653526"/>
            <a:ext cx="37097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6FA37EE2-AB87-0AFC-628F-BC84F6A9A40A}"/>
              </a:ext>
            </a:extLst>
          </p:cNvPr>
          <p:cNvCxnSpPr/>
          <p:nvPr/>
        </p:nvCxnSpPr>
        <p:spPr>
          <a:xfrm>
            <a:off x="7377185" y="4242216"/>
            <a:ext cx="37097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D2946FE-F6CB-D941-9DE6-32A213121E10}"/>
              </a:ext>
            </a:extLst>
          </p:cNvPr>
          <p:cNvGrpSpPr/>
          <p:nvPr/>
        </p:nvGrpSpPr>
        <p:grpSpPr>
          <a:xfrm>
            <a:off x="7492111" y="1385187"/>
            <a:ext cx="770274" cy="696006"/>
            <a:chOff x="7492111" y="1385187"/>
            <a:chExt cx="770274" cy="69600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83BC8F83-736E-46F1-9C7A-5DE13F8019AD}"/>
                </a:ext>
              </a:extLst>
            </p:cNvPr>
            <p:cNvSpPr/>
            <p:nvPr/>
          </p:nvSpPr>
          <p:spPr>
            <a:xfrm>
              <a:off x="7492111" y="1385187"/>
              <a:ext cx="770274" cy="696006"/>
            </a:xfrm>
            <a:custGeom>
              <a:avLst/>
              <a:gdLst>
                <a:gd name="connsiteX0" fmla="*/ 755800 w 770274"/>
                <a:gd name="connsiteY0" fmla="*/ 402003 h 696006"/>
                <a:gd name="connsiteX1" fmla="*/ 617234 w 770274"/>
                <a:gd name="connsiteY1" fmla="*/ 642006 h 696006"/>
                <a:gd name="connsiteX2" fmla="*/ 523703 w 770274"/>
                <a:gd name="connsiteY2" fmla="*/ 696006 h 696006"/>
                <a:gd name="connsiteX3" fmla="*/ 246571 w 770274"/>
                <a:gd name="connsiteY3" fmla="*/ 696006 h 696006"/>
                <a:gd name="connsiteX4" fmla="*/ 153041 w 770274"/>
                <a:gd name="connsiteY4" fmla="*/ 642006 h 696006"/>
                <a:gd name="connsiteX5" fmla="*/ 14475 w 770274"/>
                <a:gd name="connsiteY5" fmla="*/ 402003 h 696006"/>
                <a:gd name="connsiteX6" fmla="*/ 14475 w 770274"/>
                <a:gd name="connsiteY6" fmla="*/ 294003 h 696006"/>
                <a:gd name="connsiteX7" fmla="*/ 153041 w 770274"/>
                <a:gd name="connsiteY7" fmla="*/ 54000 h 696006"/>
                <a:gd name="connsiteX8" fmla="*/ 246571 w 770274"/>
                <a:gd name="connsiteY8" fmla="*/ 0 h 696006"/>
                <a:gd name="connsiteX9" fmla="*/ 523703 w 770274"/>
                <a:gd name="connsiteY9" fmla="*/ 0 h 696006"/>
                <a:gd name="connsiteX10" fmla="*/ 617234 w 770274"/>
                <a:gd name="connsiteY10" fmla="*/ 54000 h 696006"/>
                <a:gd name="connsiteX11" fmla="*/ 755800 w 770274"/>
                <a:gd name="connsiteY11" fmla="*/ 294003 h 696006"/>
                <a:gd name="connsiteX12" fmla="*/ 755800 w 770274"/>
                <a:gd name="connsiteY12" fmla="*/ 402003 h 696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70274" h="696006">
                  <a:moveTo>
                    <a:pt x="755800" y="402003"/>
                  </a:moveTo>
                  <a:lnTo>
                    <a:pt x="617234" y="642006"/>
                  </a:lnTo>
                  <a:cubicBezTo>
                    <a:pt x="597935" y="675432"/>
                    <a:pt x="562300" y="696006"/>
                    <a:pt x="523703" y="696006"/>
                  </a:cubicBezTo>
                  <a:lnTo>
                    <a:pt x="246571" y="696006"/>
                  </a:lnTo>
                  <a:cubicBezTo>
                    <a:pt x="207974" y="696006"/>
                    <a:pt x="172339" y="675432"/>
                    <a:pt x="153041" y="642006"/>
                  </a:cubicBezTo>
                  <a:lnTo>
                    <a:pt x="14475" y="402003"/>
                  </a:lnTo>
                  <a:cubicBezTo>
                    <a:pt x="-4824" y="368577"/>
                    <a:pt x="-4824" y="327429"/>
                    <a:pt x="14475" y="294003"/>
                  </a:cubicBezTo>
                  <a:lnTo>
                    <a:pt x="153041" y="54000"/>
                  </a:lnTo>
                  <a:cubicBezTo>
                    <a:pt x="172339" y="20574"/>
                    <a:pt x="207974" y="0"/>
                    <a:pt x="246571" y="0"/>
                  </a:cubicBezTo>
                  <a:lnTo>
                    <a:pt x="523703" y="0"/>
                  </a:lnTo>
                  <a:cubicBezTo>
                    <a:pt x="562300" y="0"/>
                    <a:pt x="597935" y="20574"/>
                    <a:pt x="617234" y="54000"/>
                  </a:cubicBezTo>
                  <a:lnTo>
                    <a:pt x="755800" y="294003"/>
                  </a:lnTo>
                  <a:cubicBezTo>
                    <a:pt x="775099" y="327429"/>
                    <a:pt x="775099" y="368577"/>
                    <a:pt x="755800" y="402003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pic>
          <p:nvPicPr>
            <p:cNvPr id="18" name="图形 92" descr="上升趋势条形图 纯色填充">
              <a:extLst>
                <a:ext uri="{FF2B5EF4-FFF2-40B4-BE49-F238E27FC236}">
                  <a16:creationId xmlns:a16="http://schemas.microsoft.com/office/drawing/2014/main" id="{3F09B486-4BCE-742D-92D2-228C280275E6}"/>
                </a:ext>
              </a:extLst>
            </p:cNvPr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647308" y="1485414"/>
              <a:ext cx="478563" cy="451774"/>
            </a:xfrm>
            <a:prstGeom prst="rect">
              <a:avLst/>
            </a:prstGeom>
          </p:spPr>
        </p:pic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DC077BAF-4471-E070-9BB1-8A5BBBDB8CAD}"/>
              </a:ext>
            </a:extLst>
          </p:cNvPr>
          <p:cNvGrpSpPr/>
          <p:nvPr/>
        </p:nvGrpSpPr>
        <p:grpSpPr>
          <a:xfrm>
            <a:off x="7486454" y="2973877"/>
            <a:ext cx="770274" cy="696006"/>
            <a:chOff x="7486454" y="2973877"/>
            <a:chExt cx="770274" cy="696006"/>
          </a:xfrm>
        </p:grpSpPr>
        <p:sp>
          <p:nvSpPr>
            <p:cNvPr id="3" name="Freeform 21">
              <a:extLst>
                <a:ext uri="{FF2B5EF4-FFF2-40B4-BE49-F238E27FC236}">
                  <a16:creationId xmlns:a16="http://schemas.microsoft.com/office/drawing/2014/main" id="{4F8A5DFA-479E-E47B-9422-5D780FBB6BBC}"/>
                </a:ext>
              </a:extLst>
            </p:cNvPr>
            <p:cNvSpPr/>
            <p:nvPr/>
          </p:nvSpPr>
          <p:spPr>
            <a:xfrm>
              <a:off x="7486454" y="2973877"/>
              <a:ext cx="770274" cy="696006"/>
            </a:xfrm>
            <a:custGeom>
              <a:avLst/>
              <a:gdLst>
                <a:gd name="connsiteX0" fmla="*/ 755800 w 770274"/>
                <a:gd name="connsiteY0" fmla="*/ 402003 h 696006"/>
                <a:gd name="connsiteX1" fmla="*/ 617234 w 770274"/>
                <a:gd name="connsiteY1" fmla="*/ 642006 h 696006"/>
                <a:gd name="connsiteX2" fmla="*/ 523703 w 770274"/>
                <a:gd name="connsiteY2" fmla="*/ 696006 h 696006"/>
                <a:gd name="connsiteX3" fmla="*/ 246571 w 770274"/>
                <a:gd name="connsiteY3" fmla="*/ 696006 h 696006"/>
                <a:gd name="connsiteX4" fmla="*/ 153041 w 770274"/>
                <a:gd name="connsiteY4" fmla="*/ 642006 h 696006"/>
                <a:gd name="connsiteX5" fmla="*/ 14475 w 770274"/>
                <a:gd name="connsiteY5" fmla="*/ 402003 h 696006"/>
                <a:gd name="connsiteX6" fmla="*/ 14475 w 770274"/>
                <a:gd name="connsiteY6" fmla="*/ 294003 h 696006"/>
                <a:gd name="connsiteX7" fmla="*/ 153041 w 770274"/>
                <a:gd name="connsiteY7" fmla="*/ 54000 h 696006"/>
                <a:gd name="connsiteX8" fmla="*/ 246571 w 770274"/>
                <a:gd name="connsiteY8" fmla="*/ 0 h 696006"/>
                <a:gd name="connsiteX9" fmla="*/ 523703 w 770274"/>
                <a:gd name="connsiteY9" fmla="*/ 0 h 696006"/>
                <a:gd name="connsiteX10" fmla="*/ 617234 w 770274"/>
                <a:gd name="connsiteY10" fmla="*/ 54000 h 696006"/>
                <a:gd name="connsiteX11" fmla="*/ 755800 w 770274"/>
                <a:gd name="connsiteY11" fmla="*/ 294003 h 696006"/>
                <a:gd name="connsiteX12" fmla="*/ 755800 w 770274"/>
                <a:gd name="connsiteY12" fmla="*/ 402003 h 696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70274" h="696006">
                  <a:moveTo>
                    <a:pt x="755800" y="402003"/>
                  </a:moveTo>
                  <a:lnTo>
                    <a:pt x="617234" y="642006"/>
                  </a:lnTo>
                  <a:cubicBezTo>
                    <a:pt x="597935" y="675432"/>
                    <a:pt x="562300" y="696006"/>
                    <a:pt x="523703" y="696006"/>
                  </a:cubicBezTo>
                  <a:lnTo>
                    <a:pt x="246571" y="696006"/>
                  </a:lnTo>
                  <a:cubicBezTo>
                    <a:pt x="207974" y="696006"/>
                    <a:pt x="172339" y="675432"/>
                    <a:pt x="153041" y="642006"/>
                  </a:cubicBezTo>
                  <a:lnTo>
                    <a:pt x="14475" y="402003"/>
                  </a:lnTo>
                  <a:cubicBezTo>
                    <a:pt x="-4824" y="368577"/>
                    <a:pt x="-4824" y="327429"/>
                    <a:pt x="14475" y="294003"/>
                  </a:cubicBezTo>
                  <a:lnTo>
                    <a:pt x="153041" y="54000"/>
                  </a:lnTo>
                  <a:cubicBezTo>
                    <a:pt x="172339" y="20574"/>
                    <a:pt x="207974" y="0"/>
                    <a:pt x="246571" y="0"/>
                  </a:cubicBezTo>
                  <a:lnTo>
                    <a:pt x="523703" y="0"/>
                  </a:lnTo>
                  <a:cubicBezTo>
                    <a:pt x="562300" y="0"/>
                    <a:pt x="597935" y="20574"/>
                    <a:pt x="617234" y="54000"/>
                  </a:cubicBezTo>
                  <a:lnTo>
                    <a:pt x="755800" y="294003"/>
                  </a:lnTo>
                  <a:cubicBezTo>
                    <a:pt x="775099" y="327429"/>
                    <a:pt x="775099" y="368577"/>
                    <a:pt x="755800" y="402003"/>
                  </a:cubicBezTo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pic>
          <p:nvPicPr>
            <p:cNvPr id="20" name="图形 94" descr="剪贴板 纯色填充">
              <a:extLst>
                <a:ext uri="{FF2B5EF4-FFF2-40B4-BE49-F238E27FC236}">
                  <a16:creationId xmlns:a16="http://schemas.microsoft.com/office/drawing/2014/main" id="{D545B11B-5653-664C-73B9-FA48F1555A00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599400" y="3029540"/>
              <a:ext cx="526471" cy="526471"/>
            </a:xfrm>
            <a:prstGeom prst="rect">
              <a:avLst/>
            </a:prstGeom>
          </p:spPr>
        </p:pic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EEFAFD89-6ACF-5E1E-1961-2F0BF0D7A3E0}"/>
              </a:ext>
            </a:extLst>
          </p:cNvPr>
          <p:cNvGrpSpPr/>
          <p:nvPr/>
        </p:nvGrpSpPr>
        <p:grpSpPr>
          <a:xfrm>
            <a:off x="7480789" y="4562566"/>
            <a:ext cx="770274" cy="696006"/>
            <a:chOff x="7480789" y="4562566"/>
            <a:chExt cx="770274" cy="696006"/>
          </a:xfrm>
        </p:grpSpPr>
        <p:sp>
          <p:nvSpPr>
            <p:cNvPr id="4" name="Freeform 21">
              <a:extLst>
                <a:ext uri="{FF2B5EF4-FFF2-40B4-BE49-F238E27FC236}">
                  <a16:creationId xmlns:a16="http://schemas.microsoft.com/office/drawing/2014/main" id="{2D4061E2-D4EB-CFE4-7552-424AA1397FBE}"/>
                </a:ext>
              </a:extLst>
            </p:cNvPr>
            <p:cNvSpPr/>
            <p:nvPr/>
          </p:nvSpPr>
          <p:spPr>
            <a:xfrm>
              <a:off x="7480789" y="4562566"/>
              <a:ext cx="770274" cy="696006"/>
            </a:xfrm>
            <a:custGeom>
              <a:avLst/>
              <a:gdLst>
                <a:gd name="connsiteX0" fmla="*/ 755800 w 770274"/>
                <a:gd name="connsiteY0" fmla="*/ 402003 h 696006"/>
                <a:gd name="connsiteX1" fmla="*/ 617234 w 770274"/>
                <a:gd name="connsiteY1" fmla="*/ 642006 h 696006"/>
                <a:gd name="connsiteX2" fmla="*/ 523703 w 770274"/>
                <a:gd name="connsiteY2" fmla="*/ 696006 h 696006"/>
                <a:gd name="connsiteX3" fmla="*/ 246571 w 770274"/>
                <a:gd name="connsiteY3" fmla="*/ 696006 h 696006"/>
                <a:gd name="connsiteX4" fmla="*/ 153041 w 770274"/>
                <a:gd name="connsiteY4" fmla="*/ 642006 h 696006"/>
                <a:gd name="connsiteX5" fmla="*/ 14475 w 770274"/>
                <a:gd name="connsiteY5" fmla="*/ 402003 h 696006"/>
                <a:gd name="connsiteX6" fmla="*/ 14475 w 770274"/>
                <a:gd name="connsiteY6" fmla="*/ 294003 h 696006"/>
                <a:gd name="connsiteX7" fmla="*/ 153041 w 770274"/>
                <a:gd name="connsiteY7" fmla="*/ 54000 h 696006"/>
                <a:gd name="connsiteX8" fmla="*/ 246571 w 770274"/>
                <a:gd name="connsiteY8" fmla="*/ 0 h 696006"/>
                <a:gd name="connsiteX9" fmla="*/ 523703 w 770274"/>
                <a:gd name="connsiteY9" fmla="*/ 0 h 696006"/>
                <a:gd name="connsiteX10" fmla="*/ 617234 w 770274"/>
                <a:gd name="connsiteY10" fmla="*/ 54000 h 696006"/>
                <a:gd name="connsiteX11" fmla="*/ 755800 w 770274"/>
                <a:gd name="connsiteY11" fmla="*/ 294003 h 696006"/>
                <a:gd name="connsiteX12" fmla="*/ 755800 w 770274"/>
                <a:gd name="connsiteY12" fmla="*/ 402003 h 696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70274" h="696006">
                  <a:moveTo>
                    <a:pt x="755800" y="402003"/>
                  </a:moveTo>
                  <a:lnTo>
                    <a:pt x="617234" y="642006"/>
                  </a:lnTo>
                  <a:cubicBezTo>
                    <a:pt x="597935" y="675432"/>
                    <a:pt x="562300" y="696006"/>
                    <a:pt x="523703" y="696006"/>
                  </a:cubicBezTo>
                  <a:lnTo>
                    <a:pt x="246571" y="696006"/>
                  </a:lnTo>
                  <a:cubicBezTo>
                    <a:pt x="207974" y="696006"/>
                    <a:pt x="172339" y="675432"/>
                    <a:pt x="153041" y="642006"/>
                  </a:cubicBezTo>
                  <a:lnTo>
                    <a:pt x="14475" y="402003"/>
                  </a:lnTo>
                  <a:cubicBezTo>
                    <a:pt x="-4824" y="368577"/>
                    <a:pt x="-4824" y="327429"/>
                    <a:pt x="14475" y="294003"/>
                  </a:cubicBezTo>
                  <a:lnTo>
                    <a:pt x="153041" y="54000"/>
                  </a:lnTo>
                  <a:cubicBezTo>
                    <a:pt x="172339" y="20574"/>
                    <a:pt x="207974" y="0"/>
                    <a:pt x="246571" y="0"/>
                  </a:cubicBezTo>
                  <a:lnTo>
                    <a:pt x="523703" y="0"/>
                  </a:lnTo>
                  <a:cubicBezTo>
                    <a:pt x="562300" y="0"/>
                    <a:pt x="597935" y="20574"/>
                    <a:pt x="617234" y="54000"/>
                  </a:cubicBezTo>
                  <a:lnTo>
                    <a:pt x="755800" y="294003"/>
                  </a:lnTo>
                  <a:cubicBezTo>
                    <a:pt x="775099" y="327429"/>
                    <a:pt x="775099" y="368577"/>
                    <a:pt x="755800" y="402003"/>
                  </a:cubicBezTo>
                </a:path>
              </a:pathLst>
            </a:cu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pic>
          <p:nvPicPr>
            <p:cNvPr id="21" name="图形 96" descr="客户评价 纯色填充">
              <a:extLst>
                <a:ext uri="{FF2B5EF4-FFF2-40B4-BE49-F238E27FC236}">
                  <a16:creationId xmlns:a16="http://schemas.microsoft.com/office/drawing/2014/main" id="{9AEE0F80-B8CA-486B-5D8C-46A86856D6F4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602599" y="4654000"/>
              <a:ext cx="523272" cy="52327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353423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CB331F5-F4F8-3AD7-6CD9-05CE8BF5904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THANKS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85AC844-E242-8020-BBE2-8E55F715352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汇报人：</a:t>
            </a:r>
            <a:r>
              <a:rPr lang="en-US" altLang="zh-CN" dirty="0"/>
              <a:t>XXX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8CF8C25-62FD-6800-1F8D-83DDFC15EBF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49"/>
          <a:stretch/>
        </p:blipFill>
        <p:spPr>
          <a:xfrm>
            <a:off x="7322662" y="3505515"/>
            <a:ext cx="4883852" cy="3352485"/>
          </a:xfrm>
          <a:custGeom>
            <a:avLst/>
            <a:gdLst>
              <a:gd name="connsiteX0" fmla="*/ 2541214 w 4883852"/>
              <a:gd name="connsiteY0" fmla="*/ 0 h 3352485"/>
              <a:gd name="connsiteX1" fmla="*/ 4818291 w 4883852"/>
              <a:gd name="connsiteY1" fmla="*/ 1369358 h 3352485"/>
              <a:gd name="connsiteX2" fmla="*/ 4883852 w 4883852"/>
              <a:gd name="connsiteY2" fmla="*/ 1511184 h 3352485"/>
              <a:gd name="connsiteX3" fmla="*/ 4883852 w 4883852"/>
              <a:gd name="connsiteY3" fmla="*/ 3352485 h 3352485"/>
              <a:gd name="connsiteX4" fmla="*/ 172638 w 4883852"/>
              <a:gd name="connsiteY4" fmla="*/ 3352485 h 3352485"/>
              <a:gd name="connsiteX5" fmla="*/ 114249 w 4883852"/>
              <a:gd name="connsiteY5" fmla="*/ 3197751 h 3352485"/>
              <a:gd name="connsiteX6" fmla="*/ 0 w 4883852"/>
              <a:gd name="connsiteY6" fmla="*/ 2464796 h 3352485"/>
              <a:gd name="connsiteX7" fmla="*/ 2541214 w 4883852"/>
              <a:gd name="connsiteY7" fmla="*/ 0 h 3352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83852" h="3352485">
                <a:moveTo>
                  <a:pt x="2541214" y="0"/>
                </a:moveTo>
                <a:cubicBezTo>
                  <a:pt x="3538996" y="0"/>
                  <a:pt x="4402468" y="557759"/>
                  <a:pt x="4818291" y="1369358"/>
                </a:cubicBezTo>
                <a:lnTo>
                  <a:pt x="4883852" y="1511184"/>
                </a:lnTo>
                <a:lnTo>
                  <a:pt x="4883852" y="3352485"/>
                </a:lnTo>
                <a:lnTo>
                  <a:pt x="172638" y="3352485"/>
                </a:lnTo>
                <a:lnTo>
                  <a:pt x="114249" y="3197751"/>
                </a:lnTo>
                <a:cubicBezTo>
                  <a:pt x="39999" y="2966211"/>
                  <a:pt x="0" y="2720034"/>
                  <a:pt x="0" y="2464796"/>
                </a:cubicBezTo>
                <a:cubicBezTo>
                  <a:pt x="0" y="1103527"/>
                  <a:pt x="1137740" y="0"/>
                  <a:pt x="2541214" y="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/>
          </a:ln>
          <a:effectLst>
            <a:outerShdw blurRad="428625" sx="102000" sy="102000" algn="ctr" rotWithShape="0">
              <a:srgbClr val="1B3698">
                <a:alpha val="1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615642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形状&#10;&#10;描述已自动生成">
            <a:extLst>
              <a:ext uri="{FF2B5EF4-FFF2-40B4-BE49-F238E27FC236}">
                <a16:creationId xmlns:a16="http://schemas.microsoft.com/office/drawing/2014/main" id="{F24A996E-AC03-C959-EEFE-761672CE92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0" y="0"/>
            <a:ext cx="12192000" cy="6858000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D6D8E317-90E2-FEF0-61EB-265401368361}"/>
              </a:ext>
            </a:extLst>
          </p:cNvPr>
          <p:cNvGrpSpPr/>
          <p:nvPr/>
        </p:nvGrpSpPr>
        <p:grpSpPr>
          <a:xfrm>
            <a:off x="-240748" y="3513604"/>
            <a:ext cx="11496376" cy="2531061"/>
            <a:chOff x="-481495" y="3513604"/>
            <a:chExt cx="11496376" cy="2531061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EC2CA6D8-CAD3-115B-08E2-C2FA1ABCA32A}"/>
                </a:ext>
              </a:extLst>
            </p:cNvPr>
            <p:cNvSpPr/>
            <p:nvPr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atin typeface="+mn-ea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A339D961-AB51-9FC5-86F1-7C8ECCB9C873}"/>
                </a:ext>
              </a:extLst>
            </p:cNvPr>
            <p:cNvSpPr/>
            <p:nvPr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+mn-ea"/>
              </a:endParaRP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5A2212B0-B503-10AD-686C-69852FA265F4}"/>
                </a:ext>
              </a:extLst>
            </p:cNvPr>
            <p:cNvGrpSpPr/>
            <p:nvPr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100" name="矩形 7">
                <a:extLst>
                  <a:ext uri="{FF2B5EF4-FFF2-40B4-BE49-F238E27FC236}">
                    <a16:creationId xmlns:a16="http://schemas.microsoft.com/office/drawing/2014/main" id="{570D711A-196C-7695-1E7C-C0FE31B0113D}"/>
                  </a:ext>
                </a:extLst>
              </p:cNvPr>
              <p:cNvSpPr/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latin typeface="+mn-ea"/>
                </a:endParaRPr>
              </a:p>
            </p:txBody>
          </p:sp>
          <p:sp>
            <p:nvSpPr>
              <p:cNvPr id="101" name="文本框 6">
                <a:extLst>
                  <a:ext uri="{FF2B5EF4-FFF2-40B4-BE49-F238E27FC236}">
                    <a16:creationId xmlns:a16="http://schemas.microsoft.com/office/drawing/2014/main" id="{71AC5641-CF3B-5E67-943D-E7BFF0B77F45}"/>
                  </a:ext>
                </a:extLst>
              </p:cNvPr>
              <p:cNvSpPr txBox="1"/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dist"/>
                <a:endParaRPr lang="zh-CN" altLang="en-US" dirty="0">
                  <a:solidFill>
                    <a:srgbClr val="00FFFF"/>
                  </a:solidFill>
                  <a:latin typeface="+mn-ea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2F242D61-DA87-4460-04EE-A64B6E9EBB1F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  <a:headEnd/>
              <a:tailEnd/>
            </a:ln>
          </p:spPr>
        </p:pic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4826C62D-DAEB-D91C-071B-F88C1DE7EE1B}"/>
                </a:ext>
              </a:extLst>
            </p:cNvPr>
            <p:cNvGrpSpPr/>
            <p:nvPr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19" name="文本框 22">
                <a:extLst>
                  <a:ext uri="{FF2B5EF4-FFF2-40B4-BE49-F238E27FC236}">
                    <a16:creationId xmlns:a16="http://schemas.microsoft.com/office/drawing/2014/main" id="{FF470AD9-AC40-84B3-FD26-9BAD736B05CC}"/>
                  </a:ext>
                </a:extLst>
              </p:cNvPr>
              <p:cNvSpPr txBox="1"/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+mn-ea"/>
                </a:endParaRPr>
              </a:p>
            </p:txBody>
          </p:sp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5FEF1102-99E5-3B76-34B5-52B817B002C9}"/>
                  </a:ext>
                </a:extLst>
              </p:cNvPr>
              <p:cNvGrpSpPr/>
              <p:nvPr/>
            </p:nvGrpSpPr>
            <p:grpSpPr>
              <a:xfrm>
                <a:off x="4980636" y="2314286"/>
                <a:ext cx="3813701" cy="81601"/>
                <a:chOff x="3955432" y="5643520"/>
                <a:chExt cx="3026445" cy="86703"/>
              </a:xfrm>
              <a:grpFill/>
            </p:grpSpPr>
            <p:sp>
              <p:nvSpPr>
                <p:cNvPr id="22" name="Rectangle 151">
                  <a:extLst>
                    <a:ext uri="{FF2B5EF4-FFF2-40B4-BE49-F238E27FC236}">
                      <a16:creationId xmlns:a16="http://schemas.microsoft.com/office/drawing/2014/main" id="{F3B537B2-A818-9179-2EAC-D2097C3F5FE8}"/>
                    </a:ext>
                  </a:extLst>
                </p:cNvPr>
                <p:cNvSpPr/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23" name="Rectangle 152">
                  <a:extLst>
                    <a:ext uri="{FF2B5EF4-FFF2-40B4-BE49-F238E27FC236}">
                      <a16:creationId xmlns:a16="http://schemas.microsoft.com/office/drawing/2014/main" id="{11B147D2-294D-B0D8-46D3-9E9F5457F5D5}"/>
                    </a:ext>
                  </a:extLst>
                </p:cNvPr>
                <p:cNvSpPr/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24" name="Rectangle 153">
                  <a:extLst>
                    <a:ext uri="{FF2B5EF4-FFF2-40B4-BE49-F238E27FC236}">
                      <a16:creationId xmlns:a16="http://schemas.microsoft.com/office/drawing/2014/main" id="{A76EE1E0-0C9B-6948-C30E-A2A1B5F3E70A}"/>
                    </a:ext>
                  </a:extLst>
                </p:cNvPr>
                <p:cNvSpPr/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25" name="Rectangle 154">
                  <a:extLst>
                    <a:ext uri="{FF2B5EF4-FFF2-40B4-BE49-F238E27FC236}">
                      <a16:creationId xmlns:a16="http://schemas.microsoft.com/office/drawing/2014/main" id="{C1601C76-2C96-04EE-C6E2-F5125B47C247}"/>
                    </a:ext>
                  </a:extLst>
                </p:cNvPr>
                <p:cNvSpPr/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26" name="Rectangle 155">
                  <a:extLst>
                    <a:ext uri="{FF2B5EF4-FFF2-40B4-BE49-F238E27FC236}">
                      <a16:creationId xmlns:a16="http://schemas.microsoft.com/office/drawing/2014/main" id="{99A23F07-A0E9-10BC-E0BC-2F63E26D8D03}"/>
                    </a:ext>
                  </a:extLst>
                </p:cNvPr>
                <p:cNvSpPr/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27" name="Rectangle 156">
                  <a:extLst>
                    <a:ext uri="{FF2B5EF4-FFF2-40B4-BE49-F238E27FC236}">
                      <a16:creationId xmlns:a16="http://schemas.microsoft.com/office/drawing/2014/main" id="{8A58F6A5-AA73-F4F8-81E8-DFEBB404C844}"/>
                    </a:ext>
                  </a:extLst>
                </p:cNvPr>
                <p:cNvSpPr/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28" name="Rectangle 157">
                  <a:extLst>
                    <a:ext uri="{FF2B5EF4-FFF2-40B4-BE49-F238E27FC236}">
                      <a16:creationId xmlns:a16="http://schemas.microsoft.com/office/drawing/2014/main" id="{282155F2-02C7-C1D9-987D-9C960F9872AE}"/>
                    </a:ext>
                  </a:extLst>
                </p:cNvPr>
                <p:cNvSpPr/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29" name="Rectangle 158">
                  <a:extLst>
                    <a:ext uri="{FF2B5EF4-FFF2-40B4-BE49-F238E27FC236}">
                      <a16:creationId xmlns:a16="http://schemas.microsoft.com/office/drawing/2014/main" id="{5542BEC5-FA32-E3A2-859A-6A394CF98CCE}"/>
                    </a:ext>
                  </a:extLst>
                </p:cNvPr>
                <p:cNvSpPr/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30" name="Rectangle 159">
                  <a:extLst>
                    <a:ext uri="{FF2B5EF4-FFF2-40B4-BE49-F238E27FC236}">
                      <a16:creationId xmlns:a16="http://schemas.microsoft.com/office/drawing/2014/main" id="{7B178000-2C9D-2456-0A93-CFF252E7C76A}"/>
                    </a:ext>
                  </a:extLst>
                </p:cNvPr>
                <p:cNvSpPr/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31" name="Rectangle 160">
                  <a:extLst>
                    <a:ext uri="{FF2B5EF4-FFF2-40B4-BE49-F238E27FC236}">
                      <a16:creationId xmlns:a16="http://schemas.microsoft.com/office/drawing/2014/main" id="{67C392FD-4968-BE53-27A7-973A49E3D406}"/>
                    </a:ext>
                  </a:extLst>
                </p:cNvPr>
                <p:cNvSpPr/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32" name="Rectangle 161">
                  <a:extLst>
                    <a:ext uri="{FF2B5EF4-FFF2-40B4-BE49-F238E27FC236}">
                      <a16:creationId xmlns:a16="http://schemas.microsoft.com/office/drawing/2014/main" id="{5EE0DF4E-0555-EA27-3A90-C5FCAE49E48C}"/>
                    </a:ext>
                  </a:extLst>
                </p:cNvPr>
                <p:cNvSpPr/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33" name="Rectangle 162">
                  <a:extLst>
                    <a:ext uri="{FF2B5EF4-FFF2-40B4-BE49-F238E27FC236}">
                      <a16:creationId xmlns:a16="http://schemas.microsoft.com/office/drawing/2014/main" id="{A589AF3F-F95D-5354-A01E-FBF4E7B50151}"/>
                    </a:ext>
                  </a:extLst>
                </p:cNvPr>
                <p:cNvSpPr/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34" name="Rectangle 163">
                  <a:extLst>
                    <a:ext uri="{FF2B5EF4-FFF2-40B4-BE49-F238E27FC236}">
                      <a16:creationId xmlns:a16="http://schemas.microsoft.com/office/drawing/2014/main" id="{D0DAEE26-FCC6-F9D7-CF55-048EE18812D1}"/>
                    </a:ext>
                  </a:extLst>
                </p:cNvPr>
                <p:cNvSpPr/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35" name="Rectangle 164">
                  <a:extLst>
                    <a:ext uri="{FF2B5EF4-FFF2-40B4-BE49-F238E27FC236}">
                      <a16:creationId xmlns:a16="http://schemas.microsoft.com/office/drawing/2014/main" id="{09DAB8A7-5AE3-E525-9C30-70B83EBB5388}"/>
                    </a:ext>
                  </a:extLst>
                </p:cNvPr>
                <p:cNvSpPr/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36" name="Rectangle 165">
                  <a:extLst>
                    <a:ext uri="{FF2B5EF4-FFF2-40B4-BE49-F238E27FC236}">
                      <a16:creationId xmlns:a16="http://schemas.microsoft.com/office/drawing/2014/main" id="{83A1FFBA-D4B6-65FE-64C0-6E75FC200E7A}"/>
                    </a:ext>
                  </a:extLst>
                </p:cNvPr>
                <p:cNvSpPr/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37" name="Rectangle 166">
                  <a:extLst>
                    <a:ext uri="{FF2B5EF4-FFF2-40B4-BE49-F238E27FC236}">
                      <a16:creationId xmlns:a16="http://schemas.microsoft.com/office/drawing/2014/main" id="{91BCDF33-EB0D-ECC9-9353-98760D2C8E69}"/>
                    </a:ext>
                  </a:extLst>
                </p:cNvPr>
                <p:cNvSpPr/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38" name="Rectangle 167">
                  <a:extLst>
                    <a:ext uri="{FF2B5EF4-FFF2-40B4-BE49-F238E27FC236}">
                      <a16:creationId xmlns:a16="http://schemas.microsoft.com/office/drawing/2014/main" id="{3473C26D-DE5B-A00B-96E0-ACC6B23EA5CC}"/>
                    </a:ext>
                  </a:extLst>
                </p:cNvPr>
                <p:cNvSpPr/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39" name="Rectangle 168">
                  <a:extLst>
                    <a:ext uri="{FF2B5EF4-FFF2-40B4-BE49-F238E27FC236}">
                      <a16:creationId xmlns:a16="http://schemas.microsoft.com/office/drawing/2014/main" id="{7CC03321-7497-FE03-FDBC-C3CC84D40863}"/>
                    </a:ext>
                  </a:extLst>
                </p:cNvPr>
                <p:cNvSpPr/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40" name="Rectangle 169">
                  <a:extLst>
                    <a:ext uri="{FF2B5EF4-FFF2-40B4-BE49-F238E27FC236}">
                      <a16:creationId xmlns:a16="http://schemas.microsoft.com/office/drawing/2014/main" id="{7F9BC2C2-1015-EBC1-28F0-5DADC44E30C7}"/>
                    </a:ext>
                  </a:extLst>
                </p:cNvPr>
                <p:cNvSpPr/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41" name="Rectangle 170">
                  <a:extLst>
                    <a:ext uri="{FF2B5EF4-FFF2-40B4-BE49-F238E27FC236}">
                      <a16:creationId xmlns:a16="http://schemas.microsoft.com/office/drawing/2014/main" id="{6D8AF1A1-740A-8744-2BB0-19315350782B}"/>
                    </a:ext>
                  </a:extLst>
                </p:cNvPr>
                <p:cNvSpPr/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42" name="Rectangle 171">
                  <a:extLst>
                    <a:ext uri="{FF2B5EF4-FFF2-40B4-BE49-F238E27FC236}">
                      <a16:creationId xmlns:a16="http://schemas.microsoft.com/office/drawing/2014/main" id="{6E69B10F-70B3-7B00-11F2-AC05EF236B2D}"/>
                    </a:ext>
                  </a:extLst>
                </p:cNvPr>
                <p:cNvSpPr/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43" name="Rectangle 172">
                  <a:extLst>
                    <a:ext uri="{FF2B5EF4-FFF2-40B4-BE49-F238E27FC236}">
                      <a16:creationId xmlns:a16="http://schemas.microsoft.com/office/drawing/2014/main" id="{A1B6D02E-B57D-D69D-6BA8-7F34475D0552}"/>
                    </a:ext>
                  </a:extLst>
                </p:cNvPr>
                <p:cNvSpPr/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44" name="Rectangle 173">
                  <a:extLst>
                    <a:ext uri="{FF2B5EF4-FFF2-40B4-BE49-F238E27FC236}">
                      <a16:creationId xmlns:a16="http://schemas.microsoft.com/office/drawing/2014/main" id="{E588B55E-C157-7ED9-CB96-5348E7C9E0C0}"/>
                    </a:ext>
                  </a:extLst>
                </p:cNvPr>
                <p:cNvSpPr/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45" name="Rectangle 174">
                  <a:extLst>
                    <a:ext uri="{FF2B5EF4-FFF2-40B4-BE49-F238E27FC236}">
                      <a16:creationId xmlns:a16="http://schemas.microsoft.com/office/drawing/2014/main" id="{240E8195-7B96-44D3-5A8F-A29A4B1F2BCB}"/>
                    </a:ext>
                  </a:extLst>
                </p:cNvPr>
                <p:cNvSpPr/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46" name="Rectangle 175">
                  <a:extLst>
                    <a:ext uri="{FF2B5EF4-FFF2-40B4-BE49-F238E27FC236}">
                      <a16:creationId xmlns:a16="http://schemas.microsoft.com/office/drawing/2014/main" id="{AABFB9F4-0651-5DDB-2F26-21C8AD0D34D2}"/>
                    </a:ext>
                  </a:extLst>
                </p:cNvPr>
                <p:cNvSpPr/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47" name="Rectangle 176">
                  <a:extLst>
                    <a:ext uri="{FF2B5EF4-FFF2-40B4-BE49-F238E27FC236}">
                      <a16:creationId xmlns:a16="http://schemas.microsoft.com/office/drawing/2014/main" id="{58D578A6-5E3F-9324-DCCC-BAA93B9D2A9D}"/>
                    </a:ext>
                  </a:extLst>
                </p:cNvPr>
                <p:cNvSpPr/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48" name="Rectangle 177">
                  <a:extLst>
                    <a:ext uri="{FF2B5EF4-FFF2-40B4-BE49-F238E27FC236}">
                      <a16:creationId xmlns:a16="http://schemas.microsoft.com/office/drawing/2014/main" id="{7C4D337E-5954-C095-AD42-6F44D291ED44}"/>
                    </a:ext>
                  </a:extLst>
                </p:cNvPr>
                <p:cNvSpPr/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49" name="Rectangle 178">
                  <a:extLst>
                    <a:ext uri="{FF2B5EF4-FFF2-40B4-BE49-F238E27FC236}">
                      <a16:creationId xmlns:a16="http://schemas.microsoft.com/office/drawing/2014/main" id="{ACF91394-7F7B-5274-EE8B-0AD92D31C712}"/>
                    </a:ext>
                  </a:extLst>
                </p:cNvPr>
                <p:cNvSpPr/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50" name="Rectangle 179">
                  <a:extLst>
                    <a:ext uri="{FF2B5EF4-FFF2-40B4-BE49-F238E27FC236}">
                      <a16:creationId xmlns:a16="http://schemas.microsoft.com/office/drawing/2014/main" id="{1D3ADCEC-E57E-57A5-E312-1E2B1BDD8404}"/>
                    </a:ext>
                  </a:extLst>
                </p:cNvPr>
                <p:cNvSpPr/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51" name="Rectangle 180">
                  <a:extLst>
                    <a:ext uri="{FF2B5EF4-FFF2-40B4-BE49-F238E27FC236}">
                      <a16:creationId xmlns:a16="http://schemas.microsoft.com/office/drawing/2014/main" id="{5C9F3448-FB0D-475B-8BB6-DC7730893855}"/>
                    </a:ext>
                  </a:extLst>
                </p:cNvPr>
                <p:cNvSpPr/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52" name="Rectangle 181">
                  <a:extLst>
                    <a:ext uri="{FF2B5EF4-FFF2-40B4-BE49-F238E27FC236}">
                      <a16:creationId xmlns:a16="http://schemas.microsoft.com/office/drawing/2014/main" id="{8E2C639D-AED6-7E92-6506-0BF0403876AB}"/>
                    </a:ext>
                  </a:extLst>
                </p:cNvPr>
                <p:cNvSpPr/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53" name="Rectangle 182">
                  <a:extLst>
                    <a:ext uri="{FF2B5EF4-FFF2-40B4-BE49-F238E27FC236}">
                      <a16:creationId xmlns:a16="http://schemas.microsoft.com/office/drawing/2014/main" id="{2843AB45-5281-ABC1-03B1-78BC17A4641F}"/>
                    </a:ext>
                  </a:extLst>
                </p:cNvPr>
                <p:cNvSpPr/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54" name="Rectangle 183">
                  <a:extLst>
                    <a:ext uri="{FF2B5EF4-FFF2-40B4-BE49-F238E27FC236}">
                      <a16:creationId xmlns:a16="http://schemas.microsoft.com/office/drawing/2014/main" id="{6A5642C2-7AAD-F0D6-C448-DCDCBC33CFBB}"/>
                    </a:ext>
                  </a:extLst>
                </p:cNvPr>
                <p:cNvSpPr/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55" name="Rectangle 184">
                  <a:extLst>
                    <a:ext uri="{FF2B5EF4-FFF2-40B4-BE49-F238E27FC236}">
                      <a16:creationId xmlns:a16="http://schemas.microsoft.com/office/drawing/2014/main" id="{D4D13A11-380C-645E-687B-DD61A42033FD}"/>
                    </a:ext>
                  </a:extLst>
                </p:cNvPr>
                <p:cNvSpPr/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56" name="Rectangle 185">
                  <a:extLst>
                    <a:ext uri="{FF2B5EF4-FFF2-40B4-BE49-F238E27FC236}">
                      <a16:creationId xmlns:a16="http://schemas.microsoft.com/office/drawing/2014/main" id="{F84F8A98-E65F-AEE1-8D98-B409C68D3D51}"/>
                    </a:ext>
                  </a:extLst>
                </p:cNvPr>
                <p:cNvSpPr/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57" name="Rectangle 186">
                  <a:extLst>
                    <a:ext uri="{FF2B5EF4-FFF2-40B4-BE49-F238E27FC236}">
                      <a16:creationId xmlns:a16="http://schemas.microsoft.com/office/drawing/2014/main" id="{A6070379-37B0-2AA3-1E5D-41A3E6DE0058}"/>
                    </a:ext>
                  </a:extLst>
                </p:cNvPr>
                <p:cNvSpPr/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58" name="Rectangle 187">
                  <a:extLst>
                    <a:ext uri="{FF2B5EF4-FFF2-40B4-BE49-F238E27FC236}">
                      <a16:creationId xmlns:a16="http://schemas.microsoft.com/office/drawing/2014/main" id="{2F94BBBF-B90C-5EA5-B7D9-9397991EB929}"/>
                    </a:ext>
                  </a:extLst>
                </p:cNvPr>
                <p:cNvSpPr/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59" name="Rectangle 188">
                  <a:extLst>
                    <a:ext uri="{FF2B5EF4-FFF2-40B4-BE49-F238E27FC236}">
                      <a16:creationId xmlns:a16="http://schemas.microsoft.com/office/drawing/2014/main" id="{8F328BFC-4AC7-2955-EC9F-DCE127D15E13}"/>
                    </a:ext>
                  </a:extLst>
                </p:cNvPr>
                <p:cNvSpPr/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60" name="Rectangle 189">
                  <a:extLst>
                    <a:ext uri="{FF2B5EF4-FFF2-40B4-BE49-F238E27FC236}">
                      <a16:creationId xmlns:a16="http://schemas.microsoft.com/office/drawing/2014/main" id="{F6799C8E-FB0B-47CA-5E7F-5975168EBD76}"/>
                    </a:ext>
                  </a:extLst>
                </p:cNvPr>
                <p:cNvSpPr/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61" name="Rectangle 190">
                  <a:extLst>
                    <a:ext uri="{FF2B5EF4-FFF2-40B4-BE49-F238E27FC236}">
                      <a16:creationId xmlns:a16="http://schemas.microsoft.com/office/drawing/2014/main" id="{06FCF445-2D77-7131-FAB8-51808377A5EA}"/>
                    </a:ext>
                  </a:extLst>
                </p:cNvPr>
                <p:cNvSpPr/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62" name="Rectangle 191">
                  <a:extLst>
                    <a:ext uri="{FF2B5EF4-FFF2-40B4-BE49-F238E27FC236}">
                      <a16:creationId xmlns:a16="http://schemas.microsoft.com/office/drawing/2014/main" id="{CD352FBC-1E65-AC1B-FC5C-DF74AC4EE471}"/>
                    </a:ext>
                  </a:extLst>
                </p:cNvPr>
                <p:cNvSpPr/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63" name="Rectangle 192">
                  <a:extLst>
                    <a:ext uri="{FF2B5EF4-FFF2-40B4-BE49-F238E27FC236}">
                      <a16:creationId xmlns:a16="http://schemas.microsoft.com/office/drawing/2014/main" id="{733AEAA4-A043-3900-D3B2-45A41B5011F9}"/>
                    </a:ext>
                  </a:extLst>
                </p:cNvPr>
                <p:cNvSpPr/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64" name="Rectangle 193">
                  <a:extLst>
                    <a:ext uri="{FF2B5EF4-FFF2-40B4-BE49-F238E27FC236}">
                      <a16:creationId xmlns:a16="http://schemas.microsoft.com/office/drawing/2014/main" id="{409AFD71-1073-DFD2-5DC4-20A70C0A1623}"/>
                    </a:ext>
                  </a:extLst>
                </p:cNvPr>
                <p:cNvSpPr/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65" name="Rectangle 194">
                  <a:extLst>
                    <a:ext uri="{FF2B5EF4-FFF2-40B4-BE49-F238E27FC236}">
                      <a16:creationId xmlns:a16="http://schemas.microsoft.com/office/drawing/2014/main" id="{F0C4043C-6053-6582-4D98-CF8CFC23F75B}"/>
                    </a:ext>
                  </a:extLst>
                </p:cNvPr>
                <p:cNvSpPr/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66" name="Rectangle 195">
                  <a:extLst>
                    <a:ext uri="{FF2B5EF4-FFF2-40B4-BE49-F238E27FC236}">
                      <a16:creationId xmlns:a16="http://schemas.microsoft.com/office/drawing/2014/main" id="{967258CA-42E8-DB18-2F99-2F42AD99A433}"/>
                    </a:ext>
                  </a:extLst>
                </p:cNvPr>
                <p:cNvSpPr/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67" name="Rectangle 196">
                  <a:extLst>
                    <a:ext uri="{FF2B5EF4-FFF2-40B4-BE49-F238E27FC236}">
                      <a16:creationId xmlns:a16="http://schemas.microsoft.com/office/drawing/2014/main" id="{1643E6DD-AD87-2231-EC20-02E2FAEB651B}"/>
                    </a:ext>
                  </a:extLst>
                </p:cNvPr>
                <p:cNvSpPr/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68" name="Rectangle 197">
                  <a:extLst>
                    <a:ext uri="{FF2B5EF4-FFF2-40B4-BE49-F238E27FC236}">
                      <a16:creationId xmlns:a16="http://schemas.microsoft.com/office/drawing/2014/main" id="{49765193-EAC4-5F06-73C9-F722AD994AF1}"/>
                    </a:ext>
                  </a:extLst>
                </p:cNvPr>
                <p:cNvSpPr/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69" name="Rectangle 198">
                  <a:extLst>
                    <a:ext uri="{FF2B5EF4-FFF2-40B4-BE49-F238E27FC236}">
                      <a16:creationId xmlns:a16="http://schemas.microsoft.com/office/drawing/2014/main" id="{ED9C0349-D350-E560-50A4-62251072251A}"/>
                    </a:ext>
                  </a:extLst>
                </p:cNvPr>
                <p:cNvSpPr/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70" name="Rectangle 199">
                  <a:extLst>
                    <a:ext uri="{FF2B5EF4-FFF2-40B4-BE49-F238E27FC236}">
                      <a16:creationId xmlns:a16="http://schemas.microsoft.com/office/drawing/2014/main" id="{73AD6ACF-1E49-571C-D709-CA2D421D4BDA}"/>
                    </a:ext>
                  </a:extLst>
                </p:cNvPr>
                <p:cNvSpPr/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71" name="Rectangle 200">
                  <a:extLst>
                    <a:ext uri="{FF2B5EF4-FFF2-40B4-BE49-F238E27FC236}">
                      <a16:creationId xmlns:a16="http://schemas.microsoft.com/office/drawing/2014/main" id="{94E2C562-6232-A657-249D-396B7449BC17}"/>
                    </a:ext>
                  </a:extLst>
                </p:cNvPr>
                <p:cNvSpPr/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72" name="Rectangle 201">
                  <a:extLst>
                    <a:ext uri="{FF2B5EF4-FFF2-40B4-BE49-F238E27FC236}">
                      <a16:creationId xmlns:a16="http://schemas.microsoft.com/office/drawing/2014/main" id="{29FCC5E9-B338-693A-6BC4-6B4B3380D716}"/>
                    </a:ext>
                  </a:extLst>
                </p:cNvPr>
                <p:cNvSpPr/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73" name="Rectangle 202">
                  <a:extLst>
                    <a:ext uri="{FF2B5EF4-FFF2-40B4-BE49-F238E27FC236}">
                      <a16:creationId xmlns:a16="http://schemas.microsoft.com/office/drawing/2014/main" id="{C3E8E10A-9102-FC16-F8A2-A54967F4A353}"/>
                    </a:ext>
                  </a:extLst>
                </p:cNvPr>
                <p:cNvSpPr/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74" name="Rectangle 203">
                  <a:extLst>
                    <a:ext uri="{FF2B5EF4-FFF2-40B4-BE49-F238E27FC236}">
                      <a16:creationId xmlns:a16="http://schemas.microsoft.com/office/drawing/2014/main" id="{43B60CD6-F383-59A9-659A-1198CD9A4B1A}"/>
                    </a:ext>
                  </a:extLst>
                </p:cNvPr>
                <p:cNvSpPr/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75" name="Rectangle 204">
                  <a:extLst>
                    <a:ext uri="{FF2B5EF4-FFF2-40B4-BE49-F238E27FC236}">
                      <a16:creationId xmlns:a16="http://schemas.microsoft.com/office/drawing/2014/main" id="{EBD7C76E-A40E-B0F5-3C79-CA808069442A}"/>
                    </a:ext>
                  </a:extLst>
                </p:cNvPr>
                <p:cNvSpPr/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76" name="Rectangle 205">
                  <a:extLst>
                    <a:ext uri="{FF2B5EF4-FFF2-40B4-BE49-F238E27FC236}">
                      <a16:creationId xmlns:a16="http://schemas.microsoft.com/office/drawing/2014/main" id="{5354DC86-871B-FB43-AF5B-E1176E2CB505}"/>
                    </a:ext>
                  </a:extLst>
                </p:cNvPr>
                <p:cNvSpPr/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77" name="Rectangle 206">
                  <a:extLst>
                    <a:ext uri="{FF2B5EF4-FFF2-40B4-BE49-F238E27FC236}">
                      <a16:creationId xmlns:a16="http://schemas.microsoft.com/office/drawing/2014/main" id="{CC88E4B5-E6AC-8A07-16F2-CD21E43EA335}"/>
                    </a:ext>
                  </a:extLst>
                </p:cNvPr>
                <p:cNvSpPr/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78" name="Rectangle 207">
                  <a:extLst>
                    <a:ext uri="{FF2B5EF4-FFF2-40B4-BE49-F238E27FC236}">
                      <a16:creationId xmlns:a16="http://schemas.microsoft.com/office/drawing/2014/main" id="{772D284F-4DA3-4242-B76E-68E91C8060E4}"/>
                    </a:ext>
                  </a:extLst>
                </p:cNvPr>
                <p:cNvSpPr/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79" name="Rectangle 208">
                  <a:extLst>
                    <a:ext uri="{FF2B5EF4-FFF2-40B4-BE49-F238E27FC236}">
                      <a16:creationId xmlns:a16="http://schemas.microsoft.com/office/drawing/2014/main" id="{6A355AC5-A3DA-03EF-34CE-ED9E95853798}"/>
                    </a:ext>
                  </a:extLst>
                </p:cNvPr>
                <p:cNvSpPr/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80" name="Rectangle 209">
                  <a:extLst>
                    <a:ext uri="{FF2B5EF4-FFF2-40B4-BE49-F238E27FC236}">
                      <a16:creationId xmlns:a16="http://schemas.microsoft.com/office/drawing/2014/main" id="{FD64EA04-3DB3-034B-644E-2EA81FE8E5AA}"/>
                    </a:ext>
                  </a:extLst>
                </p:cNvPr>
                <p:cNvSpPr/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81" name="Rectangle 210">
                  <a:extLst>
                    <a:ext uri="{FF2B5EF4-FFF2-40B4-BE49-F238E27FC236}">
                      <a16:creationId xmlns:a16="http://schemas.microsoft.com/office/drawing/2014/main" id="{ABFDDAD9-DB3A-BD31-8B4F-282F84D76E03}"/>
                    </a:ext>
                  </a:extLst>
                </p:cNvPr>
                <p:cNvSpPr/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82" name="Rectangle 211">
                  <a:extLst>
                    <a:ext uri="{FF2B5EF4-FFF2-40B4-BE49-F238E27FC236}">
                      <a16:creationId xmlns:a16="http://schemas.microsoft.com/office/drawing/2014/main" id="{F32243F3-F364-396B-EB58-F9D083BDD807}"/>
                    </a:ext>
                  </a:extLst>
                </p:cNvPr>
                <p:cNvSpPr/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83" name="Rectangle 212">
                  <a:extLst>
                    <a:ext uri="{FF2B5EF4-FFF2-40B4-BE49-F238E27FC236}">
                      <a16:creationId xmlns:a16="http://schemas.microsoft.com/office/drawing/2014/main" id="{E20A70FE-CB0A-E57D-FB50-B9C7B93FA0D1}"/>
                    </a:ext>
                  </a:extLst>
                </p:cNvPr>
                <p:cNvSpPr/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84" name="Rectangle 213">
                  <a:extLst>
                    <a:ext uri="{FF2B5EF4-FFF2-40B4-BE49-F238E27FC236}">
                      <a16:creationId xmlns:a16="http://schemas.microsoft.com/office/drawing/2014/main" id="{62E1E0F4-8517-13ED-1CF3-834A8AA69507}"/>
                    </a:ext>
                  </a:extLst>
                </p:cNvPr>
                <p:cNvSpPr/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85" name="Rectangle 214">
                  <a:extLst>
                    <a:ext uri="{FF2B5EF4-FFF2-40B4-BE49-F238E27FC236}">
                      <a16:creationId xmlns:a16="http://schemas.microsoft.com/office/drawing/2014/main" id="{2D5621E4-DF37-8E0B-4FD9-A699BA9CF4CB}"/>
                    </a:ext>
                  </a:extLst>
                </p:cNvPr>
                <p:cNvSpPr/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86" name="Rectangle 215">
                  <a:extLst>
                    <a:ext uri="{FF2B5EF4-FFF2-40B4-BE49-F238E27FC236}">
                      <a16:creationId xmlns:a16="http://schemas.microsoft.com/office/drawing/2014/main" id="{AB55570F-7700-9092-06A5-94E348DD34F0}"/>
                    </a:ext>
                  </a:extLst>
                </p:cNvPr>
                <p:cNvSpPr/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87" name="Rectangle 216">
                  <a:extLst>
                    <a:ext uri="{FF2B5EF4-FFF2-40B4-BE49-F238E27FC236}">
                      <a16:creationId xmlns:a16="http://schemas.microsoft.com/office/drawing/2014/main" id="{F6CE4A69-6E4C-36E7-EB2A-57B67A25F77B}"/>
                    </a:ext>
                  </a:extLst>
                </p:cNvPr>
                <p:cNvSpPr/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88" name="Rectangle 217">
                  <a:extLst>
                    <a:ext uri="{FF2B5EF4-FFF2-40B4-BE49-F238E27FC236}">
                      <a16:creationId xmlns:a16="http://schemas.microsoft.com/office/drawing/2014/main" id="{E600BB8D-8247-DE4D-D2BD-D6A30B68FA51}"/>
                    </a:ext>
                  </a:extLst>
                </p:cNvPr>
                <p:cNvSpPr/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89" name="Rectangle 218">
                  <a:extLst>
                    <a:ext uri="{FF2B5EF4-FFF2-40B4-BE49-F238E27FC236}">
                      <a16:creationId xmlns:a16="http://schemas.microsoft.com/office/drawing/2014/main" id="{CF7FAD26-504A-D15E-90A8-97E52D71829D}"/>
                    </a:ext>
                  </a:extLst>
                </p:cNvPr>
                <p:cNvSpPr/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90" name="Rectangle 219">
                  <a:extLst>
                    <a:ext uri="{FF2B5EF4-FFF2-40B4-BE49-F238E27FC236}">
                      <a16:creationId xmlns:a16="http://schemas.microsoft.com/office/drawing/2014/main" id="{B114D562-13E2-A55B-0359-72E87687AD70}"/>
                    </a:ext>
                  </a:extLst>
                </p:cNvPr>
                <p:cNvSpPr/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91" name="Rectangle 220">
                  <a:extLst>
                    <a:ext uri="{FF2B5EF4-FFF2-40B4-BE49-F238E27FC236}">
                      <a16:creationId xmlns:a16="http://schemas.microsoft.com/office/drawing/2014/main" id="{3F4D7596-E716-8287-A2A4-071F3C648760}"/>
                    </a:ext>
                  </a:extLst>
                </p:cNvPr>
                <p:cNvSpPr/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92" name="Rectangle 221">
                  <a:extLst>
                    <a:ext uri="{FF2B5EF4-FFF2-40B4-BE49-F238E27FC236}">
                      <a16:creationId xmlns:a16="http://schemas.microsoft.com/office/drawing/2014/main" id="{3F1CBF35-F261-A0D1-2964-65B2580118FF}"/>
                    </a:ext>
                  </a:extLst>
                </p:cNvPr>
                <p:cNvSpPr/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93" name="Rectangle 222">
                  <a:extLst>
                    <a:ext uri="{FF2B5EF4-FFF2-40B4-BE49-F238E27FC236}">
                      <a16:creationId xmlns:a16="http://schemas.microsoft.com/office/drawing/2014/main" id="{D2D35E41-6E75-20B1-ABB2-260C0EF6D305}"/>
                    </a:ext>
                  </a:extLst>
                </p:cNvPr>
                <p:cNvSpPr/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94" name="Rectangle 223">
                  <a:extLst>
                    <a:ext uri="{FF2B5EF4-FFF2-40B4-BE49-F238E27FC236}">
                      <a16:creationId xmlns:a16="http://schemas.microsoft.com/office/drawing/2014/main" id="{C6F85340-4B9E-1AD2-FE3D-DA895CC06EF8}"/>
                    </a:ext>
                  </a:extLst>
                </p:cNvPr>
                <p:cNvSpPr/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95" name="Rectangle 224">
                  <a:extLst>
                    <a:ext uri="{FF2B5EF4-FFF2-40B4-BE49-F238E27FC236}">
                      <a16:creationId xmlns:a16="http://schemas.microsoft.com/office/drawing/2014/main" id="{32940F59-BE6E-D98C-B4E3-E0CC4868185A}"/>
                    </a:ext>
                  </a:extLst>
                </p:cNvPr>
                <p:cNvSpPr/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96" name="Rectangle 225">
                  <a:extLst>
                    <a:ext uri="{FF2B5EF4-FFF2-40B4-BE49-F238E27FC236}">
                      <a16:creationId xmlns:a16="http://schemas.microsoft.com/office/drawing/2014/main" id="{EA89C55D-446D-2285-5F76-BF310FE35583}"/>
                    </a:ext>
                  </a:extLst>
                </p:cNvPr>
                <p:cNvSpPr/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97" name="Rectangle 226">
                  <a:extLst>
                    <a:ext uri="{FF2B5EF4-FFF2-40B4-BE49-F238E27FC236}">
                      <a16:creationId xmlns:a16="http://schemas.microsoft.com/office/drawing/2014/main" id="{77350D15-205D-F6E6-43D1-6F7A87281874}"/>
                    </a:ext>
                  </a:extLst>
                </p:cNvPr>
                <p:cNvSpPr/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98" name="Rectangle 227">
                  <a:extLst>
                    <a:ext uri="{FF2B5EF4-FFF2-40B4-BE49-F238E27FC236}">
                      <a16:creationId xmlns:a16="http://schemas.microsoft.com/office/drawing/2014/main" id="{7A65BEFD-5F98-506F-1420-A86203BF6ED4}"/>
                    </a:ext>
                  </a:extLst>
                </p:cNvPr>
                <p:cNvSpPr/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99" name="Rectangle 228">
                  <a:extLst>
                    <a:ext uri="{FF2B5EF4-FFF2-40B4-BE49-F238E27FC236}">
                      <a16:creationId xmlns:a16="http://schemas.microsoft.com/office/drawing/2014/main" id="{EBD9D0E4-4D98-E592-AA45-EF7C62DF6773}"/>
                    </a:ext>
                  </a:extLst>
                </p:cNvPr>
                <p:cNvSpPr/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</p:grp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4C9723CC-DA00-9AA1-E0D9-DCE7FA30C00E}"/>
                  </a:ext>
                </a:extLst>
              </p:cNvPr>
              <p:cNvCxnSpPr/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" name="矩形 7">
              <a:extLst>
                <a:ext uri="{FF2B5EF4-FFF2-40B4-BE49-F238E27FC236}">
                  <a16:creationId xmlns:a16="http://schemas.microsoft.com/office/drawing/2014/main" id="{FB796400-8722-42B4-BBE7-0B90A10C6BEA}"/>
                </a:ext>
              </a:extLst>
            </p:cNvPr>
            <p:cNvSpPr/>
            <p:nvPr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B7059E3B-D43F-B264-2915-C83652E30062}"/>
                </a:ext>
              </a:extLst>
            </p:cNvPr>
            <p:cNvSpPr/>
            <p:nvPr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15" name="矩形 7">
              <a:extLst>
                <a:ext uri="{FF2B5EF4-FFF2-40B4-BE49-F238E27FC236}">
                  <a16:creationId xmlns:a16="http://schemas.microsoft.com/office/drawing/2014/main" id="{B971B982-7396-F35C-D37A-52A0271A4B99}"/>
                </a:ext>
              </a:extLst>
            </p:cNvPr>
            <p:cNvSpPr/>
            <p:nvPr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545F81E5-BCCC-90FB-1868-61BE94EE70ED}"/>
                </a:ext>
              </a:extLst>
            </p:cNvPr>
            <p:cNvSpPr/>
            <p:nvPr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17" name="文本框 107">
              <a:extLst>
                <a:ext uri="{FF2B5EF4-FFF2-40B4-BE49-F238E27FC236}">
                  <a16:creationId xmlns:a16="http://schemas.microsoft.com/office/drawing/2014/main" id="{2D39B3C2-EA84-C1E4-CE70-ADA6B0A7F6A0}"/>
                </a:ext>
              </a:extLst>
            </p:cNvPr>
            <p:cNvSpPr txBox="1"/>
            <p:nvPr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+mn-ea"/>
                <a:cs typeface="阿里巴巴普惠体 B" panose="00020600040101010101" pitchFamily="18" charset="-122"/>
              </a:endParaRPr>
            </a:p>
          </p:txBody>
        </p:sp>
        <p:sp>
          <p:nvSpPr>
            <p:cNvPr id="18" name="矩形 7">
              <a:extLst>
                <a:ext uri="{FF2B5EF4-FFF2-40B4-BE49-F238E27FC236}">
                  <a16:creationId xmlns:a16="http://schemas.microsoft.com/office/drawing/2014/main" id="{6271CFD1-6901-06F0-0090-6C99B82F488C}"/>
                </a:ext>
              </a:extLst>
            </p:cNvPr>
            <p:cNvSpPr/>
            <p:nvPr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latin typeface="+mn-ea"/>
              </a:endParaRPr>
            </a:p>
          </p:txBody>
        </p:sp>
      </p:grpSp>
      <p:sp>
        <p:nvSpPr>
          <p:cNvPr id="102" name="文本框 109">
            <a:extLst>
              <a:ext uri="{FF2B5EF4-FFF2-40B4-BE49-F238E27FC236}">
                <a16:creationId xmlns:a16="http://schemas.microsoft.com/office/drawing/2014/main" id="{0663F7C8-5A7D-F95B-0312-4BC26A15DD5E}"/>
              </a:ext>
            </a:extLst>
          </p:cNvPr>
          <p:cNvSpPr txBox="1"/>
          <p:nvPr/>
        </p:nvSpPr>
        <p:spPr>
          <a:xfrm>
            <a:off x="372233" y="363350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n-ea"/>
            </a:endParaRPr>
          </a:p>
        </p:txBody>
      </p:sp>
      <p:pic>
        <p:nvPicPr>
          <p:cNvPr id="103" name="图片 102">
            <a:extLst>
              <a:ext uri="{FF2B5EF4-FFF2-40B4-BE49-F238E27FC236}">
                <a16:creationId xmlns:a16="http://schemas.microsoft.com/office/drawing/2014/main" id="{2D68896D-2079-98D0-A62F-F1F4705C209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18121" y="1015092"/>
            <a:ext cx="1821910" cy="1696198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  <a:headEnd/>
            <a:tailEnd/>
          </a:ln>
        </p:spPr>
      </p:pic>
      <p:sp>
        <p:nvSpPr>
          <p:cNvPr id="110" name="文本框 138">
            <a:extLst>
              <a:ext uri="{FF2B5EF4-FFF2-40B4-BE49-F238E27FC236}">
                <a16:creationId xmlns:a16="http://schemas.microsoft.com/office/drawing/2014/main" id="{36DDB68B-05D4-FE39-6EDF-FDBA73B5F5B9}"/>
              </a:ext>
            </a:extLst>
          </p:cNvPr>
          <p:cNvSpPr txBox="1"/>
          <p:nvPr/>
        </p:nvSpPr>
        <p:spPr>
          <a:xfrm>
            <a:off x="3071696" y="2930938"/>
            <a:ext cx="23551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spc="100" dirty="0">
                <a:solidFill>
                  <a:srgbClr val="00FFFF"/>
                </a:solidFill>
                <a:latin typeface="+mn-ea"/>
              </a:rPr>
              <a:t>微信：</a:t>
            </a:r>
            <a:r>
              <a:rPr lang="en-US" altLang="zh-CN" sz="1400" spc="100" dirty="0" err="1">
                <a:solidFill>
                  <a:srgbClr val="00FFFF"/>
                </a:solidFill>
                <a:latin typeface="+mn-ea"/>
              </a:rPr>
              <a:t>daisylovecooly</a:t>
            </a:r>
            <a:endParaRPr lang="zh-CN" altLang="en-US" sz="1400" spc="100" dirty="0">
              <a:solidFill>
                <a:srgbClr val="00FFFF"/>
              </a:solidFill>
              <a:latin typeface="+mn-ea"/>
            </a:endParaRPr>
          </a:p>
        </p:txBody>
      </p:sp>
      <p:grpSp>
        <p:nvGrpSpPr>
          <p:cNvPr id="143" name="组合 142">
            <a:extLst>
              <a:ext uri="{FF2B5EF4-FFF2-40B4-BE49-F238E27FC236}">
                <a16:creationId xmlns:a16="http://schemas.microsoft.com/office/drawing/2014/main" id="{D68D5937-526F-8D97-E8FC-16C7284FAB72}"/>
              </a:ext>
            </a:extLst>
          </p:cNvPr>
          <p:cNvGrpSpPr/>
          <p:nvPr/>
        </p:nvGrpSpPr>
        <p:grpSpPr>
          <a:xfrm>
            <a:off x="3124474" y="925151"/>
            <a:ext cx="170501" cy="170501"/>
            <a:chOff x="3124474" y="880078"/>
            <a:chExt cx="170501" cy="170501"/>
          </a:xfrm>
        </p:grpSpPr>
        <p:cxnSp>
          <p:nvCxnSpPr>
            <p:cNvPr id="111" name="直接连接符 110">
              <a:extLst>
                <a:ext uri="{FF2B5EF4-FFF2-40B4-BE49-F238E27FC236}">
                  <a16:creationId xmlns:a16="http://schemas.microsoft.com/office/drawing/2014/main" id="{FDFACFD2-BD1A-CAB2-3902-2A28D147C9A3}"/>
                </a:ext>
              </a:extLst>
            </p:cNvPr>
            <p:cNvCxnSpPr/>
            <p:nvPr/>
          </p:nvCxnSpPr>
          <p:spPr>
            <a:xfrm flipH="1">
              <a:off x="3124474" y="880078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>
              <a:extLst>
                <a:ext uri="{FF2B5EF4-FFF2-40B4-BE49-F238E27FC236}">
                  <a16:creationId xmlns:a16="http://schemas.microsoft.com/office/drawing/2014/main" id="{CD1C7A01-078C-0CBC-E393-5BF5CAFF46D8}"/>
                </a:ext>
              </a:extLst>
            </p:cNvPr>
            <p:cNvCxnSpPr/>
            <p:nvPr/>
          </p:nvCxnSpPr>
          <p:spPr>
            <a:xfrm rot="5400000" flipH="1">
              <a:off x="3039224" y="965329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D73E997B-E09A-CF8E-E895-F2C8F1576176}"/>
              </a:ext>
            </a:extLst>
          </p:cNvPr>
          <p:cNvGrpSpPr/>
          <p:nvPr/>
        </p:nvGrpSpPr>
        <p:grpSpPr>
          <a:xfrm flipH="1">
            <a:off x="4983813" y="3495917"/>
            <a:ext cx="170501" cy="276484"/>
            <a:chOff x="2968869" y="10878820"/>
            <a:chExt cx="276484" cy="276484"/>
          </a:xfrm>
        </p:grpSpPr>
        <p:cxnSp>
          <p:nvCxnSpPr>
            <p:cNvPr id="114" name="直接连接符 113">
              <a:extLst>
                <a:ext uri="{FF2B5EF4-FFF2-40B4-BE49-F238E27FC236}">
                  <a16:creationId xmlns:a16="http://schemas.microsoft.com/office/drawing/2014/main" id="{40182435-FD8C-E482-4241-2BAAF55D669D}"/>
                </a:ext>
              </a:extLst>
            </p:cNvPr>
            <p:cNvCxnSpPr/>
            <p:nvPr/>
          </p:nvCxnSpPr>
          <p:spPr>
            <a:xfrm flipH="1">
              <a:off x="2968869" y="10878820"/>
              <a:ext cx="276484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>
              <a:extLst>
                <a:ext uri="{FF2B5EF4-FFF2-40B4-BE49-F238E27FC236}">
                  <a16:creationId xmlns:a16="http://schemas.microsoft.com/office/drawing/2014/main" id="{1C4918FE-D279-9D05-EDF9-35909983764B}"/>
                </a:ext>
              </a:extLst>
            </p:cNvPr>
            <p:cNvCxnSpPr/>
            <p:nvPr/>
          </p:nvCxnSpPr>
          <p:spPr>
            <a:xfrm rot="5400000" flipH="1">
              <a:off x="2830627" y="11017062"/>
              <a:ext cx="276484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E56333EF-5F4E-9247-9938-B8F8C00FE6B0}"/>
              </a:ext>
            </a:extLst>
          </p:cNvPr>
          <p:cNvGrpSpPr/>
          <p:nvPr/>
        </p:nvGrpSpPr>
        <p:grpSpPr>
          <a:xfrm flipH="1" flipV="1">
            <a:off x="4956332" y="2610301"/>
            <a:ext cx="170501" cy="276484"/>
            <a:chOff x="2968869" y="10878820"/>
            <a:chExt cx="276484" cy="276484"/>
          </a:xfrm>
        </p:grpSpPr>
        <p:cxnSp>
          <p:nvCxnSpPr>
            <p:cNvPr id="117" name="直接连接符 116">
              <a:extLst>
                <a:ext uri="{FF2B5EF4-FFF2-40B4-BE49-F238E27FC236}">
                  <a16:creationId xmlns:a16="http://schemas.microsoft.com/office/drawing/2014/main" id="{8C6D1C0B-7EDD-DFB8-292F-EF04CF75AD8D}"/>
                </a:ext>
              </a:extLst>
            </p:cNvPr>
            <p:cNvCxnSpPr/>
            <p:nvPr/>
          </p:nvCxnSpPr>
          <p:spPr>
            <a:xfrm flipH="1">
              <a:off x="2968869" y="10878820"/>
              <a:ext cx="276484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>
              <a:extLst>
                <a:ext uri="{FF2B5EF4-FFF2-40B4-BE49-F238E27FC236}">
                  <a16:creationId xmlns:a16="http://schemas.microsoft.com/office/drawing/2014/main" id="{C4F33DBE-D366-2E5C-806A-5A9609B4DE74}"/>
                </a:ext>
              </a:extLst>
            </p:cNvPr>
            <p:cNvCxnSpPr/>
            <p:nvPr/>
          </p:nvCxnSpPr>
          <p:spPr>
            <a:xfrm rot="5400000" flipH="1">
              <a:off x="2830627" y="11017062"/>
              <a:ext cx="276484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A14A8A86-95CF-D66A-4F4B-21909F1DB463}"/>
              </a:ext>
            </a:extLst>
          </p:cNvPr>
          <p:cNvGrpSpPr/>
          <p:nvPr/>
        </p:nvGrpSpPr>
        <p:grpSpPr>
          <a:xfrm flipV="1">
            <a:off x="3124474" y="2577891"/>
            <a:ext cx="170501" cy="276484"/>
            <a:chOff x="2968869" y="10878820"/>
            <a:chExt cx="276484" cy="276484"/>
          </a:xfrm>
        </p:grpSpPr>
        <p:cxnSp>
          <p:nvCxnSpPr>
            <p:cNvPr id="120" name="直接连接符 119">
              <a:extLst>
                <a:ext uri="{FF2B5EF4-FFF2-40B4-BE49-F238E27FC236}">
                  <a16:creationId xmlns:a16="http://schemas.microsoft.com/office/drawing/2014/main" id="{F4BDF9CB-602C-82F9-4846-FD591113D9ED}"/>
                </a:ext>
              </a:extLst>
            </p:cNvPr>
            <p:cNvCxnSpPr/>
            <p:nvPr/>
          </p:nvCxnSpPr>
          <p:spPr>
            <a:xfrm flipH="1">
              <a:off x="2968869" y="10878820"/>
              <a:ext cx="276484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>
              <a:extLst>
                <a:ext uri="{FF2B5EF4-FFF2-40B4-BE49-F238E27FC236}">
                  <a16:creationId xmlns:a16="http://schemas.microsoft.com/office/drawing/2014/main" id="{27279915-32C7-FD15-65A5-1493DB878479}"/>
                </a:ext>
              </a:extLst>
            </p:cNvPr>
            <p:cNvCxnSpPr/>
            <p:nvPr/>
          </p:nvCxnSpPr>
          <p:spPr>
            <a:xfrm rot="5400000" flipH="1">
              <a:off x="2830627" y="11017062"/>
              <a:ext cx="276484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54AC2AC1-488E-F2CD-342E-94937593EAAB}"/>
              </a:ext>
            </a:extLst>
          </p:cNvPr>
          <p:cNvGrpSpPr/>
          <p:nvPr/>
        </p:nvGrpSpPr>
        <p:grpSpPr>
          <a:xfrm rot="5400000">
            <a:off x="5007743" y="970716"/>
            <a:ext cx="170501" cy="79374"/>
            <a:chOff x="5723516" y="-3484706"/>
            <a:chExt cx="170501" cy="79374"/>
          </a:xfrm>
        </p:grpSpPr>
        <p:cxnSp>
          <p:nvCxnSpPr>
            <p:cNvPr id="123" name="直接连接符 122">
              <a:extLst>
                <a:ext uri="{FF2B5EF4-FFF2-40B4-BE49-F238E27FC236}">
                  <a16:creationId xmlns:a16="http://schemas.microsoft.com/office/drawing/2014/main" id="{2D5479AA-EC35-6561-66C3-8D74414E6DEC}"/>
                </a:ext>
              </a:extLst>
            </p:cNvPr>
            <p:cNvCxnSpPr/>
            <p:nvPr/>
          </p:nvCxnSpPr>
          <p:spPr>
            <a:xfrm flipH="1">
              <a:off x="5723516" y="-3484706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>
              <a:extLst>
                <a:ext uri="{FF2B5EF4-FFF2-40B4-BE49-F238E27FC236}">
                  <a16:creationId xmlns:a16="http://schemas.microsoft.com/office/drawing/2014/main" id="{FDBDE825-547B-5915-05E7-6DE378F577F7}"/>
                </a:ext>
              </a:extLst>
            </p:cNvPr>
            <p:cNvCxnSpPr/>
            <p:nvPr/>
          </p:nvCxnSpPr>
          <p:spPr>
            <a:xfrm rot="5400000" flipH="1">
              <a:off x="5683829" y="-3445019"/>
              <a:ext cx="79374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49CD3B26-118E-D9CD-437C-509F923A38FB}"/>
              </a:ext>
            </a:extLst>
          </p:cNvPr>
          <p:cNvGrpSpPr/>
          <p:nvPr/>
        </p:nvGrpSpPr>
        <p:grpSpPr>
          <a:xfrm flipV="1">
            <a:off x="3151761" y="5353652"/>
            <a:ext cx="170501" cy="128713"/>
            <a:chOff x="2968869" y="10878820"/>
            <a:chExt cx="276484" cy="276484"/>
          </a:xfrm>
        </p:grpSpPr>
        <p:cxnSp>
          <p:nvCxnSpPr>
            <p:cNvPr id="126" name="直接连接符 125">
              <a:extLst>
                <a:ext uri="{FF2B5EF4-FFF2-40B4-BE49-F238E27FC236}">
                  <a16:creationId xmlns:a16="http://schemas.microsoft.com/office/drawing/2014/main" id="{7522CD16-4B4C-C61F-A10A-0E7947CB9160}"/>
                </a:ext>
              </a:extLst>
            </p:cNvPr>
            <p:cNvCxnSpPr/>
            <p:nvPr/>
          </p:nvCxnSpPr>
          <p:spPr>
            <a:xfrm flipH="1">
              <a:off x="2968869" y="10878820"/>
              <a:ext cx="276484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>
              <a:extLst>
                <a:ext uri="{FF2B5EF4-FFF2-40B4-BE49-F238E27FC236}">
                  <a16:creationId xmlns:a16="http://schemas.microsoft.com/office/drawing/2014/main" id="{D6AE29A4-7638-344F-72A1-A882CDF4F1A0}"/>
                </a:ext>
              </a:extLst>
            </p:cNvPr>
            <p:cNvCxnSpPr/>
            <p:nvPr/>
          </p:nvCxnSpPr>
          <p:spPr>
            <a:xfrm rot="5400000" flipH="1">
              <a:off x="2830627" y="11017062"/>
              <a:ext cx="276484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8" name="组合 127">
            <a:extLst>
              <a:ext uri="{FF2B5EF4-FFF2-40B4-BE49-F238E27FC236}">
                <a16:creationId xmlns:a16="http://schemas.microsoft.com/office/drawing/2014/main" id="{8E4E00D6-7AF7-42DB-1B36-0D19CF1C2598}"/>
              </a:ext>
            </a:extLst>
          </p:cNvPr>
          <p:cNvGrpSpPr/>
          <p:nvPr/>
        </p:nvGrpSpPr>
        <p:grpSpPr>
          <a:xfrm rot="5400000" flipV="1">
            <a:off x="3129221" y="3523917"/>
            <a:ext cx="170501" cy="128713"/>
            <a:chOff x="2968869" y="10878820"/>
            <a:chExt cx="276484" cy="276484"/>
          </a:xfrm>
        </p:grpSpPr>
        <p:cxnSp>
          <p:nvCxnSpPr>
            <p:cNvPr id="129" name="直接连接符 128">
              <a:extLst>
                <a:ext uri="{FF2B5EF4-FFF2-40B4-BE49-F238E27FC236}">
                  <a16:creationId xmlns:a16="http://schemas.microsoft.com/office/drawing/2014/main" id="{D2B970C3-33F9-99BB-C08B-75DB9B817956}"/>
                </a:ext>
              </a:extLst>
            </p:cNvPr>
            <p:cNvCxnSpPr/>
            <p:nvPr/>
          </p:nvCxnSpPr>
          <p:spPr>
            <a:xfrm flipH="1">
              <a:off x="2968869" y="10878820"/>
              <a:ext cx="276484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>
              <a:extLst>
                <a:ext uri="{FF2B5EF4-FFF2-40B4-BE49-F238E27FC236}">
                  <a16:creationId xmlns:a16="http://schemas.microsoft.com/office/drawing/2014/main" id="{B19F711E-EE0C-7A58-A069-FCDBD6ED9731}"/>
                </a:ext>
              </a:extLst>
            </p:cNvPr>
            <p:cNvCxnSpPr/>
            <p:nvPr/>
          </p:nvCxnSpPr>
          <p:spPr>
            <a:xfrm rot="5400000" flipH="1">
              <a:off x="2830627" y="11017062"/>
              <a:ext cx="276484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1" name="组合 130">
            <a:extLst>
              <a:ext uri="{FF2B5EF4-FFF2-40B4-BE49-F238E27FC236}">
                <a16:creationId xmlns:a16="http://schemas.microsoft.com/office/drawing/2014/main" id="{54F6279B-1454-9E5D-44E5-C279040F9319}"/>
              </a:ext>
            </a:extLst>
          </p:cNvPr>
          <p:cNvGrpSpPr/>
          <p:nvPr/>
        </p:nvGrpSpPr>
        <p:grpSpPr>
          <a:xfrm rot="10800000">
            <a:off x="4975162" y="5363082"/>
            <a:ext cx="170501" cy="128713"/>
            <a:chOff x="2968869" y="10878820"/>
            <a:chExt cx="276484" cy="276484"/>
          </a:xfrm>
        </p:grpSpPr>
        <p:cxnSp>
          <p:nvCxnSpPr>
            <p:cNvPr id="132" name="直接连接符 131">
              <a:extLst>
                <a:ext uri="{FF2B5EF4-FFF2-40B4-BE49-F238E27FC236}">
                  <a16:creationId xmlns:a16="http://schemas.microsoft.com/office/drawing/2014/main" id="{D537C5C6-3169-5639-71B7-89AB609DD735}"/>
                </a:ext>
              </a:extLst>
            </p:cNvPr>
            <p:cNvCxnSpPr/>
            <p:nvPr/>
          </p:nvCxnSpPr>
          <p:spPr>
            <a:xfrm flipH="1">
              <a:off x="2968869" y="10878820"/>
              <a:ext cx="276484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接连接符 132">
              <a:extLst>
                <a:ext uri="{FF2B5EF4-FFF2-40B4-BE49-F238E27FC236}">
                  <a16:creationId xmlns:a16="http://schemas.microsoft.com/office/drawing/2014/main" id="{1B3978CC-E56C-2A30-52F4-1EB67572571A}"/>
                </a:ext>
              </a:extLst>
            </p:cNvPr>
            <p:cNvCxnSpPr/>
            <p:nvPr/>
          </p:nvCxnSpPr>
          <p:spPr>
            <a:xfrm rot="5400000" flipH="1">
              <a:off x="2830627" y="11017062"/>
              <a:ext cx="276484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AF0B239E-9A0E-01EE-0D88-017FEF72B7D1}"/>
              </a:ext>
            </a:extLst>
          </p:cNvPr>
          <p:cNvGrpSpPr/>
          <p:nvPr/>
        </p:nvGrpSpPr>
        <p:grpSpPr>
          <a:xfrm>
            <a:off x="5913020" y="1609654"/>
            <a:ext cx="138195" cy="138195"/>
            <a:chOff x="5695413" y="1320428"/>
            <a:chExt cx="138195" cy="138195"/>
          </a:xfrm>
        </p:grpSpPr>
        <p:sp>
          <p:nvSpPr>
            <p:cNvPr id="3" name="Teardrop 15">
              <a:extLst>
                <a:ext uri="{FF2B5EF4-FFF2-40B4-BE49-F238E27FC236}">
                  <a16:creationId xmlns:a16="http://schemas.microsoft.com/office/drawing/2014/main" id="{B5651580-8A8B-C848-D036-E78E127FF7AE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4" name="Oval 16">
              <a:extLst>
                <a:ext uri="{FF2B5EF4-FFF2-40B4-BE49-F238E27FC236}">
                  <a16:creationId xmlns:a16="http://schemas.microsoft.com/office/drawing/2014/main" id="{D0DFDF8A-C107-4C45-FAEF-6A3B664FABA4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sp>
        <p:nvSpPr>
          <p:cNvPr id="5" name="文本框 132">
            <a:extLst>
              <a:ext uri="{FF2B5EF4-FFF2-40B4-BE49-F238E27FC236}">
                <a16:creationId xmlns:a16="http://schemas.microsoft.com/office/drawing/2014/main" id="{64990820-B355-5DE6-A68E-7164437C493B}"/>
              </a:ext>
            </a:extLst>
          </p:cNvPr>
          <p:cNvSpPr txBox="1"/>
          <p:nvPr/>
        </p:nvSpPr>
        <p:spPr>
          <a:xfrm>
            <a:off x="5804915" y="914351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</a:rPr>
              <a:t>Daisy</a:t>
            </a:r>
            <a:endParaRPr lang="zh-CN" altLang="en-US" sz="28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+mn-ea"/>
            </a:endParaRPr>
          </a:p>
        </p:txBody>
      </p:sp>
      <p:sp>
        <p:nvSpPr>
          <p:cNvPr id="134" name="文本框 134">
            <a:extLst>
              <a:ext uri="{FF2B5EF4-FFF2-40B4-BE49-F238E27FC236}">
                <a16:creationId xmlns:a16="http://schemas.microsoft.com/office/drawing/2014/main" id="{3D7B742F-7744-DB21-41BD-8B79ED9FF756}"/>
              </a:ext>
            </a:extLst>
          </p:cNvPr>
          <p:cNvSpPr txBox="1"/>
          <p:nvPr/>
        </p:nvSpPr>
        <p:spPr>
          <a:xfrm>
            <a:off x="6136222" y="1487662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</a:rPr>
              <a:t>微软模板认证</a:t>
            </a:r>
          </a:p>
        </p:txBody>
      </p:sp>
      <p:grpSp>
        <p:nvGrpSpPr>
          <p:cNvPr id="135" name="组合 134">
            <a:extLst>
              <a:ext uri="{FF2B5EF4-FFF2-40B4-BE49-F238E27FC236}">
                <a16:creationId xmlns:a16="http://schemas.microsoft.com/office/drawing/2014/main" id="{40BD291C-7FC1-7703-4DBE-814799DA7226}"/>
              </a:ext>
            </a:extLst>
          </p:cNvPr>
          <p:cNvGrpSpPr/>
          <p:nvPr/>
        </p:nvGrpSpPr>
        <p:grpSpPr>
          <a:xfrm>
            <a:off x="5935042" y="1928526"/>
            <a:ext cx="138195" cy="138195"/>
            <a:chOff x="5695413" y="1320428"/>
            <a:chExt cx="138195" cy="138195"/>
          </a:xfrm>
        </p:grpSpPr>
        <p:sp>
          <p:nvSpPr>
            <p:cNvPr id="136" name="Teardrop 15">
              <a:extLst>
                <a:ext uri="{FF2B5EF4-FFF2-40B4-BE49-F238E27FC236}">
                  <a16:creationId xmlns:a16="http://schemas.microsoft.com/office/drawing/2014/main" id="{7BB168A9-C883-7717-24C9-43B4B8DCC025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37" name="Oval 16">
              <a:extLst>
                <a:ext uri="{FF2B5EF4-FFF2-40B4-BE49-F238E27FC236}">
                  <a16:creationId xmlns:a16="http://schemas.microsoft.com/office/drawing/2014/main" id="{DB9780AE-30ED-B13D-CC4B-87BC4F4B1C5F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sp>
        <p:nvSpPr>
          <p:cNvPr id="138" name="文本框 134">
            <a:extLst>
              <a:ext uri="{FF2B5EF4-FFF2-40B4-BE49-F238E27FC236}">
                <a16:creationId xmlns:a16="http://schemas.microsoft.com/office/drawing/2014/main" id="{FF737BBF-800D-674A-855C-63127CD14B69}"/>
              </a:ext>
            </a:extLst>
          </p:cNvPr>
          <p:cNvSpPr txBox="1"/>
          <p:nvPr/>
        </p:nvSpPr>
        <p:spPr>
          <a:xfrm>
            <a:off x="6114894" y="1826549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</a:rPr>
              <a:t>艾迪鹅实战班学员</a:t>
            </a:r>
          </a:p>
        </p:txBody>
      </p:sp>
      <p:grpSp>
        <p:nvGrpSpPr>
          <p:cNvPr id="139" name="组合 138">
            <a:extLst>
              <a:ext uri="{FF2B5EF4-FFF2-40B4-BE49-F238E27FC236}">
                <a16:creationId xmlns:a16="http://schemas.microsoft.com/office/drawing/2014/main" id="{47FF62C6-267A-082A-3411-969F3F44D0F6}"/>
              </a:ext>
            </a:extLst>
          </p:cNvPr>
          <p:cNvGrpSpPr/>
          <p:nvPr/>
        </p:nvGrpSpPr>
        <p:grpSpPr>
          <a:xfrm>
            <a:off x="5947296" y="2294283"/>
            <a:ext cx="138195" cy="138195"/>
            <a:chOff x="5695413" y="1320428"/>
            <a:chExt cx="138195" cy="138195"/>
          </a:xfrm>
        </p:grpSpPr>
        <p:sp>
          <p:nvSpPr>
            <p:cNvPr id="140" name="Teardrop 15">
              <a:extLst>
                <a:ext uri="{FF2B5EF4-FFF2-40B4-BE49-F238E27FC236}">
                  <a16:creationId xmlns:a16="http://schemas.microsoft.com/office/drawing/2014/main" id="{8377BF23-BC04-DD50-D727-101D342C8136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41" name="Oval 16">
              <a:extLst>
                <a:ext uri="{FF2B5EF4-FFF2-40B4-BE49-F238E27FC236}">
                  <a16:creationId xmlns:a16="http://schemas.microsoft.com/office/drawing/2014/main" id="{F1E3F0E9-35A0-33E2-8D13-94269CB688DC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sp>
        <p:nvSpPr>
          <p:cNvPr id="142" name="文本框 134">
            <a:extLst>
              <a:ext uri="{FF2B5EF4-FFF2-40B4-BE49-F238E27FC236}">
                <a16:creationId xmlns:a16="http://schemas.microsoft.com/office/drawing/2014/main" id="{2621CFD5-26F8-BFFB-FCB3-8B3DDAF2E403}"/>
              </a:ext>
            </a:extLst>
          </p:cNvPr>
          <p:cNvSpPr txBox="1"/>
          <p:nvPr/>
        </p:nvSpPr>
        <p:spPr>
          <a:xfrm>
            <a:off x="6111529" y="2177778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</a:rPr>
              <a:t>一位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</a:rPr>
              <a:t>爱好者</a:t>
            </a:r>
          </a:p>
        </p:txBody>
      </p:sp>
    </p:spTree>
    <p:extLst>
      <p:ext uri="{BB962C8B-B14F-4D97-AF65-F5344CB8AC3E}">
        <p14:creationId xmlns:p14="http://schemas.microsoft.com/office/powerpoint/2010/main" val="34306023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956102" y="2185628"/>
            <a:ext cx="22797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daisy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平行四边形 90">
            <a:extLst>
              <a:ext uri="{FF2B5EF4-FFF2-40B4-BE49-F238E27FC236}">
                <a16:creationId xmlns:a16="http://schemas.microsoft.com/office/drawing/2014/main" id="{09EEE7BC-DD2E-E7FA-53E8-6FD52520AC02}"/>
              </a:ext>
            </a:extLst>
          </p:cNvPr>
          <p:cNvSpPr/>
          <p:nvPr/>
        </p:nvSpPr>
        <p:spPr>
          <a:xfrm>
            <a:off x="6941519" y="1529676"/>
            <a:ext cx="1050476" cy="665110"/>
          </a:xfrm>
          <a:prstGeom prst="parallelogram">
            <a:avLst>
              <a:gd name="adj" fmla="val 3357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92" name="平行四边形 91">
            <a:extLst>
              <a:ext uri="{FF2B5EF4-FFF2-40B4-BE49-F238E27FC236}">
                <a16:creationId xmlns:a16="http://schemas.microsoft.com/office/drawing/2014/main" id="{A0775B10-9A5D-A1A3-E1F0-3E8C0BD3C997}"/>
              </a:ext>
            </a:extLst>
          </p:cNvPr>
          <p:cNvSpPr/>
          <p:nvPr/>
        </p:nvSpPr>
        <p:spPr>
          <a:xfrm>
            <a:off x="7991995" y="1529676"/>
            <a:ext cx="3524692" cy="665110"/>
          </a:xfrm>
          <a:prstGeom prst="parallelogram">
            <a:avLst>
              <a:gd name="adj" fmla="val 33571"/>
            </a:avLst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88" name="文本框 10">
            <a:extLst>
              <a:ext uri="{FF2B5EF4-FFF2-40B4-BE49-F238E27FC236}">
                <a16:creationId xmlns:a16="http://schemas.microsoft.com/office/drawing/2014/main" id="{D600061B-28E2-3DD8-AE9E-C1164BC890F9}"/>
              </a:ext>
            </a:extLst>
          </p:cNvPr>
          <p:cNvSpPr txBox="1"/>
          <p:nvPr/>
        </p:nvSpPr>
        <p:spPr>
          <a:xfrm>
            <a:off x="8291540" y="1605237"/>
            <a:ext cx="2268267" cy="541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+mn-ea"/>
                <a:cs typeface="+mn-ea"/>
                <a:sym typeface="+mn-lt"/>
              </a:rPr>
              <a:t>公司介绍</a:t>
            </a:r>
          </a:p>
        </p:txBody>
      </p:sp>
      <p:sp>
        <p:nvSpPr>
          <p:cNvPr id="90" name="文本框 9">
            <a:extLst>
              <a:ext uri="{FF2B5EF4-FFF2-40B4-BE49-F238E27FC236}">
                <a16:creationId xmlns:a16="http://schemas.microsoft.com/office/drawing/2014/main" id="{B4AC6715-6172-0926-049F-953B12440699}"/>
              </a:ext>
            </a:extLst>
          </p:cNvPr>
          <p:cNvSpPr txBox="1"/>
          <p:nvPr/>
        </p:nvSpPr>
        <p:spPr>
          <a:xfrm>
            <a:off x="6835637" y="1564030"/>
            <a:ext cx="1188392" cy="616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2800" i="1" dirty="0">
                <a:solidFill>
                  <a:srgbClr val="FFFFFF"/>
                </a:solidFill>
                <a:latin typeface="+mn-ea"/>
                <a:cs typeface="+mn-ea"/>
                <a:sym typeface="+mn-lt"/>
              </a:rPr>
              <a:t>01</a:t>
            </a:r>
            <a:endParaRPr lang="zh-CN" altLang="en-US" sz="2800" i="1" dirty="0">
              <a:solidFill>
                <a:srgbClr val="FFFFFF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55" name="文本框 55">
            <a:extLst>
              <a:ext uri="{FF2B5EF4-FFF2-40B4-BE49-F238E27FC236}">
                <a16:creationId xmlns:a16="http://schemas.microsoft.com/office/drawing/2014/main" id="{A7791A07-959B-4D51-BFAC-A23F81F59378}"/>
              </a:ext>
            </a:extLst>
          </p:cNvPr>
          <p:cNvSpPr txBox="1"/>
          <p:nvPr/>
        </p:nvSpPr>
        <p:spPr>
          <a:xfrm>
            <a:off x="1512388" y="979764"/>
            <a:ext cx="2751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i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CONTENTS</a:t>
            </a:r>
            <a:endParaRPr lang="zh-CN" altLang="en-US" i="1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85" name="平行四边形 84">
            <a:extLst>
              <a:ext uri="{FF2B5EF4-FFF2-40B4-BE49-F238E27FC236}">
                <a16:creationId xmlns:a16="http://schemas.microsoft.com/office/drawing/2014/main" id="{396C1F49-DC7C-43C0-E356-7F6B1206236B}"/>
              </a:ext>
            </a:extLst>
          </p:cNvPr>
          <p:cNvSpPr/>
          <p:nvPr/>
        </p:nvSpPr>
        <p:spPr>
          <a:xfrm>
            <a:off x="6566059" y="2746734"/>
            <a:ext cx="1050476" cy="665110"/>
          </a:xfrm>
          <a:prstGeom prst="parallelogram">
            <a:avLst>
              <a:gd name="adj" fmla="val 3357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86" name="平行四边形 85">
            <a:extLst>
              <a:ext uri="{FF2B5EF4-FFF2-40B4-BE49-F238E27FC236}">
                <a16:creationId xmlns:a16="http://schemas.microsoft.com/office/drawing/2014/main" id="{728C7722-D61C-79A3-4689-62EC4D8CB5F0}"/>
              </a:ext>
            </a:extLst>
          </p:cNvPr>
          <p:cNvSpPr/>
          <p:nvPr/>
        </p:nvSpPr>
        <p:spPr>
          <a:xfrm>
            <a:off x="7616535" y="2746734"/>
            <a:ext cx="3524692" cy="665110"/>
          </a:xfrm>
          <a:prstGeom prst="parallelogram">
            <a:avLst>
              <a:gd name="adj" fmla="val 33571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82" name="文本框 65">
            <a:extLst>
              <a:ext uri="{FF2B5EF4-FFF2-40B4-BE49-F238E27FC236}">
                <a16:creationId xmlns:a16="http://schemas.microsoft.com/office/drawing/2014/main" id="{586FF826-A7FD-1E00-0CF1-9A5D961C51C1}"/>
              </a:ext>
            </a:extLst>
          </p:cNvPr>
          <p:cNvSpPr txBox="1"/>
          <p:nvPr/>
        </p:nvSpPr>
        <p:spPr>
          <a:xfrm>
            <a:off x="7916080" y="2822295"/>
            <a:ext cx="2268267" cy="541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1"/>
                </a:solidFill>
                <a:latin typeface="+mn-ea"/>
                <a:cs typeface="+mn-ea"/>
                <a:sym typeface="+mn-lt"/>
              </a:rPr>
              <a:t>产品介绍</a:t>
            </a:r>
          </a:p>
        </p:txBody>
      </p:sp>
      <p:sp>
        <p:nvSpPr>
          <p:cNvPr id="84" name="文本框 67">
            <a:extLst>
              <a:ext uri="{FF2B5EF4-FFF2-40B4-BE49-F238E27FC236}">
                <a16:creationId xmlns:a16="http://schemas.microsoft.com/office/drawing/2014/main" id="{F09BB81D-DD73-F380-E17D-96C8926BF3CB}"/>
              </a:ext>
            </a:extLst>
          </p:cNvPr>
          <p:cNvSpPr txBox="1"/>
          <p:nvPr/>
        </p:nvSpPr>
        <p:spPr>
          <a:xfrm>
            <a:off x="6460177" y="2781088"/>
            <a:ext cx="1188392" cy="616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2800" i="1" dirty="0">
                <a:solidFill>
                  <a:srgbClr val="FFFFFF"/>
                </a:solidFill>
                <a:latin typeface="+mn-ea"/>
                <a:cs typeface="+mn-ea"/>
                <a:sym typeface="+mn-lt"/>
              </a:rPr>
              <a:t>02</a:t>
            </a:r>
            <a:endParaRPr lang="zh-CN" altLang="en-US" sz="2800" i="1" dirty="0">
              <a:solidFill>
                <a:srgbClr val="FFFFFF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79" name="平行四边形 78">
            <a:extLst>
              <a:ext uri="{FF2B5EF4-FFF2-40B4-BE49-F238E27FC236}">
                <a16:creationId xmlns:a16="http://schemas.microsoft.com/office/drawing/2014/main" id="{3E1D70BB-0B5A-50F0-18AD-7C3C4DB59AF0}"/>
              </a:ext>
            </a:extLst>
          </p:cNvPr>
          <p:cNvSpPr/>
          <p:nvPr/>
        </p:nvSpPr>
        <p:spPr>
          <a:xfrm>
            <a:off x="6189044" y="3931730"/>
            <a:ext cx="1050476" cy="665110"/>
          </a:xfrm>
          <a:prstGeom prst="parallelogram">
            <a:avLst>
              <a:gd name="adj" fmla="val 3357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80" name="平行四边形 79">
            <a:extLst>
              <a:ext uri="{FF2B5EF4-FFF2-40B4-BE49-F238E27FC236}">
                <a16:creationId xmlns:a16="http://schemas.microsoft.com/office/drawing/2014/main" id="{449E7BA4-3DDF-86F6-E776-AADC9B329E6F}"/>
              </a:ext>
            </a:extLst>
          </p:cNvPr>
          <p:cNvSpPr/>
          <p:nvPr/>
        </p:nvSpPr>
        <p:spPr>
          <a:xfrm>
            <a:off x="7239520" y="3931730"/>
            <a:ext cx="3524692" cy="665110"/>
          </a:xfrm>
          <a:prstGeom prst="parallelogram">
            <a:avLst>
              <a:gd name="adj" fmla="val 33571"/>
            </a:avLst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76" name="文本框 72">
            <a:extLst>
              <a:ext uri="{FF2B5EF4-FFF2-40B4-BE49-F238E27FC236}">
                <a16:creationId xmlns:a16="http://schemas.microsoft.com/office/drawing/2014/main" id="{EE5F1B72-8DF8-7210-61A5-576B52F0CCB2}"/>
              </a:ext>
            </a:extLst>
          </p:cNvPr>
          <p:cNvSpPr txBox="1"/>
          <p:nvPr/>
        </p:nvSpPr>
        <p:spPr>
          <a:xfrm>
            <a:off x="7539065" y="4007291"/>
            <a:ext cx="2268267" cy="541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+mn-ea"/>
                <a:cs typeface="+mn-ea"/>
                <a:sym typeface="+mn-lt"/>
              </a:rPr>
              <a:t>市场分析</a:t>
            </a:r>
          </a:p>
        </p:txBody>
      </p:sp>
      <p:sp>
        <p:nvSpPr>
          <p:cNvPr id="78" name="文本框 74">
            <a:extLst>
              <a:ext uri="{FF2B5EF4-FFF2-40B4-BE49-F238E27FC236}">
                <a16:creationId xmlns:a16="http://schemas.microsoft.com/office/drawing/2014/main" id="{B79F49EE-4C1E-98EB-7958-E49CB2BC802F}"/>
              </a:ext>
            </a:extLst>
          </p:cNvPr>
          <p:cNvSpPr txBox="1"/>
          <p:nvPr/>
        </p:nvSpPr>
        <p:spPr>
          <a:xfrm>
            <a:off x="6083162" y="3966084"/>
            <a:ext cx="1188392" cy="616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2800" i="1" dirty="0">
                <a:solidFill>
                  <a:srgbClr val="FFFFFF"/>
                </a:solidFill>
                <a:latin typeface="+mn-ea"/>
                <a:cs typeface="+mn-ea"/>
                <a:sym typeface="+mn-lt"/>
              </a:rPr>
              <a:t>03</a:t>
            </a:r>
            <a:endParaRPr lang="zh-CN" altLang="en-US" sz="2800" i="1" dirty="0">
              <a:solidFill>
                <a:srgbClr val="FFFFFF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73" name="平行四边形 72">
            <a:extLst>
              <a:ext uri="{FF2B5EF4-FFF2-40B4-BE49-F238E27FC236}">
                <a16:creationId xmlns:a16="http://schemas.microsoft.com/office/drawing/2014/main" id="{AEA2C761-5133-4B17-455C-D8C398B20AFC}"/>
              </a:ext>
            </a:extLst>
          </p:cNvPr>
          <p:cNvSpPr/>
          <p:nvPr/>
        </p:nvSpPr>
        <p:spPr>
          <a:xfrm>
            <a:off x="5859861" y="5130659"/>
            <a:ext cx="1050476" cy="665110"/>
          </a:xfrm>
          <a:prstGeom prst="parallelogram">
            <a:avLst>
              <a:gd name="adj" fmla="val 3357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74" name="平行四边形 73">
            <a:extLst>
              <a:ext uri="{FF2B5EF4-FFF2-40B4-BE49-F238E27FC236}">
                <a16:creationId xmlns:a16="http://schemas.microsoft.com/office/drawing/2014/main" id="{2823BE29-5E55-C385-7C4B-4C3EA5F02723}"/>
              </a:ext>
            </a:extLst>
          </p:cNvPr>
          <p:cNvSpPr/>
          <p:nvPr/>
        </p:nvSpPr>
        <p:spPr>
          <a:xfrm>
            <a:off x="6910337" y="5130659"/>
            <a:ext cx="3524692" cy="665110"/>
          </a:xfrm>
          <a:prstGeom prst="parallelogram">
            <a:avLst>
              <a:gd name="adj" fmla="val 33571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70" name="文本框 79">
            <a:extLst>
              <a:ext uri="{FF2B5EF4-FFF2-40B4-BE49-F238E27FC236}">
                <a16:creationId xmlns:a16="http://schemas.microsoft.com/office/drawing/2014/main" id="{36453DE3-88DC-57E4-03AA-6875AEEB5434}"/>
              </a:ext>
            </a:extLst>
          </p:cNvPr>
          <p:cNvSpPr txBox="1"/>
          <p:nvPr/>
        </p:nvSpPr>
        <p:spPr>
          <a:xfrm>
            <a:off x="7209882" y="5206220"/>
            <a:ext cx="2268267" cy="541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1"/>
                </a:solidFill>
                <a:latin typeface="+mn-ea"/>
                <a:cs typeface="+mn-ea"/>
                <a:sym typeface="+mn-lt"/>
              </a:rPr>
              <a:t>前景展望</a:t>
            </a:r>
          </a:p>
        </p:txBody>
      </p:sp>
      <p:sp>
        <p:nvSpPr>
          <p:cNvPr id="72" name="文本框 81">
            <a:extLst>
              <a:ext uri="{FF2B5EF4-FFF2-40B4-BE49-F238E27FC236}">
                <a16:creationId xmlns:a16="http://schemas.microsoft.com/office/drawing/2014/main" id="{8ACE8209-4D48-0435-B750-0824524226C8}"/>
              </a:ext>
            </a:extLst>
          </p:cNvPr>
          <p:cNvSpPr txBox="1"/>
          <p:nvPr/>
        </p:nvSpPr>
        <p:spPr>
          <a:xfrm>
            <a:off x="5753979" y="5165013"/>
            <a:ext cx="1188392" cy="616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2800" i="1" dirty="0">
                <a:solidFill>
                  <a:srgbClr val="FFFFFF"/>
                </a:solidFill>
                <a:latin typeface="+mn-ea"/>
                <a:cs typeface="+mn-ea"/>
                <a:sym typeface="+mn-lt"/>
              </a:rPr>
              <a:t>04</a:t>
            </a:r>
            <a:endParaRPr lang="zh-CN" altLang="en-US" sz="2800" i="1" dirty="0">
              <a:solidFill>
                <a:srgbClr val="FFFFFF"/>
              </a:solidFill>
              <a:latin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301716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>
            <a:extLst>
              <a:ext uri="{FF2B5EF4-FFF2-40B4-BE49-F238E27FC236}">
                <a16:creationId xmlns:a16="http://schemas.microsoft.com/office/drawing/2014/main" id="{806E4C81-B623-66BB-67E3-D7577404BE71}"/>
              </a:ext>
            </a:extLst>
          </p:cNvPr>
          <p:cNvSpPr txBox="1"/>
          <p:nvPr/>
        </p:nvSpPr>
        <p:spPr>
          <a:xfrm>
            <a:off x="4925151" y="3826541"/>
            <a:ext cx="505030" cy="50800"/>
          </a:xfrm>
          <a:prstGeom prst="rect">
            <a:avLst/>
          </a:prstGeom>
          <a:solidFill>
            <a:schemeClr val="accent1">
              <a:alpha val="80000"/>
            </a:schemeClr>
          </a:solidFill>
          <a:ln w="9525" cap="flat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cxnSp>
        <p:nvCxnSpPr>
          <p:cNvPr id="13" name="标题 1">
            <a:extLst>
              <a:ext uri="{FF2B5EF4-FFF2-40B4-BE49-F238E27FC236}">
                <a16:creationId xmlns:a16="http://schemas.microsoft.com/office/drawing/2014/main" id="{BE5F4D6A-16EE-3485-0AFC-CEC67C101079}"/>
              </a:ext>
            </a:extLst>
          </p:cNvPr>
          <p:cNvCxnSpPr/>
          <p:nvPr/>
        </p:nvCxnSpPr>
        <p:spPr>
          <a:xfrm>
            <a:off x="5420655" y="3839241"/>
            <a:ext cx="5652000" cy="25400"/>
          </a:xfrm>
          <a:prstGeom prst="line">
            <a:avLst/>
          </a:prstGeom>
          <a:noFill/>
          <a:ln w="6350" cap="sq">
            <a:solidFill>
              <a:schemeClr val="accent1">
                <a:lumMod val="60000"/>
                <a:lumOff val="40000"/>
              </a:schemeClr>
            </a:solidFill>
            <a:prstDash val="solid"/>
            <a:miter/>
          </a:ln>
        </p:spPr>
      </p:cxnSp>
      <p:sp>
        <p:nvSpPr>
          <p:cNvPr id="14" name="标题 1">
            <a:extLst>
              <a:ext uri="{FF2B5EF4-FFF2-40B4-BE49-F238E27FC236}">
                <a16:creationId xmlns:a16="http://schemas.microsoft.com/office/drawing/2014/main" id="{82D6A0D4-2943-7857-75D7-E16B5F831CCA}"/>
              </a:ext>
            </a:extLst>
          </p:cNvPr>
          <p:cNvSpPr txBox="1"/>
          <p:nvPr/>
        </p:nvSpPr>
        <p:spPr>
          <a:xfrm>
            <a:off x="4930211" y="1912336"/>
            <a:ext cx="2150269" cy="59116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152400" dist="76200" dir="5400000" algn="t" rotWithShape="0">
              <a:schemeClr val="accent1">
                <a:alpha val="30000"/>
              </a:schemeClr>
            </a:outerShdw>
          </a:effectLst>
        </p:spPr>
        <p:txBody>
          <a:bodyPr vert="horz" wrap="square" lIns="0" tIns="0" rIns="0" bIns="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en-US" altLang="zh-CN" sz="2800" b="1" dirty="0">
                <a:solidFill>
                  <a:srgbClr val="FFFFFF"/>
                </a:solidFill>
              </a:rPr>
              <a:t>01</a:t>
            </a:r>
            <a:endParaRPr kumimoji="1" lang="zh-CN" altLang="en-US" sz="2800" b="1" dirty="0">
              <a:solidFill>
                <a:srgbClr val="FFFFFF"/>
              </a:solidFill>
            </a:endParaRPr>
          </a:p>
        </p:txBody>
      </p:sp>
      <p:sp>
        <p:nvSpPr>
          <p:cNvPr id="15" name="内容占位符 13">
            <a:extLst>
              <a:ext uri="{FF2B5EF4-FFF2-40B4-BE49-F238E27FC236}">
                <a16:creationId xmlns:a16="http://schemas.microsoft.com/office/drawing/2014/main" id="{3C83D56A-9564-7880-522E-DBBC168CCB24}"/>
              </a:ext>
            </a:extLst>
          </p:cNvPr>
          <p:cNvSpPr txBox="1">
            <a:spLocks/>
          </p:cNvSpPr>
          <p:nvPr/>
        </p:nvSpPr>
        <p:spPr>
          <a:xfrm>
            <a:off x="4848951" y="2790291"/>
            <a:ext cx="6400800" cy="102355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6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+mj-ea"/>
                <a:ea typeface="+mj-ea"/>
              </a:rPr>
              <a:t>公司介绍</a:t>
            </a:r>
          </a:p>
        </p:txBody>
      </p:sp>
    </p:spTree>
    <p:extLst>
      <p:ext uri="{BB962C8B-B14F-4D97-AF65-F5344CB8AC3E}">
        <p14:creationId xmlns:p14="http://schemas.microsoft.com/office/powerpoint/2010/main" val="36097303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CA3B4E1-04A3-8F26-C7EC-B6851F153536}"/>
              </a:ext>
            </a:extLst>
          </p:cNvPr>
          <p:cNvSpPr txBox="1"/>
          <p:nvPr/>
        </p:nvSpPr>
        <p:spPr>
          <a:xfrm>
            <a:off x="1181790" y="1363579"/>
            <a:ext cx="9748699" cy="1860088"/>
          </a:xfrm>
          <a:prstGeom prst="rect">
            <a:avLst/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标题 1">
            <a:extLst>
              <a:ext uri="{FF2B5EF4-FFF2-40B4-BE49-F238E27FC236}">
                <a16:creationId xmlns:a16="http://schemas.microsoft.com/office/drawing/2014/main" id="{EB81A380-0E5E-2687-3F26-51E4C44FD6F1}"/>
              </a:ext>
            </a:extLst>
          </p:cNvPr>
          <p:cNvSpPr txBox="1"/>
          <p:nvPr/>
        </p:nvSpPr>
        <p:spPr>
          <a:xfrm>
            <a:off x="1181792" y="1363579"/>
            <a:ext cx="143085" cy="1860088"/>
          </a:xfrm>
          <a:prstGeom prst="rect">
            <a:avLst/>
          </a:prstGeom>
          <a:solidFill>
            <a:schemeClr val="accent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546547B-849F-9848-C9E0-08E5CEFE4B4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91897" y="1433173"/>
            <a:ext cx="1644023" cy="1720901"/>
          </a:xfrm>
          <a:custGeom>
            <a:avLst/>
            <a:gdLst>
              <a:gd name="connsiteX0" fmla="*/ 0 w 2229853"/>
              <a:gd name="connsiteY0" fmla="*/ 0 h 2334126"/>
              <a:gd name="connsiteX1" fmla="*/ 2229853 w 2229853"/>
              <a:gd name="connsiteY1" fmla="*/ 0 h 2334126"/>
              <a:gd name="connsiteX2" fmla="*/ 2229853 w 2229853"/>
              <a:gd name="connsiteY2" fmla="*/ 2334126 h 2334126"/>
              <a:gd name="connsiteX3" fmla="*/ 0 w 2229853"/>
              <a:gd name="connsiteY3" fmla="*/ 2334126 h 2334126"/>
            </a:gdLst>
            <a:ahLst/>
            <a:cxnLst/>
            <a:rect l="l" t="t" r="r" b="b"/>
            <a:pathLst>
              <a:path w="2229853" h="2334126">
                <a:moveTo>
                  <a:pt x="0" y="0"/>
                </a:moveTo>
                <a:lnTo>
                  <a:pt x="2229853" y="0"/>
                </a:lnTo>
                <a:lnTo>
                  <a:pt x="2229853" y="2334126"/>
                </a:lnTo>
                <a:lnTo>
                  <a:pt x="0" y="2334126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6" name="标题 1">
            <a:extLst>
              <a:ext uri="{FF2B5EF4-FFF2-40B4-BE49-F238E27FC236}">
                <a16:creationId xmlns:a16="http://schemas.microsoft.com/office/drawing/2014/main" id="{6DA73EE8-A2BC-269A-53C7-221F98752D47}"/>
              </a:ext>
            </a:extLst>
          </p:cNvPr>
          <p:cNvSpPr txBox="1"/>
          <p:nvPr/>
        </p:nvSpPr>
        <p:spPr>
          <a:xfrm>
            <a:off x="10487935" y="2505006"/>
            <a:ext cx="379912" cy="92333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ctr"/>
            <a:r>
              <a:rPr kumimoji="1" lang="zh-CN" altLang="en-US" sz="6000" dirty="0">
                <a:ln w="12700">
                  <a:solidFill>
                    <a:schemeClr val="accent2"/>
                  </a:solidFill>
                </a:ln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”</a:t>
            </a:r>
            <a:endParaRPr kumimoji="1" lang="zh-CN" altLang="en-US" dirty="0">
              <a:ln>
                <a:solidFill>
                  <a:schemeClr val="accent2"/>
                </a:solidFill>
              </a:ln>
              <a:latin typeface="+mn-ea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E622400-1797-EBE3-5746-618D0C729ED8}"/>
              </a:ext>
            </a:extLst>
          </p:cNvPr>
          <p:cNvGrpSpPr/>
          <p:nvPr/>
        </p:nvGrpSpPr>
        <p:grpSpPr>
          <a:xfrm>
            <a:off x="3219260" y="1762113"/>
            <a:ext cx="4858777" cy="1124408"/>
            <a:chOff x="3219260" y="1762113"/>
            <a:chExt cx="4858777" cy="1124408"/>
          </a:xfrm>
        </p:grpSpPr>
        <p:sp>
          <p:nvSpPr>
            <p:cNvPr id="4" name="标题 1">
              <a:extLst>
                <a:ext uri="{FF2B5EF4-FFF2-40B4-BE49-F238E27FC236}">
                  <a16:creationId xmlns:a16="http://schemas.microsoft.com/office/drawing/2014/main" id="{30D95209-EEB7-C661-0145-5E1FAC65742E}"/>
                </a:ext>
              </a:extLst>
            </p:cNvPr>
            <p:cNvSpPr txBox="1"/>
            <p:nvPr/>
          </p:nvSpPr>
          <p:spPr>
            <a:xfrm>
              <a:off x="3224144" y="2123492"/>
              <a:ext cx="4853893" cy="763029"/>
            </a:xfrm>
            <a:prstGeom prst="rect">
              <a:avLst/>
            </a:prstGeom>
            <a:noFill/>
            <a:ln cap="sq">
              <a:noFill/>
            </a:ln>
          </p:spPr>
          <p:txBody>
            <a:bodyPr vert="horz"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pc="114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华文细黑" panose="02010600040101010101" charset="-122"/>
                </a:rPr>
                <a:t>点击输入文字内容，根据具体情况输入想表达的文字内容</a:t>
              </a:r>
              <a:endParaRPr lang="en-US" altLang="zh-CN" sz="1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华文细黑" panose="02010600040101010101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400" spc="114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华文细黑" panose="02010600040101010101" charset="-122"/>
                </a:rPr>
                <a:t>点击输入文字内容，根据具体情况输入想表达的文字内容</a:t>
              </a:r>
              <a:endParaRPr lang="en-US" altLang="zh-CN" sz="1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华文细黑" panose="02010600040101010101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400" spc="114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华文细黑" panose="02010600040101010101" charset="-122"/>
                </a:rPr>
                <a:t>点击输入文字内容，根据具体情况输入想表达的文字内容</a:t>
              </a:r>
            </a:p>
          </p:txBody>
        </p:sp>
        <p:sp>
          <p:nvSpPr>
            <p:cNvPr id="7" name="标题 1">
              <a:extLst>
                <a:ext uri="{FF2B5EF4-FFF2-40B4-BE49-F238E27FC236}">
                  <a16:creationId xmlns:a16="http://schemas.microsoft.com/office/drawing/2014/main" id="{2F47151F-C0CE-2F0A-E670-433BA33DFA62}"/>
                </a:ext>
              </a:extLst>
            </p:cNvPr>
            <p:cNvSpPr txBox="1"/>
            <p:nvPr/>
          </p:nvSpPr>
          <p:spPr>
            <a:xfrm>
              <a:off x="3219260" y="1762113"/>
              <a:ext cx="1538883" cy="307777"/>
            </a:xfrm>
            <a:prstGeom prst="rect">
              <a:avLst/>
            </a:prstGeom>
            <a:noFill/>
            <a:ln cap="sq">
              <a:noFill/>
            </a:ln>
          </p:spPr>
          <p:txBody>
            <a:bodyPr vert="horz" wrap="none" lIns="0" tIns="0" rIns="0" bIns="0" rtlCol="0" anchor="b">
              <a:spAutoFit/>
            </a:bodyPr>
            <a:lstStyle/>
            <a:p>
              <a:pPr algn="l"/>
              <a:r>
                <a:rPr kumimoji="1" lang="zh-CN" altLang="en-US" sz="2000" dirty="0">
                  <a:ln w="12700">
                    <a:noFill/>
                  </a:ln>
                  <a:solidFill>
                    <a:schemeClr val="accent1"/>
                  </a:solidFill>
                  <a:latin typeface="+mj-ea"/>
                  <a:ea typeface="+mj-ea"/>
                  <a:cs typeface="OPPOSans B" panose="00020600040101010101" pitchFamily="18" charset="-122"/>
                </a:rPr>
                <a:t>输入标题内容</a:t>
              </a:r>
              <a:endParaRPr kumimoji="1" lang="zh-CN" altLang="en-US" sz="2000" dirty="0">
                <a:latin typeface="+mj-ea"/>
                <a:ea typeface="+mj-ea"/>
              </a:endParaRPr>
            </a:p>
          </p:txBody>
        </p:sp>
      </p:grpSp>
      <p:sp>
        <p:nvSpPr>
          <p:cNvPr id="8" name="标题 1">
            <a:extLst>
              <a:ext uri="{FF2B5EF4-FFF2-40B4-BE49-F238E27FC236}">
                <a16:creationId xmlns:a16="http://schemas.microsoft.com/office/drawing/2014/main" id="{F0AD4A1C-5892-2714-58D5-0F6E994FEC0B}"/>
              </a:ext>
            </a:extLst>
          </p:cNvPr>
          <p:cNvSpPr txBox="1"/>
          <p:nvPr/>
        </p:nvSpPr>
        <p:spPr>
          <a:xfrm>
            <a:off x="1181790" y="3736395"/>
            <a:ext cx="9748699" cy="1860088"/>
          </a:xfrm>
          <a:prstGeom prst="rect">
            <a:avLst/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id="{A89F50CE-790F-BCE8-75AE-D9972BE7D689}"/>
              </a:ext>
            </a:extLst>
          </p:cNvPr>
          <p:cNvSpPr txBox="1"/>
          <p:nvPr/>
        </p:nvSpPr>
        <p:spPr>
          <a:xfrm>
            <a:off x="1181792" y="3736395"/>
            <a:ext cx="143085" cy="1860088"/>
          </a:xfrm>
          <a:prstGeom prst="rect">
            <a:avLst/>
          </a:prstGeom>
          <a:solidFill>
            <a:schemeClr val="accent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C000A734-1242-2A81-B5DB-FE7DFD59EEB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91897" y="3805989"/>
            <a:ext cx="1644023" cy="1720901"/>
          </a:xfrm>
          <a:custGeom>
            <a:avLst/>
            <a:gdLst>
              <a:gd name="connsiteX0" fmla="*/ 0 w 2229853"/>
              <a:gd name="connsiteY0" fmla="*/ 0 h 2334126"/>
              <a:gd name="connsiteX1" fmla="*/ 2229853 w 2229853"/>
              <a:gd name="connsiteY1" fmla="*/ 0 h 2334126"/>
              <a:gd name="connsiteX2" fmla="*/ 2229853 w 2229853"/>
              <a:gd name="connsiteY2" fmla="*/ 2334126 h 2334126"/>
              <a:gd name="connsiteX3" fmla="*/ 0 w 2229853"/>
              <a:gd name="connsiteY3" fmla="*/ 2334126 h 2334126"/>
            </a:gdLst>
            <a:ahLst/>
            <a:cxnLst/>
            <a:rect l="l" t="t" r="r" b="b"/>
            <a:pathLst>
              <a:path w="2229853" h="2334126">
                <a:moveTo>
                  <a:pt x="0" y="0"/>
                </a:moveTo>
                <a:lnTo>
                  <a:pt x="2229853" y="0"/>
                </a:lnTo>
                <a:lnTo>
                  <a:pt x="2229853" y="2334126"/>
                </a:lnTo>
                <a:lnTo>
                  <a:pt x="0" y="2334126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2" name="标题 1">
            <a:extLst>
              <a:ext uri="{FF2B5EF4-FFF2-40B4-BE49-F238E27FC236}">
                <a16:creationId xmlns:a16="http://schemas.microsoft.com/office/drawing/2014/main" id="{3B297A3A-FF32-2C05-3CEC-A6D70D832CCE}"/>
              </a:ext>
            </a:extLst>
          </p:cNvPr>
          <p:cNvSpPr txBox="1"/>
          <p:nvPr/>
        </p:nvSpPr>
        <p:spPr>
          <a:xfrm>
            <a:off x="10358272" y="4892683"/>
            <a:ext cx="639238" cy="82090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/>
            <a:r>
              <a:rPr kumimoji="1" lang="en-US" altLang="zh-CN" sz="6000" dirty="0">
                <a:ln w="12700">
                  <a:solidFill>
                    <a:schemeClr val="accent2"/>
                  </a:solidFill>
                </a:ln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”</a:t>
            </a:r>
            <a:endParaRPr kumimoji="1" lang="zh-CN" altLang="en-US" dirty="0">
              <a:ln>
                <a:solidFill>
                  <a:schemeClr val="accent2"/>
                </a:solidFill>
              </a:ln>
              <a:latin typeface="+mn-ea"/>
            </a:endParaRPr>
          </a:p>
        </p:txBody>
      </p:sp>
      <p:sp>
        <p:nvSpPr>
          <p:cNvPr id="15" name="标题 1">
            <a:extLst>
              <a:ext uri="{FF2B5EF4-FFF2-40B4-BE49-F238E27FC236}">
                <a16:creationId xmlns:a16="http://schemas.microsoft.com/office/drawing/2014/main" id="{4911DDB7-7555-BA97-BAA4-4BEF48600730}"/>
              </a:ext>
            </a:extLst>
          </p:cNvPr>
          <p:cNvSpPr txBox="1"/>
          <p:nvPr/>
        </p:nvSpPr>
        <p:spPr>
          <a:xfrm flipH="1" flipV="1">
            <a:off x="342899" y="356192"/>
            <a:ext cx="341434" cy="396000"/>
          </a:xfrm>
          <a:prstGeom prst="parallelogram">
            <a:avLst>
              <a:gd name="adj" fmla="val 83922"/>
            </a:avLst>
          </a:prstGeom>
          <a:solidFill>
            <a:schemeClr val="accent1">
              <a:lumMod val="60000"/>
              <a:lumOff val="40000"/>
            </a:schemeClr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/>
          </a:p>
        </p:txBody>
      </p:sp>
      <p:sp>
        <p:nvSpPr>
          <p:cNvPr id="16" name="标题 1">
            <a:extLst>
              <a:ext uri="{FF2B5EF4-FFF2-40B4-BE49-F238E27FC236}">
                <a16:creationId xmlns:a16="http://schemas.microsoft.com/office/drawing/2014/main" id="{9D81F205-6102-8AC0-77FC-BB8638EEE7BD}"/>
              </a:ext>
            </a:extLst>
          </p:cNvPr>
          <p:cNvSpPr txBox="1"/>
          <p:nvPr/>
        </p:nvSpPr>
        <p:spPr>
          <a:xfrm flipH="1" flipV="1">
            <a:off x="0" y="356192"/>
            <a:ext cx="569896" cy="396000"/>
          </a:xfrm>
          <a:custGeom>
            <a:avLst/>
            <a:gdLst>
              <a:gd name="connsiteX0" fmla="*/ 569896 w 569896"/>
              <a:gd name="connsiteY0" fmla="*/ 325652 h 325652"/>
              <a:gd name="connsiteX1" fmla="*/ 0 w 569896"/>
              <a:gd name="connsiteY1" fmla="*/ 325652 h 325652"/>
              <a:gd name="connsiteX2" fmla="*/ 273294 w 569896"/>
              <a:gd name="connsiteY2" fmla="*/ 0 h 325652"/>
              <a:gd name="connsiteX3" fmla="*/ 569896 w 569896"/>
              <a:gd name="connsiteY3" fmla="*/ 0 h 325652"/>
            </a:gdLst>
            <a:ahLst/>
            <a:cxnLst/>
            <a:rect l="l" t="t" r="r" b="b"/>
            <a:pathLst>
              <a:path w="569896" h="325652">
                <a:moveTo>
                  <a:pt x="569896" y="325652"/>
                </a:moveTo>
                <a:lnTo>
                  <a:pt x="0" y="325652"/>
                </a:lnTo>
                <a:lnTo>
                  <a:pt x="273294" y="0"/>
                </a:lnTo>
                <a:lnTo>
                  <a:pt x="569896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0" scaled="0"/>
          </a:gra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/>
          </a:p>
        </p:txBody>
      </p:sp>
      <p:cxnSp>
        <p:nvCxnSpPr>
          <p:cNvPr id="17" name="标题 1">
            <a:extLst>
              <a:ext uri="{FF2B5EF4-FFF2-40B4-BE49-F238E27FC236}">
                <a16:creationId xmlns:a16="http://schemas.microsoft.com/office/drawing/2014/main" id="{67EDEA6C-FF5D-587B-7363-9D7763968467}"/>
              </a:ext>
            </a:extLst>
          </p:cNvPr>
          <p:cNvCxnSpPr/>
          <p:nvPr/>
        </p:nvCxnSpPr>
        <p:spPr>
          <a:xfrm>
            <a:off x="404053" y="924812"/>
            <a:ext cx="3406412" cy="0"/>
          </a:xfrm>
          <a:prstGeom prst="line">
            <a:avLst/>
          </a:prstGeom>
          <a:noFill/>
          <a:ln w="6350" cap="sq">
            <a:gradFill>
              <a:gsLst>
                <a:gs pos="40000">
                  <a:schemeClr val="accent1"/>
                </a:gs>
                <a:gs pos="100000">
                  <a:schemeClr val="bg1"/>
                </a:gs>
              </a:gsLst>
              <a:lin ang="10800000" scaled="0"/>
            </a:gradFill>
            <a:miter/>
          </a:ln>
        </p:spPr>
      </p:cxnSp>
      <p:cxnSp>
        <p:nvCxnSpPr>
          <p:cNvPr id="18" name="标题 1">
            <a:extLst>
              <a:ext uri="{FF2B5EF4-FFF2-40B4-BE49-F238E27FC236}">
                <a16:creationId xmlns:a16="http://schemas.microsoft.com/office/drawing/2014/main" id="{51213E00-9424-DD10-0831-952AA9CF8F02}"/>
              </a:ext>
            </a:extLst>
          </p:cNvPr>
          <p:cNvCxnSpPr/>
          <p:nvPr/>
        </p:nvCxnSpPr>
        <p:spPr>
          <a:xfrm>
            <a:off x="1597853" y="865774"/>
            <a:ext cx="2733312" cy="0"/>
          </a:xfrm>
          <a:prstGeom prst="line">
            <a:avLst/>
          </a:prstGeom>
          <a:noFill/>
          <a:ln w="6350" cap="sq">
            <a:gradFill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10800000" scaled="0"/>
            </a:gradFill>
            <a:miter/>
          </a:ln>
        </p:spPr>
      </p:cxnSp>
      <p:sp>
        <p:nvSpPr>
          <p:cNvPr id="20" name="内容占位符 19">
            <a:extLst>
              <a:ext uri="{FF2B5EF4-FFF2-40B4-BE49-F238E27FC236}">
                <a16:creationId xmlns:a16="http://schemas.microsoft.com/office/drawing/2014/main" id="{624E4637-CF52-E730-D53A-E58202BCA7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公司介绍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4D0E8205-E058-672D-D092-F6CC5A463863}"/>
              </a:ext>
            </a:extLst>
          </p:cNvPr>
          <p:cNvGrpSpPr/>
          <p:nvPr/>
        </p:nvGrpSpPr>
        <p:grpSpPr>
          <a:xfrm>
            <a:off x="3219260" y="4114788"/>
            <a:ext cx="4858777" cy="1124408"/>
            <a:chOff x="3219260" y="4114788"/>
            <a:chExt cx="4858777" cy="1124408"/>
          </a:xfrm>
        </p:grpSpPr>
        <p:sp>
          <p:nvSpPr>
            <p:cNvPr id="21" name="标题 1">
              <a:extLst>
                <a:ext uri="{FF2B5EF4-FFF2-40B4-BE49-F238E27FC236}">
                  <a16:creationId xmlns:a16="http://schemas.microsoft.com/office/drawing/2014/main" id="{10BE1DA7-7B22-27CC-C84F-1F79A547AEAF}"/>
                </a:ext>
              </a:extLst>
            </p:cNvPr>
            <p:cNvSpPr txBox="1"/>
            <p:nvPr/>
          </p:nvSpPr>
          <p:spPr>
            <a:xfrm>
              <a:off x="3224144" y="4476167"/>
              <a:ext cx="4853893" cy="763029"/>
            </a:xfrm>
            <a:prstGeom prst="rect">
              <a:avLst/>
            </a:prstGeom>
            <a:noFill/>
            <a:ln cap="sq">
              <a:noFill/>
            </a:ln>
          </p:spPr>
          <p:txBody>
            <a:bodyPr vert="horz" wrap="non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pc="114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华文细黑" panose="02010600040101010101" charset="-122"/>
                </a:rPr>
                <a:t>点击输入文字内容，根据具体情况输入想表达的文字内容</a:t>
              </a:r>
              <a:endParaRPr lang="en-US" altLang="zh-CN" sz="1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华文细黑" panose="02010600040101010101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400" spc="114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华文细黑" panose="02010600040101010101" charset="-122"/>
                </a:rPr>
                <a:t>点击输入文字内容，根据具体情况输入想表达的文字内容</a:t>
              </a:r>
              <a:endParaRPr lang="en-US" altLang="zh-CN" sz="1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华文细黑" panose="02010600040101010101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400" spc="114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华文细黑" panose="02010600040101010101" charset="-122"/>
                </a:rPr>
                <a:t>点击输入文字内容，根据具体情况输入想表达的文字内容</a:t>
              </a:r>
            </a:p>
          </p:txBody>
        </p:sp>
        <p:sp>
          <p:nvSpPr>
            <p:cNvPr id="22" name="标题 1">
              <a:extLst>
                <a:ext uri="{FF2B5EF4-FFF2-40B4-BE49-F238E27FC236}">
                  <a16:creationId xmlns:a16="http://schemas.microsoft.com/office/drawing/2014/main" id="{648A7082-21CC-DFE4-C78D-BFB4F7B0CBAB}"/>
                </a:ext>
              </a:extLst>
            </p:cNvPr>
            <p:cNvSpPr txBox="1"/>
            <p:nvPr/>
          </p:nvSpPr>
          <p:spPr>
            <a:xfrm>
              <a:off x="3219260" y="4114788"/>
              <a:ext cx="1538883" cy="307777"/>
            </a:xfrm>
            <a:prstGeom prst="rect">
              <a:avLst/>
            </a:prstGeom>
            <a:noFill/>
            <a:ln cap="sq">
              <a:noFill/>
            </a:ln>
          </p:spPr>
          <p:txBody>
            <a:bodyPr vert="horz" wrap="none" lIns="0" tIns="0" rIns="0" bIns="0" rtlCol="0" anchor="b">
              <a:spAutoFit/>
            </a:bodyPr>
            <a:lstStyle/>
            <a:p>
              <a:pPr algn="l"/>
              <a:r>
                <a:rPr kumimoji="1" lang="zh-CN" altLang="en-US" sz="2000" dirty="0">
                  <a:ln w="12700">
                    <a:noFill/>
                  </a:ln>
                  <a:solidFill>
                    <a:schemeClr val="accent1"/>
                  </a:solidFill>
                  <a:latin typeface="+mj-ea"/>
                  <a:ea typeface="+mj-ea"/>
                  <a:cs typeface="OPPOSans B" panose="00020600040101010101" pitchFamily="18" charset="-122"/>
                </a:rPr>
                <a:t>输入标题内容</a:t>
              </a:r>
              <a:endParaRPr kumimoji="1" lang="zh-CN" altLang="en-US" sz="2000" dirty="0"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58839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9A7EBFF-BD03-AB25-E378-7A9CDE78208B}"/>
              </a:ext>
            </a:extLst>
          </p:cNvPr>
          <p:cNvSpPr txBox="1"/>
          <p:nvPr/>
        </p:nvSpPr>
        <p:spPr>
          <a:xfrm>
            <a:off x="417184" y="1448286"/>
            <a:ext cx="3989852" cy="3989852"/>
          </a:xfrm>
          <a:prstGeom prst="ellipse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0"/>
          </a:gradFill>
          <a:ln w="9525" cap="flat">
            <a:noFill/>
            <a:prstDash val="solid"/>
            <a:miter/>
          </a:ln>
          <a:effectLst>
            <a:outerShdw blurRad="266700" dist="50800" dir="8100000" sx="103000" sy="103000" algn="tr" rotWithShape="0">
              <a:schemeClr val="accent2">
                <a:lumMod val="50000"/>
                <a:alpha val="18000"/>
              </a:schemeClr>
            </a:outerShdw>
          </a:effectLst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 algn="ctr">
              <a:defRPr kumimoji="1"/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2A1DFF7-B902-469F-B496-DD5D77AC506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69588" y="1448286"/>
            <a:ext cx="3989852" cy="3989852"/>
          </a:xfrm>
          <a:prstGeom prst="ellipse">
            <a:avLst/>
          </a:prstGeom>
          <a:noFill/>
          <a:ln>
            <a:noFill/>
          </a:ln>
        </p:spPr>
      </p:pic>
      <p:sp>
        <p:nvSpPr>
          <p:cNvPr id="4" name="标题 1">
            <a:extLst>
              <a:ext uri="{FF2B5EF4-FFF2-40B4-BE49-F238E27FC236}">
                <a16:creationId xmlns:a16="http://schemas.microsoft.com/office/drawing/2014/main" id="{66CCB987-5320-610E-D5DC-7CF95E5FAA34}"/>
              </a:ext>
            </a:extLst>
          </p:cNvPr>
          <p:cNvSpPr txBox="1"/>
          <p:nvPr/>
        </p:nvSpPr>
        <p:spPr>
          <a:xfrm>
            <a:off x="4925151" y="3826541"/>
            <a:ext cx="505030" cy="50800"/>
          </a:xfrm>
          <a:prstGeom prst="rect">
            <a:avLst/>
          </a:prstGeom>
          <a:solidFill>
            <a:schemeClr val="accent1">
              <a:alpha val="80000"/>
            </a:schemeClr>
          </a:solidFill>
          <a:ln w="9525" cap="flat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cxnSp>
        <p:nvCxnSpPr>
          <p:cNvPr id="5" name="标题 1">
            <a:extLst>
              <a:ext uri="{FF2B5EF4-FFF2-40B4-BE49-F238E27FC236}">
                <a16:creationId xmlns:a16="http://schemas.microsoft.com/office/drawing/2014/main" id="{2DD47D0C-F59F-0E9E-994A-BF27904E1330}"/>
              </a:ext>
            </a:extLst>
          </p:cNvPr>
          <p:cNvCxnSpPr/>
          <p:nvPr/>
        </p:nvCxnSpPr>
        <p:spPr>
          <a:xfrm>
            <a:off x="5420655" y="3839241"/>
            <a:ext cx="5652000" cy="25400"/>
          </a:xfrm>
          <a:prstGeom prst="line">
            <a:avLst/>
          </a:prstGeom>
          <a:noFill/>
          <a:ln w="6350" cap="sq">
            <a:solidFill>
              <a:schemeClr val="accent1">
                <a:lumMod val="60000"/>
                <a:lumOff val="40000"/>
              </a:schemeClr>
            </a:solidFill>
            <a:prstDash val="solid"/>
            <a:miter/>
          </a:ln>
        </p:spPr>
      </p:cxnSp>
      <p:sp>
        <p:nvSpPr>
          <p:cNvPr id="6" name="标题 1">
            <a:extLst>
              <a:ext uri="{FF2B5EF4-FFF2-40B4-BE49-F238E27FC236}">
                <a16:creationId xmlns:a16="http://schemas.microsoft.com/office/drawing/2014/main" id="{B1925308-2D56-9D64-78E8-73FD67CBEB71}"/>
              </a:ext>
            </a:extLst>
          </p:cNvPr>
          <p:cNvSpPr txBox="1"/>
          <p:nvPr/>
        </p:nvSpPr>
        <p:spPr>
          <a:xfrm rot="16200000" flipV="1">
            <a:off x="833566" y="359847"/>
            <a:ext cx="76856" cy="633612"/>
          </a:xfrm>
          <a:custGeom>
            <a:avLst/>
            <a:gdLst>
              <a:gd name="connsiteX0" fmla="*/ 76856 w 76856"/>
              <a:gd name="connsiteY0" fmla="*/ 38428 h 633612"/>
              <a:gd name="connsiteX1" fmla="*/ 38428 w 76856"/>
              <a:gd name="connsiteY1" fmla="*/ 0 h 633612"/>
              <a:gd name="connsiteX2" fmla="*/ 0 w 76856"/>
              <a:gd name="connsiteY2" fmla="*/ 38428 h 633612"/>
              <a:gd name="connsiteX3" fmla="*/ 38428 w 76856"/>
              <a:gd name="connsiteY3" fmla="*/ 76856 h 633612"/>
              <a:gd name="connsiteX4" fmla="*/ 76856 w 76856"/>
              <a:gd name="connsiteY4" fmla="*/ 38428 h 633612"/>
              <a:gd name="connsiteX5" fmla="*/ 76856 w 76856"/>
              <a:gd name="connsiteY5" fmla="*/ 177617 h 633612"/>
              <a:gd name="connsiteX6" fmla="*/ 38428 w 76856"/>
              <a:gd name="connsiteY6" fmla="*/ 139189 h 633612"/>
              <a:gd name="connsiteX7" fmla="*/ 0 w 76856"/>
              <a:gd name="connsiteY7" fmla="*/ 177617 h 633612"/>
              <a:gd name="connsiteX8" fmla="*/ 38428 w 76856"/>
              <a:gd name="connsiteY8" fmla="*/ 216045 h 633612"/>
              <a:gd name="connsiteX9" fmla="*/ 76856 w 76856"/>
              <a:gd name="connsiteY9" fmla="*/ 177617 h 633612"/>
              <a:gd name="connsiteX10" fmla="*/ 76856 w 76856"/>
              <a:gd name="connsiteY10" fmla="*/ 316806 h 633612"/>
              <a:gd name="connsiteX11" fmla="*/ 38428 w 76856"/>
              <a:gd name="connsiteY11" fmla="*/ 278378 h 633612"/>
              <a:gd name="connsiteX12" fmla="*/ 0 w 76856"/>
              <a:gd name="connsiteY12" fmla="*/ 316806 h 633612"/>
              <a:gd name="connsiteX13" fmla="*/ 38428 w 76856"/>
              <a:gd name="connsiteY13" fmla="*/ 355234 h 633612"/>
              <a:gd name="connsiteX14" fmla="*/ 76856 w 76856"/>
              <a:gd name="connsiteY14" fmla="*/ 316806 h 633612"/>
              <a:gd name="connsiteX15" fmla="*/ 76856 w 76856"/>
              <a:gd name="connsiteY15" fmla="*/ 455995 h 633612"/>
              <a:gd name="connsiteX16" fmla="*/ 38428 w 76856"/>
              <a:gd name="connsiteY16" fmla="*/ 417567 h 633612"/>
              <a:gd name="connsiteX17" fmla="*/ 0 w 76856"/>
              <a:gd name="connsiteY17" fmla="*/ 455995 h 633612"/>
              <a:gd name="connsiteX18" fmla="*/ 38428 w 76856"/>
              <a:gd name="connsiteY18" fmla="*/ 494423 h 633612"/>
              <a:gd name="connsiteX19" fmla="*/ 76856 w 76856"/>
              <a:gd name="connsiteY19" fmla="*/ 455995 h 633612"/>
              <a:gd name="connsiteX20" fmla="*/ 76856 w 76856"/>
              <a:gd name="connsiteY20" fmla="*/ 595184 h 633612"/>
              <a:gd name="connsiteX21" fmla="*/ 38428 w 76856"/>
              <a:gd name="connsiteY21" fmla="*/ 556756 h 633612"/>
              <a:gd name="connsiteX22" fmla="*/ 0 w 76856"/>
              <a:gd name="connsiteY22" fmla="*/ 595184 h 633612"/>
              <a:gd name="connsiteX23" fmla="*/ 38428 w 76856"/>
              <a:gd name="connsiteY23" fmla="*/ 633612 h 633612"/>
              <a:gd name="connsiteX24" fmla="*/ 76856 w 76856"/>
              <a:gd name="connsiteY24" fmla="*/ 595184 h 633612"/>
            </a:gdLst>
            <a:ahLst/>
            <a:cxnLst/>
            <a:rect l="l" t="t" r="r" b="b"/>
            <a:pathLst>
              <a:path w="76856" h="633612">
                <a:moveTo>
                  <a:pt x="76856" y="38428"/>
                </a:moveTo>
                <a:cubicBezTo>
                  <a:pt x="76856" y="17205"/>
                  <a:pt x="59651" y="0"/>
                  <a:pt x="38428" y="0"/>
                </a:cubicBezTo>
                <a:cubicBezTo>
                  <a:pt x="17205" y="0"/>
                  <a:pt x="0" y="17205"/>
                  <a:pt x="0" y="38428"/>
                </a:cubicBezTo>
                <a:cubicBezTo>
                  <a:pt x="0" y="59651"/>
                  <a:pt x="17205" y="76856"/>
                  <a:pt x="38428" y="76856"/>
                </a:cubicBezTo>
                <a:cubicBezTo>
                  <a:pt x="59651" y="76856"/>
                  <a:pt x="76856" y="59651"/>
                  <a:pt x="76856" y="38428"/>
                </a:cubicBezTo>
                <a:close/>
                <a:moveTo>
                  <a:pt x="76856" y="177617"/>
                </a:moveTo>
                <a:cubicBezTo>
                  <a:pt x="76856" y="156394"/>
                  <a:pt x="59651" y="139189"/>
                  <a:pt x="38428" y="139189"/>
                </a:cubicBezTo>
                <a:cubicBezTo>
                  <a:pt x="17205" y="139189"/>
                  <a:pt x="0" y="156394"/>
                  <a:pt x="0" y="177617"/>
                </a:cubicBezTo>
                <a:cubicBezTo>
                  <a:pt x="0" y="198840"/>
                  <a:pt x="17205" y="216045"/>
                  <a:pt x="38428" y="216045"/>
                </a:cubicBezTo>
                <a:cubicBezTo>
                  <a:pt x="59651" y="216045"/>
                  <a:pt x="76856" y="198840"/>
                  <a:pt x="76856" y="177617"/>
                </a:cubicBezTo>
                <a:close/>
                <a:moveTo>
                  <a:pt x="76856" y="316806"/>
                </a:moveTo>
                <a:cubicBezTo>
                  <a:pt x="76856" y="295583"/>
                  <a:pt x="59651" y="278378"/>
                  <a:pt x="38428" y="278378"/>
                </a:cubicBezTo>
                <a:cubicBezTo>
                  <a:pt x="17205" y="278378"/>
                  <a:pt x="0" y="295583"/>
                  <a:pt x="0" y="316806"/>
                </a:cubicBezTo>
                <a:cubicBezTo>
                  <a:pt x="0" y="338029"/>
                  <a:pt x="17205" y="355234"/>
                  <a:pt x="38428" y="355234"/>
                </a:cubicBezTo>
                <a:cubicBezTo>
                  <a:pt x="59651" y="355234"/>
                  <a:pt x="76856" y="338029"/>
                  <a:pt x="76856" y="316806"/>
                </a:cubicBezTo>
                <a:close/>
                <a:moveTo>
                  <a:pt x="76856" y="455995"/>
                </a:moveTo>
                <a:cubicBezTo>
                  <a:pt x="76856" y="434772"/>
                  <a:pt x="59651" y="417567"/>
                  <a:pt x="38428" y="417567"/>
                </a:cubicBezTo>
                <a:cubicBezTo>
                  <a:pt x="17205" y="417567"/>
                  <a:pt x="0" y="434772"/>
                  <a:pt x="0" y="455995"/>
                </a:cubicBezTo>
                <a:cubicBezTo>
                  <a:pt x="0" y="477218"/>
                  <a:pt x="17205" y="494423"/>
                  <a:pt x="38428" y="494423"/>
                </a:cubicBezTo>
                <a:cubicBezTo>
                  <a:pt x="59651" y="494423"/>
                  <a:pt x="76856" y="477218"/>
                  <a:pt x="76856" y="455995"/>
                </a:cubicBezTo>
                <a:close/>
                <a:moveTo>
                  <a:pt x="76856" y="595184"/>
                </a:moveTo>
                <a:cubicBezTo>
                  <a:pt x="76856" y="573961"/>
                  <a:pt x="59651" y="556756"/>
                  <a:pt x="38428" y="556756"/>
                </a:cubicBezTo>
                <a:cubicBezTo>
                  <a:pt x="17205" y="556756"/>
                  <a:pt x="0" y="573961"/>
                  <a:pt x="0" y="595184"/>
                </a:cubicBezTo>
                <a:cubicBezTo>
                  <a:pt x="0" y="616407"/>
                  <a:pt x="17205" y="633612"/>
                  <a:pt x="38428" y="633612"/>
                </a:cubicBezTo>
                <a:cubicBezTo>
                  <a:pt x="59651" y="633612"/>
                  <a:pt x="76856" y="616407"/>
                  <a:pt x="76856" y="595184"/>
                </a:cubicBezTo>
                <a:close/>
              </a:path>
            </a:pathLst>
          </a:custGeom>
          <a:gradFill>
            <a:gsLst>
              <a:gs pos="18000">
                <a:schemeClr val="accent2">
                  <a:lumMod val="20000"/>
                  <a:lumOff val="80000"/>
                </a:schemeClr>
              </a:gs>
              <a:gs pos="100000">
                <a:schemeClr val="accent2"/>
              </a:gs>
            </a:gsLst>
            <a:lin ang="5400000" scaled="0"/>
          </a:gradFill>
          <a:ln w="127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521EB68C-917B-D726-7E67-1CC1FD161046}"/>
              </a:ext>
            </a:extLst>
          </p:cNvPr>
          <p:cNvSpPr txBox="1"/>
          <p:nvPr/>
        </p:nvSpPr>
        <p:spPr>
          <a:xfrm>
            <a:off x="5177666" y="2550333"/>
            <a:ext cx="6319891" cy="112858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kumimoji="1" lang="zh-CN" altLang="en-US" sz="6600" dirty="0">
                <a:solidFill>
                  <a:schemeClr val="accent1"/>
                </a:solidFill>
                <a:latin typeface="+mj-ea"/>
                <a:ea typeface="+mj-ea"/>
              </a:rPr>
              <a:t>产品介绍</a:t>
            </a: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A6D5914C-1098-849D-1CAE-5DFD8DF33DBB}"/>
              </a:ext>
            </a:extLst>
          </p:cNvPr>
          <p:cNvSpPr txBox="1"/>
          <p:nvPr/>
        </p:nvSpPr>
        <p:spPr>
          <a:xfrm>
            <a:off x="4930211" y="1912336"/>
            <a:ext cx="2150269" cy="59116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152400" dist="76200" dir="5400000" algn="t" rotWithShape="0">
              <a:schemeClr val="accent1">
                <a:alpha val="30000"/>
              </a:schemeClr>
            </a:outerShdw>
          </a:effectLst>
        </p:spPr>
        <p:txBody>
          <a:bodyPr vert="horz" wrap="square" lIns="0" tIns="0" rIns="0" bIns="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en-US" altLang="zh-CN" sz="3200" dirty="0">
                <a:ln>
                  <a:noFill/>
                </a:ln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02</a:t>
            </a:r>
            <a:endParaRPr kumimoji="1" lang="zh-CN" altLang="en-US" dirty="0">
              <a:latin typeface="+mn-ea"/>
            </a:endParaRPr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id="{23A9C803-4C60-200C-BD19-A6E66A3FA8B1}"/>
              </a:ext>
            </a:extLst>
          </p:cNvPr>
          <p:cNvSpPr txBox="1"/>
          <p:nvPr/>
        </p:nvSpPr>
        <p:spPr>
          <a:xfrm rot="20654033">
            <a:off x="8498104" y="-351280"/>
            <a:ext cx="3476736" cy="4527231"/>
          </a:xfrm>
          <a:custGeom>
            <a:avLst/>
            <a:gdLst>
              <a:gd name="connsiteX0" fmla="*/ 589304 w 3476736"/>
              <a:gd name="connsiteY0" fmla="*/ 0 h 4527231"/>
              <a:gd name="connsiteX1" fmla="*/ 1951710 w 3476736"/>
              <a:gd name="connsiteY1" fmla="*/ 384652 h 4527231"/>
              <a:gd name="connsiteX2" fmla="*/ 1923030 w 3476736"/>
              <a:gd name="connsiteY2" fmla="*/ 402076 h 4527231"/>
              <a:gd name="connsiteX3" fmla="*/ 1223701 w 3476736"/>
              <a:gd name="connsiteY3" fmla="*/ 1717356 h 4527231"/>
              <a:gd name="connsiteX4" fmla="*/ 2809875 w 3476736"/>
              <a:gd name="connsiteY4" fmla="*/ 3303530 h 4527231"/>
              <a:gd name="connsiteX5" fmla="*/ 3427285 w 3476736"/>
              <a:gd name="connsiteY5" fmla="*/ 3178880 h 4527231"/>
              <a:gd name="connsiteX6" fmla="*/ 3476736 w 3476736"/>
              <a:gd name="connsiteY6" fmla="*/ 3155059 h 4527231"/>
              <a:gd name="connsiteX7" fmla="*/ 3093369 w 3476736"/>
              <a:gd name="connsiteY7" fmla="*/ 4512916 h 4527231"/>
              <a:gd name="connsiteX8" fmla="*/ 2809875 w 3476736"/>
              <a:gd name="connsiteY8" fmla="*/ 4527231 h 4527231"/>
              <a:gd name="connsiteX9" fmla="*/ 0 w 3476736"/>
              <a:gd name="connsiteY9" fmla="*/ 1717356 h 4527231"/>
              <a:gd name="connsiteX10" fmla="*/ 479883 w 3476736"/>
              <a:gd name="connsiteY10" fmla="*/ 146328 h 4527231"/>
            </a:gdLst>
            <a:ahLst/>
            <a:cxnLst/>
            <a:rect l="l" t="t" r="r" b="b"/>
            <a:pathLst>
              <a:path w="3476736" h="4527231">
                <a:moveTo>
                  <a:pt x="589304" y="0"/>
                </a:moveTo>
                <a:lnTo>
                  <a:pt x="1951710" y="384652"/>
                </a:lnTo>
                <a:lnTo>
                  <a:pt x="1923030" y="402076"/>
                </a:lnTo>
                <a:cubicBezTo>
                  <a:pt x="1501105" y="687122"/>
                  <a:pt x="1223701" y="1169844"/>
                  <a:pt x="1223701" y="1717356"/>
                </a:cubicBezTo>
                <a:cubicBezTo>
                  <a:pt x="1223701" y="2593376"/>
                  <a:pt x="1933855" y="3303530"/>
                  <a:pt x="2809875" y="3303530"/>
                </a:cubicBezTo>
                <a:cubicBezTo>
                  <a:pt x="3028880" y="3303530"/>
                  <a:pt x="3237518" y="3259145"/>
                  <a:pt x="3427285" y="3178880"/>
                </a:cubicBezTo>
                <a:lnTo>
                  <a:pt x="3476736" y="3155059"/>
                </a:lnTo>
                <a:lnTo>
                  <a:pt x="3093369" y="4512916"/>
                </a:lnTo>
                <a:lnTo>
                  <a:pt x="2809875" y="4527231"/>
                </a:lnTo>
                <a:cubicBezTo>
                  <a:pt x="1258024" y="4527231"/>
                  <a:pt x="0" y="3269207"/>
                  <a:pt x="0" y="1717356"/>
                </a:cubicBezTo>
                <a:cubicBezTo>
                  <a:pt x="0" y="1135412"/>
                  <a:pt x="176910" y="594787"/>
                  <a:pt x="479883" y="146328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5700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2700000" scaled="1"/>
          </a:gradFill>
          <a:ln w="12700" cap="flat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428868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D34D26F8-97FB-FC64-F1A6-CB398F129B8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产品介绍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37420D9-C1D3-7C23-020E-F4DEA116B86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98037" y="1660357"/>
            <a:ext cx="3384884" cy="1427748"/>
          </a:xfrm>
          <a:custGeom>
            <a:avLst/>
            <a:gdLst>
              <a:gd name="connsiteX0" fmla="*/ 125670 w 3384884"/>
              <a:gd name="connsiteY0" fmla="*/ 0 h 1427748"/>
              <a:gd name="connsiteX1" fmla="*/ 3259214 w 3384884"/>
              <a:gd name="connsiteY1" fmla="*/ 0 h 1427748"/>
              <a:gd name="connsiteX2" fmla="*/ 3384884 w 3384884"/>
              <a:gd name="connsiteY2" fmla="*/ 125670 h 1427748"/>
              <a:gd name="connsiteX3" fmla="*/ 3384884 w 3384884"/>
              <a:gd name="connsiteY3" fmla="*/ 1302078 h 1427748"/>
              <a:gd name="connsiteX4" fmla="*/ 3259214 w 3384884"/>
              <a:gd name="connsiteY4" fmla="*/ 1427748 h 1427748"/>
              <a:gd name="connsiteX5" fmla="*/ 125670 w 3384884"/>
              <a:gd name="connsiteY5" fmla="*/ 1427748 h 1427748"/>
              <a:gd name="connsiteX6" fmla="*/ 0 w 3384884"/>
              <a:gd name="connsiteY6" fmla="*/ 1302078 h 1427748"/>
              <a:gd name="connsiteX7" fmla="*/ 0 w 3384884"/>
              <a:gd name="connsiteY7" fmla="*/ 125670 h 1427748"/>
              <a:gd name="connsiteX8" fmla="*/ 125670 w 3384884"/>
              <a:gd name="connsiteY8" fmla="*/ 0 h 1427748"/>
            </a:gdLst>
            <a:ahLst/>
            <a:cxnLst/>
            <a:rect l="l" t="t" r="r" b="b"/>
            <a:pathLst>
              <a:path w="3384884" h="1427748">
                <a:moveTo>
                  <a:pt x="125670" y="0"/>
                </a:moveTo>
                <a:lnTo>
                  <a:pt x="3259214" y="0"/>
                </a:lnTo>
                <a:cubicBezTo>
                  <a:pt x="3328620" y="0"/>
                  <a:pt x="3384884" y="56264"/>
                  <a:pt x="3384884" y="125670"/>
                </a:cubicBezTo>
                <a:lnTo>
                  <a:pt x="3384884" y="1302078"/>
                </a:lnTo>
                <a:cubicBezTo>
                  <a:pt x="3384884" y="1371484"/>
                  <a:pt x="3328620" y="1427748"/>
                  <a:pt x="3259214" y="1427748"/>
                </a:cubicBezTo>
                <a:lnTo>
                  <a:pt x="125670" y="1427748"/>
                </a:lnTo>
                <a:cubicBezTo>
                  <a:pt x="56264" y="1427748"/>
                  <a:pt x="0" y="1371484"/>
                  <a:pt x="0" y="1302078"/>
                </a:cubicBezTo>
                <a:lnTo>
                  <a:pt x="0" y="125670"/>
                </a:lnTo>
                <a:cubicBezTo>
                  <a:pt x="0" y="56264"/>
                  <a:pt x="56264" y="0"/>
                  <a:pt x="125670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5" name="标题 1">
            <a:extLst>
              <a:ext uri="{FF2B5EF4-FFF2-40B4-BE49-F238E27FC236}">
                <a16:creationId xmlns:a16="http://schemas.microsoft.com/office/drawing/2014/main" id="{B6035531-8E31-4271-88FD-991D5603E623}"/>
              </a:ext>
            </a:extLst>
          </p:cNvPr>
          <p:cNvSpPr txBox="1"/>
          <p:nvPr/>
        </p:nvSpPr>
        <p:spPr>
          <a:xfrm>
            <a:off x="998036" y="3537649"/>
            <a:ext cx="4755648" cy="307777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b">
            <a:spAutoFit/>
          </a:bodyPr>
          <a:lstStyle/>
          <a:p>
            <a:pPr algn="l"/>
            <a:r>
              <a:rPr kumimoji="1" lang="zh-CN" altLang="en-US" sz="2000" dirty="0">
                <a:ln w="12700">
                  <a:noFill/>
                </a:ln>
                <a:solidFill>
                  <a:schemeClr val="accent1"/>
                </a:solidFill>
                <a:latin typeface="+mn-ea"/>
                <a:cs typeface="OPPOSans B" panose="00020600040101010101" pitchFamily="18" charset="-122"/>
              </a:rPr>
              <a:t>输入</a:t>
            </a:r>
            <a:r>
              <a:rPr kumimoji="1" lang="zh-CN" altLang="en-US" sz="2000" dirty="0">
                <a:ln w="12700"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OPPOSans B" panose="00020600040101010101" pitchFamily="18" charset="-122"/>
              </a:rPr>
              <a:t>标题内容</a:t>
            </a:r>
            <a:endParaRPr kumimoji="1" lang="zh-CN" altLang="en-US" sz="2000" dirty="0">
              <a:latin typeface="+mj-ea"/>
              <a:ea typeface="+mj-ea"/>
            </a:endParaRPr>
          </a:p>
        </p:txBody>
      </p:sp>
      <p:cxnSp>
        <p:nvCxnSpPr>
          <p:cNvPr id="6" name="标题 1">
            <a:extLst>
              <a:ext uri="{FF2B5EF4-FFF2-40B4-BE49-F238E27FC236}">
                <a16:creationId xmlns:a16="http://schemas.microsoft.com/office/drawing/2014/main" id="{0061BAAE-2F73-A1F8-AA5F-7461E4A52C81}"/>
              </a:ext>
            </a:extLst>
          </p:cNvPr>
          <p:cNvCxnSpPr/>
          <p:nvPr/>
        </p:nvCxnSpPr>
        <p:spPr>
          <a:xfrm>
            <a:off x="990016" y="3957719"/>
            <a:ext cx="4763669" cy="1"/>
          </a:xfrm>
          <a:prstGeom prst="line">
            <a:avLst/>
          </a:prstGeom>
          <a:noFill/>
          <a:ln w="6350" cap="sq">
            <a:solidFill>
              <a:schemeClr val="accent1"/>
            </a:solidFill>
            <a:miter/>
          </a:ln>
        </p:spPr>
      </p:cxnSp>
      <p:sp>
        <p:nvSpPr>
          <p:cNvPr id="7" name="标题 1">
            <a:extLst>
              <a:ext uri="{FF2B5EF4-FFF2-40B4-BE49-F238E27FC236}">
                <a16:creationId xmlns:a16="http://schemas.microsoft.com/office/drawing/2014/main" id="{29AF193D-EBD7-011B-1571-5406E451A2C2}"/>
              </a:ext>
            </a:extLst>
          </p:cNvPr>
          <p:cNvSpPr txBox="1"/>
          <p:nvPr/>
        </p:nvSpPr>
        <p:spPr>
          <a:xfrm>
            <a:off x="3597690" y="3934860"/>
            <a:ext cx="2155994" cy="4571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latin typeface="+mn-ea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3F57A810-7020-55E8-84FC-59EB8BA51E8D}"/>
              </a:ext>
            </a:extLst>
          </p:cNvPr>
          <p:cNvSpPr txBox="1"/>
          <p:nvPr/>
        </p:nvSpPr>
        <p:spPr>
          <a:xfrm>
            <a:off x="4090153" y="2081464"/>
            <a:ext cx="585535" cy="585535"/>
          </a:xfrm>
          <a:prstGeom prst="roundRect">
            <a:avLst>
              <a:gd name="adj" fmla="val 8448"/>
            </a:avLst>
          </a:prstGeom>
          <a:solidFill>
            <a:schemeClr val="accent1"/>
          </a:solidFill>
          <a:ln w="19050" cap="sq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latin typeface="+mn-ea"/>
            </a:endParaRPr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id="{FC5E1C18-28B3-19B9-85CE-6CFE0D5E01C5}"/>
              </a:ext>
            </a:extLst>
          </p:cNvPr>
          <p:cNvSpPr txBox="1"/>
          <p:nvPr/>
        </p:nvSpPr>
        <p:spPr>
          <a:xfrm>
            <a:off x="4238542" y="2247831"/>
            <a:ext cx="288756" cy="252800"/>
          </a:xfrm>
          <a:custGeom>
            <a:avLst/>
            <a:gdLst>
              <a:gd name="connsiteX0" fmla="*/ 411292 w 822400"/>
              <a:gd name="connsiteY0" fmla="*/ 234366 h 720000"/>
              <a:gd name="connsiteX1" fmla="*/ 285658 w 822400"/>
              <a:gd name="connsiteY1" fmla="*/ 360000 h 720000"/>
              <a:gd name="connsiteX2" fmla="*/ 411292 w 822400"/>
              <a:gd name="connsiteY2" fmla="*/ 485635 h 720000"/>
              <a:gd name="connsiteX3" fmla="*/ 536927 w 822400"/>
              <a:gd name="connsiteY3" fmla="*/ 360000 h 720000"/>
              <a:gd name="connsiteX4" fmla="*/ 411292 w 822400"/>
              <a:gd name="connsiteY4" fmla="*/ 234366 h 720000"/>
              <a:gd name="connsiteX5" fmla="*/ 411292 w 822400"/>
              <a:gd name="connsiteY5" fmla="*/ 178938 h 720000"/>
              <a:gd name="connsiteX6" fmla="*/ 592354 w 822400"/>
              <a:gd name="connsiteY6" fmla="*/ 360000 h 720000"/>
              <a:gd name="connsiteX7" fmla="*/ 411292 w 822400"/>
              <a:gd name="connsiteY7" fmla="*/ 541063 h 720000"/>
              <a:gd name="connsiteX8" fmla="*/ 230230 w 822400"/>
              <a:gd name="connsiteY8" fmla="*/ 360000 h 720000"/>
              <a:gd name="connsiteX9" fmla="*/ 411292 w 822400"/>
              <a:gd name="connsiteY9" fmla="*/ 178938 h 720000"/>
              <a:gd name="connsiteX10" fmla="*/ 235403 w 822400"/>
              <a:gd name="connsiteY10" fmla="*/ 55427 h 720000"/>
              <a:gd name="connsiteX11" fmla="*/ 59514 w 822400"/>
              <a:gd name="connsiteY11" fmla="*/ 360000 h 720000"/>
              <a:gd name="connsiteX12" fmla="*/ 235403 w 822400"/>
              <a:gd name="connsiteY12" fmla="*/ 664573 h 720000"/>
              <a:gd name="connsiteX13" fmla="*/ 587089 w 822400"/>
              <a:gd name="connsiteY13" fmla="*/ 664573 h 720000"/>
              <a:gd name="connsiteX14" fmla="*/ 762978 w 822400"/>
              <a:gd name="connsiteY14" fmla="*/ 360000 h 720000"/>
              <a:gd name="connsiteX15" fmla="*/ 587089 w 822400"/>
              <a:gd name="connsiteY15" fmla="*/ 55427 h 720000"/>
              <a:gd name="connsiteX16" fmla="*/ 219883 w 822400"/>
              <a:gd name="connsiteY16" fmla="*/ 0 h 720000"/>
              <a:gd name="connsiteX17" fmla="*/ 602516 w 822400"/>
              <a:gd name="connsiteY17" fmla="*/ 0 h 720000"/>
              <a:gd name="connsiteX18" fmla="*/ 627274 w 822400"/>
              <a:gd name="connsiteY18" fmla="*/ 14319 h 720000"/>
              <a:gd name="connsiteX19" fmla="*/ 818590 w 822400"/>
              <a:gd name="connsiteY19" fmla="*/ 345682 h 720000"/>
              <a:gd name="connsiteX20" fmla="*/ 818590 w 822400"/>
              <a:gd name="connsiteY20" fmla="*/ 374319 h 720000"/>
              <a:gd name="connsiteX21" fmla="*/ 627366 w 822400"/>
              <a:gd name="connsiteY21" fmla="*/ 705682 h 720000"/>
              <a:gd name="connsiteX22" fmla="*/ 602608 w 822400"/>
              <a:gd name="connsiteY22" fmla="*/ 720000 h 720000"/>
              <a:gd name="connsiteX23" fmla="*/ 219976 w 822400"/>
              <a:gd name="connsiteY23" fmla="*/ 720000 h 720000"/>
              <a:gd name="connsiteX24" fmla="*/ 195218 w 822400"/>
              <a:gd name="connsiteY24" fmla="*/ 705682 h 720000"/>
              <a:gd name="connsiteX25" fmla="*/ 3810 w 822400"/>
              <a:gd name="connsiteY25" fmla="*/ 374319 h 720000"/>
              <a:gd name="connsiteX26" fmla="*/ 3810 w 822400"/>
              <a:gd name="connsiteY26" fmla="*/ 345682 h 720000"/>
              <a:gd name="connsiteX27" fmla="*/ 195126 w 822400"/>
              <a:gd name="connsiteY27" fmla="*/ 14319 h 720000"/>
              <a:gd name="connsiteX28" fmla="*/ 219883 w 822400"/>
              <a:gd name="connsiteY28" fmla="*/ 0 h 720000"/>
            </a:gdLst>
            <a:ahLst/>
            <a:cxnLst/>
            <a:rect l="l" t="t" r="r" b="b"/>
            <a:pathLst>
              <a:path w="822400" h="720000">
                <a:moveTo>
                  <a:pt x="411292" y="234366"/>
                </a:moveTo>
                <a:cubicBezTo>
                  <a:pt x="342008" y="234366"/>
                  <a:pt x="285658" y="290716"/>
                  <a:pt x="285658" y="360000"/>
                </a:cubicBezTo>
                <a:cubicBezTo>
                  <a:pt x="285658" y="429284"/>
                  <a:pt x="342008" y="485635"/>
                  <a:pt x="411292" y="485635"/>
                </a:cubicBezTo>
                <a:cubicBezTo>
                  <a:pt x="480576" y="485635"/>
                  <a:pt x="536927" y="429284"/>
                  <a:pt x="536927" y="360000"/>
                </a:cubicBezTo>
                <a:cubicBezTo>
                  <a:pt x="536927" y="290716"/>
                  <a:pt x="480576" y="234366"/>
                  <a:pt x="411292" y="234366"/>
                </a:cubicBezTo>
                <a:close/>
                <a:moveTo>
                  <a:pt x="411292" y="178938"/>
                </a:moveTo>
                <a:cubicBezTo>
                  <a:pt x="511153" y="178938"/>
                  <a:pt x="592354" y="260139"/>
                  <a:pt x="592354" y="360000"/>
                </a:cubicBezTo>
                <a:cubicBezTo>
                  <a:pt x="592354" y="459861"/>
                  <a:pt x="511153" y="541063"/>
                  <a:pt x="411292" y="541063"/>
                </a:cubicBezTo>
                <a:cubicBezTo>
                  <a:pt x="311431" y="541063"/>
                  <a:pt x="230230" y="459861"/>
                  <a:pt x="230230" y="360000"/>
                </a:cubicBezTo>
                <a:cubicBezTo>
                  <a:pt x="230230" y="260139"/>
                  <a:pt x="311431" y="178938"/>
                  <a:pt x="411292" y="178938"/>
                </a:cubicBezTo>
                <a:close/>
                <a:moveTo>
                  <a:pt x="235403" y="55427"/>
                </a:moveTo>
                <a:lnTo>
                  <a:pt x="59514" y="360000"/>
                </a:lnTo>
                <a:lnTo>
                  <a:pt x="235403" y="664573"/>
                </a:lnTo>
                <a:lnTo>
                  <a:pt x="587089" y="664573"/>
                </a:lnTo>
                <a:lnTo>
                  <a:pt x="762978" y="360000"/>
                </a:lnTo>
                <a:lnTo>
                  <a:pt x="587089" y="55427"/>
                </a:lnTo>
                <a:close/>
                <a:moveTo>
                  <a:pt x="219883" y="0"/>
                </a:moveTo>
                <a:lnTo>
                  <a:pt x="602516" y="0"/>
                </a:lnTo>
                <a:cubicBezTo>
                  <a:pt x="612678" y="0"/>
                  <a:pt x="622193" y="5450"/>
                  <a:pt x="627274" y="14319"/>
                </a:cubicBezTo>
                <a:lnTo>
                  <a:pt x="818590" y="345682"/>
                </a:lnTo>
                <a:cubicBezTo>
                  <a:pt x="823671" y="354550"/>
                  <a:pt x="823671" y="365451"/>
                  <a:pt x="818590" y="374319"/>
                </a:cubicBezTo>
                <a:lnTo>
                  <a:pt x="627366" y="705682"/>
                </a:lnTo>
                <a:cubicBezTo>
                  <a:pt x="622285" y="714550"/>
                  <a:pt x="612770" y="720000"/>
                  <a:pt x="602608" y="720000"/>
                </a:cubicBezTo>
                <a:lnTo>
                  <a:pt x="219976" y="720000"/>
                </a:lnTo>
                <a:cubicBezTo>
                  <a:pt x="209814" y="720000"/>
                  <a:pt x="200299" y="714550"/>
                  <a:pt x="195218" y="705682"/>
                </a:cubicBezTo>
                <a:lnTo>
                  <a:pt x="3810" y="374319"/>
                </a:lnTo>
                <a:cubicBezTo>
                  <a:pt x="-1271" y="365543"/>
                  <a:pt x="-1271" y="354550"/>
                  <a:pt x="3810" y="345682"/>
                </a:cubicBezTo>
                <a:lnTo>
                  <a:pt x="195126" y="14319"/>
                </a:lnTo>
                <a:cubicBezTo>
                  <a:pt x="200207" y="5450"/>
                  <a:pt x="209721" y="0"/>
                  <a:pt x="219883" y="0"/>
                </a:cubicBezTo>
                <a:close/>
              </a:path>
            </a:pathLst>
          </a:custGeom>
          <a:solidFill>
            <a:schemeClr val="bg1"/>
          </a:solidFill>
          <a:ln w="1553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>
              <a:latin typeface="+mn-ea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51CA1257-6797-CB82-5A5F-7BE0DD53339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433636" y="1660357"/>
            <a:ext cx="3384884" cy="1427748"/>
          </a:xfrm>
          <a:custGeom>
            <a:avLst/>
            <a:gdLst>
              <a:gd name="connsiteX0" fmla="*/ 125670 w 3384884"/>
              <a:gd name="connsiteY0" fmla="*/ 0 h 1427748"/>
              <a:gd name="connsiteX1" fmla="*/ 3259214 w 3384884"/>
              <a:gd name="connsiteY1" fmla="*/ 0 h 1427748"/>
              <a:gd name="connsiteX2" fmla="*/ 3384884 w 3384884"/>
              <a:gd name="connsiteY2" fmla="*/ 125670 h 1427748"/>
              <a:gd name="connsiteX3" fmla="*/ 3384884 w 3384884"/>
              <a:gd name="connsiteY3" fmla="*/ 1302078 h 1427748"/>
              <a:gd name="connsiteX4" fmla="*/ 3259214 w 3384884"/>
              <a:gd name="connsiteY4" fmla="*/ 1427748 h 1427748"/>
              <a:gd name="connsiteX5" fmla="*/ 125670 w 3384884"/>
              <a:gd name="connsiteY5" fmla="*/ 1427748 h 1427748"/>
              <a:gd name="connsiteX6" fmla="*/ 0 w 3384884"/>
              <a:gd name="connsiteY6" fmla="*/ 1302078 h 1427748"/>
              <a:gd name="connsiteX7" fmla="*/ 0 w 3384884"/>
              <a:gd name="connsiteY7" fmla="*/ 125670 h 1427748"/>
              <a:gd name="connsiteX8" fmla="*/ 125670 w 3384884"/>
              <a:gd name="connsiteY8" fmla="*/ 0 h 1427748"/>
            </a:gdLst>
            <a:ahLst/>
            <a:cxnLst/>
            <a:rect l="l" t="t" r="r" b="b"/>
            <a:pathLst>
              <a:path w="3384884" h="1427748">
                <a:moveTo>
                  <a:pt x="125670" y="0"/>
                </a:moveTo>
                <a:lnTo>
                  <a:pt x="3259214" y="0"/>
                </a:lnTo>
                <a:cubicBezTo>
                  <a:pt x="3328620" y="0"/>
                  <a:pt x="3384884" y="56264"/>
                  <a:pt x="3384884" y="125670"/>
                </a:cubicBezTo>
                <a:lnTo>
                  <a:pt x="3384884" y="1302078"/>
                </a:lnTo>
                <a:cubicBezTo>
                  <a:pt x="3384884" y="1371484"/>
                  <a:pt x="3328620" y="1427748"/>
                  <a:pt x="3259214" y="1427748"/>
                </a:cubicBezTo>
                <a:lnTo>
                  <a:pt x="125670" y="1427748"/>
                </a:lnTo>
                <a:cubicBezTo>
                  <a:pt x="56264" y="1427748"/>
                  <a:pt x="0" y="1371484"/>
                  <a:pt x="0" y="1302078"/>
                </a:cubicBezTo>
                <a:lnTo>
                  <a:pt x="0" y="125670"/>
                </a:lnTo>
                <a:cubicBezTo>
                  <a:pt x="0" y="56264"/>
                  <a:pt x="56264" y="0"/>
                  <a:pt x="125670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12" name="标题 1">
            <a:extLst>
              <a:ext uri="{FF2B5EF4-FFF2-40B4-BE49-F238E27FC236}">
                <a16:creationId xmlns:a16="http://schemas.microsoft.com/office/drawing/2014/main" id="{6C85C90E-BD61-2BB3-8510-B810F2A58DD6}"/>
              </a:ext>
            </a:extLst>
          </p:cNvPr>
          <p:cNvSpPr txBox="1"/>
          <p:nvPr/>
        </p:nvSpPr>
        <p:spPr>
          <a:xfrm>
            <a:off x="6433635" y="3537649"/>
            <a:ext cx="4755648" cy="307777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b">
            <a:spAutoFit/>
          </a:bodyPr>
          <a:lstStyle/>
          <a:p>
            <a:pPr algn="l"/>
            <a:r>
              <a:rPr kumimoji="1" lang="zh-CN" altLang="en-US" sz="2000" dirty="0">
                <a:ln w="12700">
                  <a:noFill/>
                </a:ln>
                <a:solidFill>
                  <a:schemeClr val="accent1"/>
                </a:solidFill>
                <a:latin typeface="+mn-ea"/>
                <a:cs typeface="OPPOSans B" panose="00020600040101010101" pitchFamily="18" charset="-122"/>
              </a:rPr>
              <a:t>输入标题内容</a:t>
            </a:r>
            <a:endParaRPr kumimoji="1" lang="zh-CN" altLang="en-US" sz="2000" dirty="0">
              <a:latin typeface="+mn-ea"/>
            </a:endParaRPr>
          </a:p>
        </p:txBody>
      </p:sp>
      <p:cxnSp>
        <p:nvCxnSpPr>
          <p:cNvPr id="13" name="标题 1">
            <a:extLst>
              <a:ext uri="{FF2B5EF4-FFF2-40B4-BE49-F238E27FC236}">
                <a16:creationId xmlns:a16="http://schemas.microsoft.com/office/drawing/2014/main" id="{07239B42-7E69-3762-B680-AC2C92C56C62}"/>
              </a:ext>
            </a:extLst>
          </p:cNvPr>
          <p:cNvCxnSpPr/>
          <p:nvPr/>
        </p:nvCxnSpPr>
        <p:spPr>
          <a:xfrm>
            <a:off x="6425616" y="3957719"/>
            <a:ext cx="4763669" cy="1"/>
          </a:xfrm>
          <a:prstGeom prst="line">
            <a:avLst/>
          </a:prstGeom>
          <a:noFill/>
          <a:ln w="6350" cap="sq">
            <a:solidFill>
              <a:schemeClr val="accent1"/>
            </a:solidFill>
            <a:miter/>
          </a:ln>
        </p:spPr>
      </p:cxnSp>
      <p:sp>
        <p:nvSpPr>
          <p:cNvPr id="14" name="标题 1">
            <a:extLst>
              <a:ext uri="{FF2B5EF4-FFF2-40B4-BE49-F238E27FC236}">
                <a16:creationId xmlns:a16="http://schemas.microsoft.com/office/drawing/2014/main" id="{D7BDDF47-6E3A-9E59-944B-91CAB4A4169B}"/>
              </a:ext>
            </a:extLst>
          </p:cNvPr>
          <p:cNvSpPr txBox="1"/>
          <p:nvPr/>
        </p:nvSpPr>
        <p:spPr>
          <a:xfrm>
            <a:off x="9033290" y="3934860"/>
            <a:ext cx="2155994" cy="4571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latin typeface="+mn-ea"/>
            </a:endParaRPr>
          </a:p>
        </p:txBody>
      </p:sp>
      <p:sp>
        <p:nvSpPr>
          <p:cNvPr id="15" name="标题 1">
            <a:extLst>
              <a:ext uri="{FF2B5EF4-FFF2-40B4-BE49-F238E27FC236}">
                <a16:creationId xmlns:a16="http://schemas.microsoft.com/office/drawing/2014/main" id="{52B24120-3B86-95E7-44FC-154D9A255398}"/>
              </a:ext>
            </a:extLst>
          </p:cNvPr>
          <p:cNvSpPr txBox="1"/>
          <p:nvPr/>
        </p:nvSpPr>
        <p:spPr>
          <a:xfrm>
            <a:off x="9525753" y="2081464"/>
            <a:ext cx="585535" cy="585535"/>
          </a:xfrm>
          <a:prstGeom prst="roundRect">
            <a:avLst>
              <a:gd name="adj" fmla="val 8448"/>
            </a:avLst>
          </a:prstGeom>
          <a:solidFill>
            <a:schemeClr val="accent1"/>
          </a:solidFill>
          <a:ln w="19050" cap="sq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latin typeface="+mn-ea"/>
            </a:endParaRPr>
          </a:p>
        </p:txBody>
      </p:sp>
      <p:sp>
        <p:nvSpPr>
          <p:cNvPr id="16" name="标题 1">
            <a:extLst>
              <a:ext uri="{FF2B5EF4-FFF2-40B4-BE49-F238E27FC236}">
                <a16:creationId xmlns:a16="http://schemas.microsoft.com/office/drawing/2014/main" id="{196D5C17-04CE-08C8-006B-FDD145559802}"/>
              </a:ext>
            </a:extLst>
          </p:cNvPr>
          <p:cNvSpPr txBox="1"/>
          <p:nvPr/>
        </p:nvSpPr>
        <p:spPr>
          <a:xfrm>
            <a:off x="9674141" y="2229853"/>
            <a:ext cx="288756" cy="288756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79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307952 w 720001"/>
              <a:gd name="connsiteY7" fmla="*/ 56386 h 720001"/>
              <a:gd name="connsiteX8" fmla="*/ 240115 w 720001"/>
              <a:gd name="connsiteY8" fmla="*/ 76251 h 720001"/>
              <a:gd name="connsiteX9" fmla="*/ 142092 w 720001"/>
              <a:gd name="connsiteY9" fmla="*/ 142179 h 720001"/>
              <a:gd name="connsiteX10" fmla="*/ 76077 w 720001"/>
              <a:gd name="connsiteY10" fmla="*/ 240116 h 720001"/>
              <a:gd name="connsiteX11" fmla="*/ 51874 w 720001"/>
              <a:gd name="connsiteY11" fmla="*/ 360000 h 720001"/>
              <a:gd name="connsiteX12" fmla="*/ 76077 w 720001"/>
              <a:gd name="connsiteY12" fmla="*/ 479885 h 720001"/>
              <a:gd name="connsiteX13" fmla="*/ 142092 w 720001"/>
              <a:gd name="connsiteY13" fmla="*/ 577822 h 720001"/>
              <a:gd name="connsiteX14" fmla="*/ 240029 w 720001"/>
              <a:gd name="connsiteY14" fmla="*/ 643837 h 720001"/>
              <a:gd name="connsiteX15" fmla="*/ 359913 w 720001"/>
              <a:gd name="connsiteY15" fmla="*/ 668039 h 720001"/>
              <a:gd name="connsiteX16" fmla="*/ 479798 w 720001"/>
              <a:gd name="connsiteY16" fmla="*/ 643837 h 720001"/>
              <a:gd name="connsiteX17" fmla="*/ 577735 w 720001"/>
              <a:gd name="connsiteY17" fmla="*/ 577822 h 720001"/>
              <a:gd name="connsiteX18" fmla="*/ 643750 w 720001"/>
              <a:gd name="connsiteY18" fmla="*/ 479885 h 720001"/>
              <a:gd name="connsiteX19" fmla="*/ 663615 w 720001"/>
              <a:gd name="connsiteY19" fmla="*/ 412049 h 720001"/>
              <a:gd name="connsiteX20" fmla="*/ 360000 w 720001"/>
              <a:gd name="connsiteY20" fmla="*/ 412049 h 720001"/>
              <a:gd name="connsiteX21" fmla="*/ 307952 w 720001"/>
              <a:gd name="connsiteY21" fmla="*/ 360000 h 720001"/>
              <a:gd name="connsiteX22" fmla="*/ 405022 w 720001"/>
              <a:gd name="connsiteY22" fmla="*/ 0 h 720001"/>
              <a:gd name="connsiteX23" fmla="*/ 720001 w 720001"/>
              <a:gd name="connsiteY23" fmla="*/ 314979 h 720001"/>
              <a:gd name="connsiteX24" fmla="*/ 405022 w 720001"/>
              <a:gd name="connsiteY24" fmla="*/ 314979 h 720001"/>
              <a:gd name="connsiteX25" fmla="*/ 360000 w 720001"/>
              <a:gd name="connsiteY25" fmla="*/ 0 h 720001"/>
              <a:gd name="connsiteX26" fmla="*/ 360000 w 720001"/>
              <a:gd name="connsiteY26" fmla="*/ 360000 h 720001"/>
              <a:gd name="connsiteX27" fmla="*/ 720001 w 720001"/>
              <a:gd name="connsiteY27" fmla="*/ 360000 h 720001"/>
              <a:gd name="connsiteX28" fmla="*/ 360000 w 720001"/>
              <a:gd name="connsiteY28" fmla="*/ 720001 h 720001"/>
              <a:gd name="connsiteX29" fmla="*/ 0 w 720001"/>
              <a:gd name="connsiteY29" fmla="*/ 360000 h 720001"/>
              <a:gd name="connsiteX30" fmla="*/ 360000 w 720001"/>
              <a:gd name="connsiteY30" fmla="*/ 0 h 720001"/>
            </a:gdLst>
            <a:ahLst/>
            <a:cxnLst/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79"/>
                </a:cubicBezTo>
                <a:cubicBezTo>
                  <a:pt x="566806" y="104877"/>
                  <a:pt x="538699" y="85966"/>
                  <a:pt x="507383" y="72694"/>
                </a:cubicBezTo>
                <a:cubicBezTo>
                  <a:pt x="491075" y="65755"/>
                  <a:pt x="474246" y="60636"/>
                  <a:pt x="457070" y="57166"/>
                </a:cubicBezTo>
                <a:close/>
                <a:moveTo>
                  <a:pt x="307952" y="56386"/>
                </a:moveTo>
                <a:cubicBezTo>
                  <a:pt x="284703" y="60376"/>
                  <a:pt x="262062" y="66969"/>
                  <a:pt x="240115" y="76251"/>
                </a:cubicBezTo>
                <a:cubicBezTo>
                  <a:pt x="203508" y="91778"/>
                  <a:pt x="170544" y="113986"/>
                  <a:pt x="142092" y="142179"/>
                </a:cubicBezTo>
                <a:cubicBezTo>
                  <a:pt x="113812" y="170545"/>
                  <a:pt x="91605" y="203422"/>
                  <a:pt x="76077" y="240116"/>
                </a:cubicBezTo>
                <a:cubicBezTo>
                  <a:pt x="60029" y="278111"/>
                  <a:pt x="51874" y="318362"/>
                  <a:pt x="51874" y="360000"/>
                </a:cubicBezTo>
                <a:cubicBezTo>
                  <a:pt x="51874" y="401639"/>
                  <a:pt x="60029" y="441976"/>
                  <a:pt x="76077" y="479885"/>
                </a:cubicBezTo>
                <a:cubicBezTo>
                  <a:pt x="91605" y="516579"/>
                  <a:pt x="113812" y="549543"/>
                  <a:pt x="142092" y="577822"/>
                </a:cubicBezTo>
                <a:cubicBezTo>
                  <a:pt x="170458" y="606102"/>
                  <a:pt x="203335" y="628309"/>
                  <a:pt x="240029" y="643837"/>
                </a:cubicBezTo>
                <a:cubicBezTo>
                  <a:pt x="278024" y="659885"/>
                  <a:pt x="318275" y="668039"/>
                  <a:pt x="359913" y="668039"/>
                </a:cubicBezTo>
                <a:cubicBezTo>
                  <a:pt x="401552" y="668039"/>
                  <a:pt x="441890" y="659885"/>
                  <a:pt x="479798" y="643837"/>
                </a:cubicBezTo>
                <a:cubicBezTo>
                  <a:pt x="516492" y="628309"/>
                  <a:pt x="549456" y="606102"/>
                  <a:pt x="577735" y="577822"/>
                </a:cubicBezTo>
                <a:cubicBezTo>
                  <a:pt x="606015" y="549456"/>
                  <a:pt x="628222" y="516579"/>
                  <a:pt x="643750" y="479885"/>
                </a:cubicBezTo>
                <a:cubicBezTo>
                  <a:pt x="653032" y="457938"/>
                  <a:pt x="659625" y="435297"/>
                  <a:pt x="663615" y="412049"/>
                </a:cubicBezTo>
                <a:lnTo>
                  <a:pt x="360000" y="412049"/>
                </a:lnTo>
                <a:cubicBezTo>
                  <a:pt x="331287" y="412049"/>
                  <a:pt x="307952" y="388714"/>
                  <a:pt x="307952" y="360000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1" y="360000"/>
                </a:lnTo>
                <a:cubicBezTo>
                  <a:pt x="720001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bg1"/>
          </a:solidFill>
          <a:ln w="1553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>
              <a:latin typeface="+mn-ea"/>
            </a:endParaRPr>
          </a:p>
        </p:txBody>
      </p:sp>
      <p:sp>
        <p:nvSpPr>
          <p:cNvPr id="17" name="标题 1">
            <a:extLst>
              <a:ext uri="{FF2B5EF4-FFF2-40B4-BE49-F238E27FC236}">
                <a16:creationId xmlns:a16="http://schemas.microsoft.com/office/drawing/2014/main" id="{3F4016B1-0A63-16AE-64CA-BF61ACF7CC93}"/>
              </a:ext>
            </a:extLst>
          </p:cNvPr>
          <p:cNvSpPr txBox="1"/>
          <p:nvPr/>
        </p:nvSpPr>
        <p:spPr>
          <a:xfrm>
            <a:off x="948109" y="4204259"/>
            <a:ext cx="4847481" cy="102156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华文细黑" panose="02010600040101010101" charset="-122"/>
              </a:rPr>
              <a:t>点击输入文字内容，根据具体情况输入想表达的文字内容</a:t>
            </a:r>
            <a:endParaRPr lang="en-US" altLang="zh-CN" sz="1400" spc="114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华文细黑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华文细黑" panose="02010600040101010101" charset="-122"/>
              </a:rPr>
              <a:t>点击输入文字内容，根据具体情况输入想表达的文字内容</a:t>
            </a:r>
            <a:endParaRPr lang="en-US" altLang="zh-CN" sz="1400" spc="114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华文细黑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华文细黑" panose="02010600040101010101" charset="-122"/>
              </a:rPr>
              <a:t>点击输入文字内容，根据具体情况输入想表达的文字内容</a:t>
            </a:r>
            <a:endParaRPr lang="en-US" altLang="zh-CN" sz="1400" spc="114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华文细黑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华文细黑" panose="02010600040101010101" charset="-122"/>
              </a:rPr>
              <a:t>点击输入文字内容，根据具体情况输入想表达的文字内容</a:t>
            </a:r>
            <a:endParaRPr lang="en-US" altLang="zh-CN" sz="1400" spc="114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华文细黑" panose="02010600040101010101" charset="-122"/>
            </a:endParaRPr>
          </a:p>
        </p:txBody>
      </p:sp>
      <p:sp>
        <p:nvSpPr>
          <p:cNvPr id="18" name="标题 1">
            <a:extLst>
              <a:ext uri="{FF2B5EF4-FFF2-40B4-BE49-F238E27FC236}">
                <a16:creationId xmlns:a16="http://schemas.microsoft.com/office/drawing/2014/main" id="{D57F27D8-2521-23C8-EFCD-D64BE70392E5}"/>
              </a:ext>
            </a:extLst>
          </p:cNvPr>
          <p:cNvSpPr txBox="1"/>
          <p:nvPr/>
        </p:nvSpPr>
        <p:spPr>
          <a:xfrm>
            <a:off x="6425616" y="4186266"/>
            <a:ext cx="4847481" cy="102156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华文细黑" panose="02010600040101010101" charset="-122"/>
              </a:rPr>
              <a:t>点击输入文字内容，根据具体情况输入想表达的文字内容</a:t>
            </a:r>
            <a:endParaRPr lang="en-US" altLang="zh-CN" sz="1400" spc="114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华文细黑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华文细黑" panose="02010600040101010101" charset="-122"/>
              </a:rPr>
              <a:t>点击输入文字内容，根据具体情况输入想表达的文字内容</a:t>
            </a:r>
            <a:endParaRPr lang="en-US" altLang="zh-CN" sz="1400" spc="114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华文细黑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华文细黑" panose="02010600040101010101" charset="-122"/>
              </a:rPr>
              <a:t>点击输入文字内容，根据具体情况输入想表达的文字内容</a:t>
            </a:r>
            <a:endParaRPr lang="en-US" altLang="zh-CN" sz="1400" spc="114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华文细黑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华文细黑" panose="02010600040101010101" charset="-122"/>
              </a:rPr>
              <a:t>点击输入文字内容，根据具体情况输入想表达的文字内容</a:t>
            </a:r>
            <a:endParaRPr lang="en-US" altLang="zh-CN" sz="1400" spc="114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华文细黑" panose="0201060004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17519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5A39E81A-5712-2213-E227-38AA4C90FC6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产品介绍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3FC0F57-57DA-CACE-5FEB-528ADF13063E}"/>
              </a:ext>
            </a:extLst>
          </p:cNvPr>
          <p:cNvSpPr txBox="1"/>
          <p:nvPr/>
        </p:nvSpPr>
        <p:spPr>
          <a:xfrm rot="18889890">
            <a:off x="-798260" y="4372299"/>
            <a:ext cx="3441306" cy="708780"/>
          </a:xfrm>
          <a:custGeom>
            <a:avLst/>
            <a:gdLst>
              <a:gd name="connsiteX0" fmla="*/ 3337508 w 3441306"/>
              <a:gd name="connsiteY0" fmla="*/ 103798 h 708780"/>
              <a:gd name="connsiteX1" fmla="*/ 3441306 w 3441306"/>
              <a:gd name="connsiteY1" fmla="*/ 354390 h 708780"/>
              <a:gd name="connsiteX2" fmla="*/ 3441305 w 3441306"/>
              <a:gd name="connsiteY2" fmla="*/ 354390 h 708780"/>
              <a:gd name="connsiteX3" fmla="*/ 3086915 w 3441306"/>
              <a:gd name="connsiteY3" fmla="*/ 708780 h 708780"/>
              <a:gd name="connsiteX4" fmla="*/ 0 w 3441306"/>
              <a:gd name="connsiteY4" fmla="*/ 708780 h 708780"/>
              <a:gd name="connsiteX5" fmla="*/ 712960 w 3441306"/>
              <a:gd name="connsiteY5" fmla="*/ 0 h 708780"/>
              <a:gd name="connsiteX6" fmla="*/ 3086916 w 3441306"/>
              <a:gd name="connsiteY6" fmla="*/ 0 h 708780"/>
              <a:gd name="connsiteX7" fmla="*/ 3337508 w 3441306"/>
              <a:gd name="connsiteY7" fmla="*/ 103798 h 708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41306" h="708780">
                <a:moveTo>
                  <a:pt x="3337508" y="103798"/>
                </a:moveTo>
                <a:cubicBezTo>
                  <a:pt x="3401640" y="167930"/>
                  <a:pt x="3441306" y="256528"/>
                  <a:pt x="3441306" y="354390"/>
                </a:cubicBezTo>
                <a:lnTo>
                  <a:pt x="3441305" y="354390"/>
                </a:lnTo>
                <a:cubicBezTo>
                  <a:pt x="3441305" y="550114"/>
                  <a:pt x="3282639" y="708780"/>
                  <a:pt x="3086915" y="708780"/>
                </a:cubicBezTo>
                <a:lnTo>
                  <a:pt x="0" y="708780"/>
                </a:lnTo>
                <a:lnTo>
                  <a:pt x="712960" y="0"/>
                </a:lnTo>
                <a:lnTo>
                  <a:pt x="3086916" y="0"/>
                </a:lnTo>
                <a:cubicBezTo>
                  <a:pt x="3184778" y="0"/>
                  <a:pt x="3273375" y="39666"/>
                  <a:pt x="3337508" y="103798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6AA1D15A-2663-7531-3E55-5D3284E1FB58}"/>
              </a:ext>
            </a:extLst>
          </p:cNvPr>
          <p:cNvSpPr txBox="1"/>
          <p:nvPr/>
        </p:nvSpPr>
        <p:spPr>
          <a:xfrm rot="18889890">
            <a:off x="-657330" y="4874521"/>
            <a:ext cx="4691161" cy="708780"/>
          </a:xfrm>
          <a:custGeom>
            <a:avLst/>
            <a:gdLst>
              <a:gd name="connsiteX0" fmla="*/ 4587363 w 4691161"/>
              <a:gd name="connsiteY0" fmla="*/ 103798 h 708780"/>
              <a:gd name="connsiteX1" fmla="*/ 4691161 w 4691161"/>
              <a:gd name="connsiteY1" fmla="*/ 354390 h 708780"/>
              <a:gd name="connsiteX2" fmla="*/ 4691160 w 4691161"/>
              <a:gd name="connsiteY2" fmla="*/ 354390 h 708780"/>
              <a:gd name="connsiteX3" fmla="*/ 4336770 w 4691161"/>
              <a:gd name="connsiteY3" fmla="*/ 708780 h 708780"/>
              <a:gd name="connsiteX4" fmla="*/ 400756 w 4691161"/>
              <a:gd name="connsiteY4" fmla="*/ 708779 h 708780"/>
              <a:gd name="connsiteX5" fmla="*/ 0 w 4691161"/>
              <a:gd name="connsiteY5" fmla="*/ 305659 h 708780"/>
              <a:gd name="connsiteX6" fmla="*/ 307462 w 4691161"/>
              <a:gd name="connsiteY6" fmla="*/ 0 h 708780"/>
              <a:gd name="connsiteX7" fmla="*/ 4336771 w 4691161"/>
              <a:gd name="connsiteY7" fmla="*/ 0 h 708780"/>
              <a:gd name="connsiteX8" fmla="*/ 4587363 w 4691161"/>
              <a:gd name="connsiteY8" fmla="*/ 103798 h 708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91161" h="708780">
                <a:moveTo>
                  <a:pt x="4587363" y="103798"/>
                </a:moveTo>
                <a:cubicBezTo>
                  <a:pt x="4651495" y="167930"/>
                  <a:pt x="4691161" y="256528"/>
                  <a:pt x="4691161" y="354390"/>
                </a:cubicBezTo>
                <a:lnTo>
                  <a:pt x="4691160" y="354390"/>
                </a:lnTo>
                <a:cubicBezTo>
                  <a:pt x="4691160" y="550114"/>
                  <a:pt x="4532494" y="708780"/>
                  <a:pt x="4336770" y="708780"/>
                </a:cubicBezTo>
                <a:lnTo>
                  <a:pt x="400756" y="708779"/>
                </a:lnTo>
                <a:lnTo>
                  <a:pt x="0" y="305659"/>
                </a:lnTo>
                <a:lnTo>
                  <a:pt x="307462" y="0"/>
                </a:lnTo>
                <a:lnTo>
                  <a:pt x="4336771" y="0"/>
                </a:lnTo>
                <a:cubicBezTo>
                  <a:pt x="4434633" y="0"/>
                  <a:pt x="4523230" y="39667"/>
                  <a:pt x="4587363" y="103798"/>
                </a:cubicBezTo>
                <a:close/>
              </a:path>
            </a:pathLst>
          </a:cu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B96DB83-28C4-933B-9B0F-7867494F4EF6}"/>
              </a:ext>
            </a:extLst>
          </p:cNvPr>
          <p:cNvSpPr txBox="1"/>
          <p:nvPr/>
        </p:nvSpPr>
        <p:spPr>
          <a:xfrm rot="18889890">
            <a:off x="546466" y="5356483"/>
            <a:ext cx="3939685" cy="708780"/>
          </a:xfrm>
          <a:custGeom>
            <a:avLst/>
            <a:gdLst>
              <a:gd name="connsiteX0" fmla="*/ 3835887 w 3939685"/>
              <a:gd name="connsiteY0" fmla="*/ 103798 h 708780"/>
              <a:gd name="connsiteX1" fmla="*/ 3939685 w 3939685"/>
              <a:gd name="connsiteY1" fmla="*/ 354390 h 708780"/>
              <a:gd name="connsiteX2" fmla="*/ 3939684 w 3939685"/>
              <a:gd name="connsiteY2" fmla="*/ 354390 h 708780"/>
              <a:gd name="connsiteX3" fmla="*/ 3585294 w 3939685"/>
              <a:gd name="connsiteY3" fmla="*/ 708780 h 708780"/>
              <a:gd name="connsiteX4" fmla="*/ 679381 w 3939685"/>
              <a:gd name="connsiteY4" fmla="*/ 708779 h 708780"/>
              <a:gd name="connsiteX5" fmla="*/ 692076 w 3939685"/>
              <a:gd name="connsiteY5" fmla="*/ 696159 h 708780"/>
              <a:gd name="connsiteX6" fmla="*/ 0 w 3939685"/>
              <a:gd name="connsiteY6" fmla="*/ 0 h 708780"/>
              <a:gd name="connsiteX7" fmla="*/ 3585295 w 3939685"/>
              <a:gd name="connsiteY7" fmla="*/ 0 h 708780"/>
              <a:gd name="connsiteX8" fmla="*/ 3835887 w 3939685"/>
              <a:gd name="connsiteY8" fmla="*/ 103798 h 708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39685" h="708780">
                <a:moveTo>
                  <a:pt x="3835887" y="103798"/>
                </a:moveTo>
                <a:cubicBezTo>
                  <a:pt x="3900018" y="167931"/>
                  <a:pt x="3939685" y="256528"/>
                  <a:pt x="3939685" y="354390"/>
                </a:cubicBezTo>
                <a:lnTo>
                  <a:pt x="3939684" y="354390"/>
                </a:lnTo>
                <a:cubicBezTo>
                  <a:pt x="3939684" y="550114"/>
                  <a:pt x="3781018" y="708780"/>
                  <a:pt x="3585294" y="708780"/>
                </a:cubicBezTo>
                <a:lnTo>
                  <a:pt x="679381" y="708779"/>
                </a:lnTo>
                <a:lnTo>
                  <a:pt x="692076" y="696159"/>
                </a:lnTo>
                <a:lnTo>
                  <a:pt x="0" y="0"/>
                </a:lnTo>
                <a:lnTo>
                  <a:pt x="3585295" y="0"/>
                </a:lnTo>
                <a:cubicBezTo>
                  <a:pt x="3683157" y="0"/>
                  <a:pt x="3771754" y="39667"/>
                  <a:pt x="3835887" y="103798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id="{102EC915-5AAA-D0C2-1402-A9EABC0E1873}"/>
              </a:ext>
            </a:extLst>
          </p:cNvPr>
          <p:cNvSpPr txBox="1"/>
          <p:nvPr/>
        </p:nvSpPr>
        <p:spPr>
          <a:xfrm>
            <a:off x="6839023" y="3994666"/>
            <a:ext cx="1538883" cy="307777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b">
            <a:spAutoFit/>
          </a:bodyPr>
          <a:lstStyle/>
          <a:p>
            <a:pPr algn="l"/>
            <a:r>
              <a:rPr kumimoji="1" lang="zh-CN" altLang="en-US" sz="2000" dirty="0">
                <a:ln w="12700"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OPPOSans B" panose="00020600040101010101" pitchFamily="18" charset="-122"/>
              </a:rPr>
              <a:t>输入标题内容</a:t>
            </a:r>
            <a:endParaRPr kumimoji="1" lang="zh-CN" altLang="en-US" sz="2000" dirty="0">
              <a:solidFill>
                <a:schemeClr val="accent1"/>
              </a:solidFill>
              <a:latin typeface="+mj-ea"/>
              <a:ea typeface="+mj-ea"/>
              <a:cs typeface="OPPOSans B" panose="00020600040101010101" pitchFamily="18" charset="-122"/>
            </a:endParaRPr>
          </a:p>
        </p:txBody>
      </p:sp>
      <p:sp>
        <p:nvSpPr>
          <p:cNvPr id="11" name="标题 1">
            <a:extLst>
              <a:ext uri="{FF2B5EF4-FFF2-40B4-BE49-F238E27FC236}">
                <a16:creationId xmlns:a16="http://schemas.microsoft.com/office/drawing/2014/main" id="{58A773EF-C1E9-F8E2-FF52-CC6DEDC09F07}"/>
              </a:ext>
            </a:extLst>
          </p:cNvPr>
          <p:cNvSpPr txBox="1"/>
          <p:nvPr/>
        </p:nvSpPr>
        <p:spPr>
          <a:xfrm>
            <a:off x="5943171" y="3889889"/>
            <a:ext cx="705209" cy="49118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标题 1">
            <a:extLst>
              <a:ext uri="{FF2B5EF4-FFF2-40B4-BE49-F238E27FC236}">
                <a16:creationId xmlns:a16="http://schemas.microsoft.com/office/drawing/2014/main" id="{EBE843D6-16D6-1417-7D0F-4365378D72A8}"/>
              </a:ext>
            </a:extLst>
          </p:cNvPr>
          <p:cNvSpPr txBox="1"/>
          <p:nvPr/>
        </p:nvSpPr>
        <p:spPr>
          <a:xfrm>
            <a:off x="6140070" y="3984801"/>
            <a:ext cx="311411" cy="301364"/>
          </a:xfrm>
          <a:custGeom>
            <a:avLst/>
            <a:gdLst>
              <a:gd name="connsiteX0" fmla="*/ 311954 w 744004"/>
              <a:gd name="connsiteY0" fmla="*/ 337123 h 720001"/>
              <a:gd name="connsiteX1" fmla="*/ 168770 w 744004"/>
              <a:gd name="connsiteY1" fmla="*/ 337123 h 720001"/>
              <a:gd name="connsiteX2" fmla="*/ 49673 w 744004"/>
              <a:gd name="connsiteY2" fmla="*/ 287618 h 720001"/>
              <a:gd name="connsiteX3" fmla="*/ 167 w 744004"/>
              <a:gd name="connsiteY3" fmla="*/ 168520 h 720001"/>
              <a:gd name="connsiteX4" fmla="*/ 49590 w 744004"/>
              <a:gd name="connsiteY4" fmla="*/ 49507 h 720001"/>
              <a:gd name="connsiteX5" fmla="*/ 168687 w 744004"/>
              <a:gd name="connsiteY5" fmla="*/ 0 h 720001"/>
              <a:gd name="connsiteX6" fmla="*/ 287784 w 744004"/>
              <a:gd name="connsiteY6" fmla="*/ 49507 h 720001"/>
              <a:gd name="connsiteX7" fmla="*/ 337290 w 744004"/>
              <a:gd name="connsiteY7" fmla="*/ 168604 h 720001"/>
              <a:gd name="connsiteX8" fmla="*/ 337290 w 744004"/>
              <a:gd name="connsiteY8" fmla="*/ 311787 h 720001"/>
              <a:gd name="connsiteX9" fmla="*/ 311954 w 744004"/>
              <a:gd name="connsiteY9" fmla="*/ 337123 h 720001"/>
              <a:gd name="connsiteX10" fmla="*/ 575401 w 744004"/>
              <a:gd name="connsiteY10" fmla="*/ 337207 h 720001"/>
              <a:gd name="connsiteX11" fmla="*/ 432218 w 744004"/>
              <a:gd name="connsiteY11" fmla="*/ 337207 h 720001"/>
              <a:gd name="connsiteX12" fmla="*/ 406882 w 744004"/>
              <a:gd name="connsiteY12" fmla="*/ 311870 h 720001"/>
              <a:gd name="connsiteX13" fmla="*/ 406882 w 744004"/>
              <a:gd name="connsiteY13" fmla="*/ 168687 h 720001"/>
              <a:gd name="connsiteX14" fmla="*/ 456387 w 744004"/>
              <a:gd name="connsiteY14" fmla="*/ 49590 h 720001"/>
              <a:gd name="connsiteX15" fmla="*/ 575401 w 744004"/>
              <a:gd name="connsiteY15" fmla="*/ 0 h 720001"/>
              <a:gd name="connsiteX16" fmla="*/ 694498 w 744004"/>
              <a:gd name="connsiteY16" fmla="*/ 49507 h 720001"/>
              <a:gd name="connsiteX17" fmla="*/ 744004 w 744004"/>
              <a:gd name="connsiteY17" fmla="*/ 168604 h 720001"/>
              <a:gd name="connsiteX18" fmla="*/ 694498 w 744004"/>
              <a:gd name="connsiteY18" fmla="*/ 287701 h 720001"/>
              <a:gd name="connsiteX19" fmla="*/ 575401 w 744004"/>
              <a:gd name="connsiteY19" fmla="*/ 337207 h 720001"/>
              <a:gd name="connsiteX20" fmla="*/ 168604 w 744004"/>
              <a:gd name="connsiteY20" fmla="*/ 720001 h 720001"/>
              <a:gd name="connsiteX21" fmla="*/ 49507 w 744004"/>
              <a:gd name="connsiteY21" fmla="*/ 670495 h 720001"/>
              <a:gd name="connsiteX22" fmla="*/ 0 w 744004"/>
              <a:gd name="connsiteY22" fmla="*/ 551398 h 720001"/>
              <a:gd name="connsiteX23" fmla="*/ 49507 w 744004"/>
              <a:gd name="connsiteY23" fmla="*/ 432301 h 720001"/>
              <a:gd name="connsiteX24" fmla="*/ 168687 w 744004"/>
              <a:gd name="connsiteY24" fmla="*/ 382879 h 720001"/>
              <a:gd name="connsiteX25" fmla="*/ 311871 w 744004"/>
              <a:gd name="connsiteY25" fmla="*/ 382879 h 720001"/>
              <a:gd name="connsiteX26" fmla="*/ 337207 w 744004"/>
              <a:gd name="connsiteY26" fmla="*/ 408215 h 720001"/>
              <a:gd name="connsiteX27" fmla="*/ 337207 w 744004"/>
              <a:gd name="connsiteY27" fmla="*/ 551398 h 720001"/>
              <a:gd name="connsiteX28" fmla="*/ 287701 w 744004"/>
              <a:gd name="connsiteY28" fmla="*/ 670495 h 720001"/>
              <a:gd name="connsiteX29" fmla="*/ 168604 w 744004"/>
              <a:gd name="connsiteY29" fmla="*/ 720001 h 720001"/>
              <a:gd name="connsiteX30" fmla="*/ 575401 w 744004"/>
              <a:gd name="connsiteY30" fmla="*/ 720001 h 720001"/>
              <a:gd name="connsiteX31" fmla="*/ 456304 w 744004"/>
              <a:gd name="connsiteY31" fmla="*/ 670495 h 720001"/>
              <a:gd name="connsiteX32" fmla="*/ 406798 w 744004"/>
              <a:gd name="connsiteY32" fmla="*/ 551398 h 720001"/>
              <a:gd name="connsiteX33" fmla="*/ 406798 w 744004"/>
              <a:gd name="connsiteY33" fmla="*/ 408215 h 720001"/>
              <a:gd name="connsiteX34" fmla="*/ 432218 w 744004"/>
              <a:gd name="connsiteY34" fmla="*/ 382879 h 720001"/>
              <a:gd name="connsiteX35" fmla="*/ 575401 w 744004"/>
              <a:gd name="connsiteY35" fmla="*/ 382879 h 720001"/>
              <a:gd name="connsiteX36" fmla="*/ 694498 w 744004"/>
              <a:gd name="connsiteY36" fmla="*/ 432385 h 720001"/>
              <a:gd name="connsiteX37" fmla="*/ 744004 w 744004"/>
              <a:gd name="connsiteY37" fmla="*/ 551398 h 720001"/>
              <a:gd name="connsiteX38" fmla="*/ 694498 w 744004"/>
              <a:gd name="connsiteY38" fmla="*/ 670495 h 720001"/>
              <a:gd name="connsiteX39" fmla="*/ 575401 w 744004"/>
              <a:gd name="connsiteY39" fmla="*/ 720001 h 720001"/>
            </a:gdLst>
            <a:ahLst/>
            <a:cxnLst/>
            <a:rect l="l" t="t" r="r" b="b"/>
            <a:pathLst>
              <a:path w="744004" h="720001">
                <a:moveTo>
                  <a:pt x="311954" y="337123"/>
                </a:moveTo>
                <a:lnTo>
                  <a:pt x="168770" y="337123"/>
                </a:lnTo>
                <a:cubicBezTo>
                  <a:pt x="123932" y="337123"/>
                  <a:pt x="81594" y="319538"/>
                  <a:pt x="49673" y="287618"/>
                </a:cubicBezTo>
                <a:cubicBezTo>
                  <a:pt x="17753" y="255697"/>
                  <a:pt x="167" y="213442"/>
                  <a:pt x="167" y="168520"/>
                </a:cubicBezTo>
                <a:cubicBezTo>
                  <a:pt x="167" y="123598"/>
                  <a:pt x="17669" y="81427"/>
                  <a:pt x="49590" y="49507"/>
                </a:cubicBezTo>
                <a:cubicBezTo>
                  <a:pt x="81510" y="17586"/>
                  <a:pt x="123848" y="0"/>
                  <a:pt x="168687" y="0"/>
                </a:cubicBezTo>
                <a:cubicBezTo>
                  <a:pt x="213526" y="0"/>
                  <a:pt x="255864" y="17586"/>
                  <a:pt x="287784" y="49507"/>
                </a:cubicBezTo>
                <a:cubicBezTo>
                  <a:pt x="319705" y="81427"/>
                  <a:pt x="337290" y="123682"/>
                  <a:pt x="337290" y="168604"/>
                </a:cubicBezTo>
                <a:lnTo>
                  <a:pt x="337290" y="311787"/>
                </a:lnTo>
                <a:cubicBezTo>
                  <a:pt x="337290" y="325789"/>
                  <a:pt x="325956" y="337123"/>
                  <a:pt x="311954" y="337123"/>
                </a:cubicBezTo>
                <a:close/>
                <a:moveTo>
                  <a:pt x="575401" y="337207"/>
                </a:moveTo>
                <a:lnTo>
                  <a:pt x="432218" y="337207"/>
                </a:lnTo>
                <a:cubicBezTo>
                  <a:pt x="418216" y="337207"/>
                  <a:pt x="406882" y="325872"/>
                  <a:pt x="406882" y="311870"/>
                </a:cubicBezTo>
                <a:lnTo>
                  <a:pt x="406882" y="168687"/>
                </a:lnTo>
                <a:cubicBezTo>
                  <a:pt x="406882" y="123849"/>
                  <a:pt x="424467" y="81510"/>
                  <a:pt x="456387" y="49590"/>
                </a:cubicBezTo>
                <a:cubicBezTo>
                  <a:pt x="488308" y="17669"/>
                  <a:pt x="530563" y="0"/>
                  <a:pt x="575401" y="0"/>
                </a:cubicBezTo>
                <a:cubicBezTo>
                  <a:pt x="620240" y="0"/>
                  <a:pt x="662578" y="17586"/>
                  <a:pt x="694498" y="49507"/>
                </a:cubicBezTo>
                <a:cubicBezTo>
                  <a:pt x="726419" y="81427"/>
                  <a:pt x="744004" y="123765"/>
                  <a:pt x="744004" y="168604"/>
                </a:cubicBezTo>
                <a:cubicBezTo>
                  <a:pt x="744004" y="213442"/>
                  <a:pt x="726419" y="255780"/>
                  <a:pt x="694498" y="287701"/>
                </a:cubicBezTo>
                <a:cubicBezTo>
                  <a:pt x="662578" y="319621"/>
                  <a:pt x="620323" y="337207"/>
                  <a:pt x="575401" y="337207"/>
                </a:cubicBezTo>
                <a:close/>
                <a:moveTo>
                  <a:pt x="168604" y="720001"/>
                </a:moveTo>
                <a:cubicBezTo>
                  <a:pt x="123682" y="720001"/>
                  <a:pt x="81427" y="702416"/>
                  <a:pt x="49507" y="670495"/>
                </a:cubicBezTo>
                <a:cubicBezTo>
                  <a:pt x="17586" y="638575"/>
                  <a:pt x="0" y="596320"/>
                  <a:pt x="0" y="551398"/>
                </a:cubicBezTo>
                <a:cubicBezTo>
                  <a:pt x="0" y="506476"/>
                  <a:pt x="17586" y="464221"/>
                  <a:pt x="49507" y="432301"/>
                </a:cubicBezTo>
                <a:cubicBezTo>
                  <a:pt x="81510" y="400464"/>
                  <a:pt x="123848" y="382879"/>
                  <a:pt x="168687" y="382879"/>
                </a:cubicBezTo>
                <a:lnTo>
                  <a:pt x="311871" y="382879"/>
                </a:lnTo>
                <a:cubicBezTo>
                  <a:pt x="325872" y="382879"/>
                  <a:pt x="337207" y="394297"/>
                  <a:pt x="337207" y="408215"/>
                </a:cubicBezTo>
                <a:lnTo>
                  <a:pt x="337207" y="551398"/>
                </a:lnTo>
                <a:cubicBezTo>
                  <a:pt x="337207" y="596237"/>
                  <a:pt x="319621" y="638575"/>
                  <a:pt x="287701" y="670495"/>
                </a:cubicBezTo>
                <a:cubicBezTo>
                  <a:pt x="255781" y="702416"/>
                  <a:pt x="213526" y="720001"/>
                  <a:pt x="168604" y="720001"/>
                </a:cubicBezTo>
                <a:close/>
                <a:moveTo>
                  <a:pt x="575401" y="720001"/>
                </a:moveTo>
                <a:cubicBezTo>
                  <a:pt x="530563" y="720001"/>
                  <a:pt x="488224" y="702416"/>
                  <a:pt x="456304" y="670495"/>
                </a:cubicBezTo>
                <a:cubicBezTo>
                  <a:pt x="424383" y="638575"/>
                  <a:pt x="406798" y="596320"/>
                  <a:pt x="406798" y="551398"/>
                </a:cubicBezTo>
                <a:lnTo>
                  <a:pt x="406798" y="408215"/>
                </a:lnTo>
                <a:cubicBezTo>
                  <a:pt x="406882" y="394213"/>
                  <a:pt x="418216" y="382879"/>
                  <a:pt x="432218" y="382879"/>
                </a:cubicBezTo>
                <a:lnTo>
                  <a:pt x="575401" y="382879"/>
                </a:lnTo>
                <a:cubicBezTo>
                  <a:pt x="620240" y="382879"/>
                  <a:pt x="662578" y="400464"/>
                  <a:pt x="694498" y="432385"/>
                </a:cubicBezTo>
                <a:cubicBezTo>
                  <a:pt x="726419" y="464305"/>
                  <a:pt x="744004" y="506560"/>
                  <a:pt x="744004" y="551398"/>
                </a:cubicBezTo>
                <a:cubicBezTo>
                  <a:pt x="744004" y="596237"/>
                  <a:pt x="726419" y="638575"/>
                  <a:pt x="694498" y="670495"/>
                </a:cubicBezTo>
                <a:cubicBezTo>
                  <a:pt x="662578" y="702416"/>
                  <a:pt x="620323" y="720001"/>
                  <a:pt x="575401" y="720001"/>
                </a:cubicBezTo>
                <a:close/>
              </a:path>
            </a:pathLst>
          </a:custGeom>
          <a:solidFill>
            <a:schemeClr val="bg1"/>
          </a:solidFill>
          <a:ln w="3274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/>
          </a:p>
        </p:txBody>
      </p:sp>
      <p:sp>
        <p:nvSpPr>
          <p:cNvPr id="13" name="标题 1">
            <a:extLst>
              <a:ext uri="{FF2B5EF4-FFF2-40B4-BE49-F238E27FC236}">
                <a16:creationId xmlns:a16="http://schemas.microsoft.com/office/drawing/2014/main" id="{F8BBDCD3-7289-F120-506B-7CD260007797}"/>
              </a:ext>
            </a:extLst>
          </p:cNvPr>
          <p:cNvSpPr txBox="1"/>
          <p:nvPr/>
        </p:nvSpPr>
        <p:spPr>
          <a:xfrm>
            <a:off x="6839023" y="1824085"/>
            <a:ext cx="1538883" cy="307777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b">
            <a:spAutoFit/>
          </a:bodyPr>
          <a:lstStyle/>
          <a:p>
            <a:pPr algn="l"/>
            <a:r>
              <a:rPr kumimoji="1" lang="zh-CN" altLang="en-US" sz="2000" dirty="0">
                <a:ln w="12700">
                  <a:noFill/>
                </a:ln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输入</a:t>
            </a:r>
            <a:r>
              <a:rPr kumimoji="1" lang="zh-CN" altLang="en-US" sz="2000" dirty="0">
                <a:ln w="12700"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OPPOSans B" panose="00020600040101010101" pitchFamily="18" charset="-122"/>
              </a:rPr>
              <a:t>标题</a:t>
            </a:r>
            <a:r>
              <a:rPr kumimoji="1" lang="zh-CN" altLang="en-US" sz="2000" dirty="0">
                <a:ln w="12700">
                  <a:noFill/>
                </a:ln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内容</a:t>
            </a:r>
            <a:endParaRPr kumimoji="1" lang="zh-CN" altLang="en-US" sz="2000" dirty="0">
              <a:solidFill>
                <a:schemeClr val="accent1"/>
              </a:solidFill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id="{1359F948-7501-54B9-2CBB-0D2DC5075379}"/>
              </a:ext>
            </a:extLst>
          </p:cNvPr>
          <p:cNvSpPr txBox="1"/>
          <p:nvPr/>
        </p:nvSpPr>
        <p:spPr>
          <a:xfrm>
            <a:off x="6839023" y="2191079"/>
            <a:ext cx="4847481" cy="102156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华文细黑" panose="02010600040101010101" charset="-122"/>
              </a:rPr>
              <a:t>点击输入文字内容，根据具体情况输入想表达的文字内容</a:t>
            </a:r>
            <a:endParaRPr lang="en-US" altLang="zh-CN" sz="1400" spc="114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华文细黑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华文细黑" panose="02010600040101010101" charset="-122"/>
              </a:rPr>
              <a:t>点击输入文字内容，根据具体情况输入想表达的文字内容</a:t>
            </a:r>
            <a:endParaRPr lang="en-US" altLang="zh-CN" sz="1400" spc="114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华文细黑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华文细黑" panose="02010600040101010101" charset="-122"/>
              </a:rPr>
              <a:t>点击输入文字内容，根据具体情况输入想表达的文字内容</a:t>
            </a:r>
            <a:endParaRPr lang="en-US" altLang="zh-CN" sz="1400" spc="114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华文细黑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华文细黑" panose="02010600040101010101" charset="-122"/>
              </a:rPr>
              <a:t>点击输入文字内容，根据具体情况输入想表达的文字内容</a:t>
            </a:r>
            <a:endParaRPr lang="en-US" altLang="zh-CN" sz="1400" spc="114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华文细黑" panose="02010600040101010101" charset="-122"/>
            </a:endParaRPr>
          </a:p>
        </p:txBody>
      </p:sp>
      <p:sp>
        <p:nvSpPr>
          <p:cNvPr id="15" name="标题 1">
            <a:extLst>
              <a:ext uri="{FF2B5EF4-FFF2-40B4-BE49-F238E27FC236}">
                <a16:creationId xmlns:a16="http://schemas.microsoft.com/office/drawing/2014/main" id="{3189ECE4-6B59-8A79-DDE9-096BA9042458}"/>
              </a:ext>
            </a:extLst>
          </p:cNvPr>
          <p:cNvSpPr txBox="1"/>
          <p:nvPr/>
        </p:nvSpPr>
        <p:spPr>
          <a:xfrm>
            <a:off x="5943171" y="1719310"/>
            <a:ext cx="705209" cy="49118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标题 1">
            <a:extLst>
              <a:ext uri="{FF2B5EF4-FFF2-40B4-BE49-F238E27FC236}">
                <a16:creationId xmlns:a16="http://schemas.microsoft.com/office/drawing/2014/main" id="{E7E7F192-394E-859E-950D-0A994920032C}"/>
              </a:ext>
            </a:extLst>
          </p:cNvPr>
          <p:cNvSpPr txBox="1"/>
          <p:nvPr/>
        </p:nvSpPr>
        <p:spPr>
          <a:xfrm>
            <a:off x="6151785" y="1834360"/>
            <a:ext cx="287981" cy="261087"/>
          </a:xfrm>
          <a:custGeom>
            <a:avLst/>
            <a:gdLst>
              <a:gd name="connsiteX0" fmla="*/ 31770 w 794163"/>
              <a:gd name="connsiteY0" fmla="*/ 656460 h 720001"/>
              <a:gd name="connsiteX1" fmla="*/ 762297 w 794163"/>
              <a:gd name="connsiteY1" fmla="*/ 656460 h 720001"/>
              <a:gd name="connsiteX2" fmla="*/ 794163 w 794163"/>
              <a:gd name="connsiteY2" fmla="*/ 688230 h 720001"/>
              <a:gd name="connsiteX3" fmla="*/ 762392 w 794163"/>
              <a:gd name="connsiteY3" fmla="*/ 720001 h 720001"/>
              <a:gd name="connsiteX4" fmla="*/ 31770 w 794163"/>
              <a:gd name="connsiteY4" fmla="*/ 720001 h 720001"/>
              <a:gd name="connsiteX5" fmla="*/ 0 w 794163"/>
              <a:gd name="connsiteY5" fmla="*/ 688230 h 720001"/>
              <a:gd name="connsiteX6" fmla="*/ 31770 w 794163"/>
              <a:gd name="connsiteY6" fmla="*/ 656460 h 720001"/>
              <a:gd name="connsiteX7" fmla="*/ 613493 w 794163"/>
              <a:gd name="connsiteY7" fmla="*/ 317608 h 720001"/>
              <a:gd name="connsiteX8" fmla="*/ 710048 w 794163"/>
              <a:gd name="connsiteY8" fmla="*/ 317608 h 720001"/>
              <a:gd name="connsiteX9" fmla="*/ 767655 w 794163"/>
              <a:gd name="connsiteY9" fmla="*/ 375216 h 720001"/>
              <a:gd name="connsiteX10" fmla="*/ 767655 w 794163"/>
              <a:gd name="connsiteY10" fmla="*/ 524689 h 720001"/>
              <a:gd name="connsiteX11" fmla="*/ 710048 w 794163"/>
              <a:gd name="connsiteY11" fmla="*/ 582297 h 720001"/>
              <a:gd name="connsiteX12" fmla="*/ 613493 w 794163"/>
              <a:gd name="connsiteY12" fmla="*/ 582297 h 720001"/>
              <a:gd name="connsiteX13" fmla="*/ 555885 w 794163"/>
              <a:gd name="connsiteY13" fmla="*/ 524689 h 720001"/>
              <a:gd name="connsiteX14" fmla="*/ 555885 w 794163"/>
              <a:gd name="connsiteY14" fmla="*/ 375216 h 720001"/>
              <a:gd name="connsiteX15" fmla="*/ 613493 w 794163"/>
              <a:gd name="connsiteY15" fmla="*/ 317608 h 720001"/>
              <a:gd name="connsiteX16" fmla="*/ 84019 w 794163"/>
              <a:gd name="connsiteY16" fmla="*/ 211770 h 720001"/>
              <a:gd name="connsiteX17" fmla="*/ 180574 w 794163"/>
              <a:gd name="connsiteY17" fmla="*/ 211770 h 720001"/>
              <a:gd name="connsiteX18" fmla="*/ 238182 w 794163"/>
              <a:gd name="connsiteY18" fmla="*/ 269282 h 720001"/>
              <a:gd name="connsiteX19" fmla="*/ 238182 w 794163"/>
              <a:gd name="connsiteY19" fmla="*/ 524785 h 720001"/>
              <a:gd name="connsiteX20" fmla="*/ 180574 w 794163"/>
              <a:gd name="connsiteY20" fmla="*/ 582393 h 720001"/>
              <a:gd name="connsiteX21" fmla="*/ 84019 w 794163"/>
              <a:gd name="connsiteY21" fmla="*/ 582393 h 720001"/>
              <a:gd name="connsiteX22" fmla="*/ 26411 w 794163"/>
              <a:gd name="connsiteY22" fmla="*/ 524785 h 720001"/>
              <a:gd name="connsiteX23" fmla="*/ 26411 w 794163"/>
              <a:gd name="connsiteY23" fmla="*/ 269378 h 720001"/>
              <a:gd name="connsiteX24" fmla="*/ 84019 w 794163"/>
              <a:gd name="connsiteY24" fmla="*/ 211770 h 720001"/>
              <a:gd name="connsiteX25" fmla="*/ 348708 w 794163"/>
              <a:gd name="connsiteY25" fmla="*/ 0 h 720001"/>
              <a:gd name="connsiteX26" fmla="*/ 445359 w 794163"/>
              <a:gd name="connsiteY26" fmla="*/ 0 h 720001"/>
              <a:gd name="connsiteX27" fmla="*/ 502871 w 794163"/>
              <a:gd name="connsiteY27" fmla="*/ 57607 h 720001"/>
              <a:gd name="connsiteX28" fmla="*/ 502871 w 794163"/>
              <a:gd name="connsiteY28" fmla="*/ 524785 h 720001"/>
              <a:gd name="connsiteX29" fmla="*/ 445263 w 794163"/>
              <a:gd name="connsiteY29" fmla="*/ 582393 h 720001"/>
              <a:gd name="connsiteX30" fmla="*/ 348708 w 794163"/>
              <a:gd name="connsiteY30" fmla="*/ 582393 h 720001"/>
              <a:gd name="connsiteX31" fmla="*/ 291100 w 794163"/>
              <a:gd name="connsiteY31" fmla="*/ 524785 h 720001"/>
              <a:gd name="connsiteX32" fmla="*/ 291100 w 794163"/>
              <a:gd name="connsiteY32" fmla="*/ 57607 h 720001"/>
              <a:gd name="connsiteX33" fmla="*/ 348708 w 794163"/>
              <a:gd name="connsiteY33" fmla="*/ 0 h 720001"/>
            </a:gdLst>
            <a:ahLst/>
            <a:cxnLst/>
            <a:rect l="l" t="t" r="r" b="b"/>
            <a:pathLst>
              <a:path w="794163" h="720001">
                <a:moveTo>
                  <a:pt x="31770" y="656460"/>
                </a:moveTo>
                <a:lnTo>
                  <a:pt x="762297" y="656460"/>
                </a:lnTo>
                <a:cubicBezTo>
                  <a:pt x="779904" y="656460"/>
                  <a:pt x="794067" y="670622"/>
                  <a:pt x="794163" y="688230"/>
                </a:cubicBezTo>
                <a:cubicBezTo>
                  <a:pt x="794163" y="705742"/>
                  <a:pt x="779904" y="720001"/>
                  <a:pt x="762392" y="720001"/>
                </a:cubicBezTo>
                <a:lnTo>
                  <a:pt x="31770" y="720001"/>
                </a:lnTo>
                <a:cubicBezTo>
                  <a:pt x="14258" y="720001"/>
                  <a:pt x="0" y="705742"/>
                  <a:pt x="0" y="688230"/>
                </a:cubicBezTo>
                <a:cubicBezTo>
                  <a:pt x="0" y="670718"/>
                  <a:pt x="14258" y="656460"/>
                  <a:pt x="31770" y="656460"/>
                </a:cubicBezTo>
                <a:close/>
                <a:moveTo>
                  <a:pt x="613493" y="317608"/>
                </a:moveTo>
                <a:lnTo>
                  <a:pt x="710048" y="317608"/>
                </a:lnTo>
                <a:cubicBezTo>
                  <a:pt x="741818" y="317608"/>
                  <a:pt x="767655" y="343445"/>
                  <a:pt x="767655" y="375216"/>
                </a:cubicBezTo>
                <a:lnTo>
                  <a:pt x="767655" y="524689"/>
                </a:lnTo>
                <a:cubicBezTo>
                  <a:pt x="767655" y="556364"/>
                  <a:pt x="741723" y="582297"/>
                  <a:pt x="710048" y="582297"/>
                </a:cubicBezTo>
                <a:lnTo>
                  <a:pt x="613493" y="582297"/>
                </a:lnTo>
                <a:cubicBezTo>
                  <a:pt x="581818" y="582297"/>
                  <a:pt x="555885" y="556364"/>
                  <a:pt x="555885" y="524689"/>
                </a:cubicBezTo>
                <a:lnTo>
                  <a:pt x="555885" y="375216"/>
                </a:lnTo>
                <a:cubicBezTo>
                  <a:pt x="555885" y="343349"/>
                  <a:pt x="581722" y="317608"/>
                  <a:pt x="613493" y="317608"/>
                </a:cubicBezTo>
                <a:close/>
                <a:moveTo>
                  <a:pt x="84019" y="211770"/>
                </a:moveTo>
                <a:lnTo>
                  <a:pt x="180574" y="211770"/>
                </a:lnTo>
                <a:cubicBezTo>
                  <a:pt x="212440" y="211770"/>
                  <a:pt x="238182" y="237512"/>
                  <a:pt x="238182" y="269282"/>
                </a:cubicBezTo>
                <a:lnTo>
                  <a:pt x="238182" y="524785"/>
                </a:lnTo>
                <a:cubicBezTo>
                  <a:pt x="238182" y="556460"/>
                  <a:pt x="212248" y="582393"/>
                  <a:pt x="180574" y="582393"/>
                </a:cubicBezTo>
                <a:lnTo>
                  <a:pt x="84019" y="582393"/>
                </a:lnTo>
                <a:cubicBezTo>
                  <a:pt x="52344" y="582393"/>
                  <a:pt x="26411" y="556460"/>
                  <a:pt x="26411" y="524785"/>
                </a:cubicBezTo>
                <a:lnTo>
                  <a:pt x="26411" y="269378"/>
                </a:lnTo>
                <a:cubicBezTo>
                  <a:pt x="26411" y="237512"/>
                  <a:pt x="52248" y="211770"/>
                  <a:pt x="84019" y="211770"/>
                </a:cubicBezTo>
                <a:close/>
                <a:moveTo>
                  <a:pt x="348708" y="0"/>
                </a:moveTo>
                <a:lnTo>
                  <a:pt x="445359" y="0"/>
                </a:lnTo>
                <a:cubicBezTo>
                  <a:pt x="477129" y="0"/>
                  <a:pt x="502871" y="25741"/>
                  <a:pt x="502871" y="57607"/>
                </a:cubicBezTo>
                <a:lnTo>
                  <a:pt x="502871" y="524785"/>
                </a:lnTo>
                <a:cubicBezTo>
                  <a:pt x="502871" y="556460"/>
                  <a:pt x="476937" y="582393"/>
                  <a:pt x="445263" y="582393"/>
                </a:cubicBezTo>
                <a:lnTo>
                  <a:pt x="348708" y="582393"/>
                </a:lnTo>
                <a:cubicBezTo>
                  <a:pt x="317033" y="582393"/>
                  <a:pt x="291100" y="556460"/>
                  <a:pt x="291100" y="524785"/>
                </a:cubicBezTo>
                <a:lnTo>
                  <a:pt x="291100" y="57607"/>
                </a:lnTo>
                <a:cubicBezTo>
                  <a:pt x="291100" y="25741"/>
                  <a:pt x="316937" y="0"/>
                  <a:pt x="348708" y="0"/>
                </a:cubicBezTo>
                <a:close/>
              </a:path>
            </a:pathLst>
          </a:custGeom>
          <a:solidFill>
            <a:schemeClr val="bg1"/>
          </a:solidFill>
          <a:ln w="3274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/>
          </a:p>
        </p:txBody>
      </p:sp>
      <p:cxnSp>
        <p:nvCxnSpPr>
          <p:cNvPr id="17" name="标题 1">
            <a:extLst>
              <a:ext uri="{FF2B5EF4-FFF2-40B4-BE49-F238E27FC236}">
                <a16:creationId xmlns:a16="http://schemas.microsoft.com/office/drawing/2014/main" id="{1C8C9FCA-BF0B-70F2-7FE2-6B48BFB136AA}"/>
              </a:ext>
            </a:extLst>
          </p:cNvPr>
          <p:cNvCxnSpPr/>
          <p:nvPr/>
        </p:nvCxnSpPr>
        <p:spPr>
          <a:xfrm>
            <a:off x="404053" y="924812"/>
            <a:ext cx="3406412" cy="0"/>
          </a:xfrm>
          <a:prstGeom prst="line">
            <a:avLst/>
          </a:prstGeom>
          <a:noFill/>
          <a:ln w="6350" cap="sq">
            <a:gradFill>
              <a:gsLst>
                <a:gs pos="40000">
                  <a:schemeClr val="accent1"/>
                </a:gs>
                <a:gs pos="100000">
                  <a:schemeClr val="bg1"/>
                </a:gs>
              </a:gsLst>
              <a:lin ang="10800000" scaled="0"/>
            </a:gradFill>
            <a:miter/>
          </a:ln>
        </p:spPr>
      </p:cxnSp>
      <p:sp>
        <p:nvSpPr>
          <p:cNvPr id="21" name="标题 1">
            <a:extLst>
              <a:ext uri="{FF2B5EF4-FFF2-40B4-BE49-F238E27FC236}">
                <a16:creationId xmlns:a16="http://schemas.microsoft.com/office/drawing/2014/main" id="{556D5C86-B7A0-E26C-A7E6-2CB18CEB252B}"/>
              </a:ext>
            </a:extLst>
          </p:cNvPr>
          <p:cNvSpPr txBox="1"/>
          <p:nvPr/>
        </p:nvSpPr>
        <p:spPr>
          <a:xfrm>
            <a:off x="6839022" y="4362026"/>
            <a:ext cx="4847481" cy="102156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华文细黑" panose="02010600040101010101" charset="-122"/>
              </a:rPr>
              <a:t>点击输入文字内容，根据具体情况输入想表达的文字内容</a:t>
            </a:r>
            <a:endParaRPr lang="en-US" altLang="zh-CN" sz="1400" spc="114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华文细黑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华文细黑" panose="02010600040101010101" charset="-122"/>
              </a:rPr>
              <a:t>点击输入文字内容，根据具体情况输入想表达的文字内容</a:t>
            </a:r>
            <a:endParaRPr lang="en-US" altLang="zh-CN" sz="1400" spc="114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华文细黑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华文细黑" panose="02010600040101010101" charset="-122"/>
              </a:rPr>
              <a:t>点击输入文字内容，根据具体情况输入想表达的文字内容</a:t>
            </a:r>
            <a:endParaRPr lang="en-US" altLang="zh-CN" sz="1400" spc="114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华文细黑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华文细黑" panose="02010600040101010101" charset="-122"/>
              </a:rPr>
              <a:t>点击输入文字内容，根据具体情况输入想表达的文字内容</a:t>
            </a:r>
            <a:endParaRPr lang="en-US" altLang="zh-CN" sz="1400" spc="114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华文细黑" panose="02010600040101010101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EC5BC3B-6AF8-EA1B-48D6-F80DFDE52218}"/>
              </a:ext>
            </a:extLst>
          </p:cNvPr>
          <p:cNvGrpSpPr/>
          <p:nvPr/>
        </p:nvGrpSpPr>
        <p:grpSpPr>
          <a:xfrm>
            <a:off x="505496" y="2311167"/>
            <a:ext cx="4551045" cy="2705100"/>
            <a:chOff x="6851783" y="-2981653"/>
            <a:chExt cx="4551045" cy="2705100"/>
          </a:xfrm>
        </p:grpSpPr>
        <p:pic>
          <p:nvPicPr>
            <p:cNvPr id="19" name="图片 18" descr="58105e9f3610a605f633e4ddc831c03f">
              <a:extLst>
                <a:ext uri="{FF2B5EF4-FFF2-40B4-BE49-F238E27FC236}">
                  <a16:creationId xmlns:a16="http://schemas.microsoft.com/office/drawing/2014/main" id="{C47F4F7E-28EE-1DF0-BC9A-F1620B94B24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851783" y="-2981653"/>
              <a:ext cx="4551045" cy="2705100"/>
            </a:xfrm>
            <a:prstGeom prst="rect">
              <a:avLst/>
            </a:prstGeom>
          </p:spPr>
        </p:pic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7161D452-3D04-E0AF-08C8-B1E4E7BD161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415046" y="-2844800"/>
              <a:ext cx="3468915" cy="2300096"/>
            </a:xfrm>
            <a:custGeom>
              <a:avLst/>
              <a:gdLst>
                <a:gd name="connsiteX0" fmla="*/ 125670 w 3384884"/>
                <a:gd name="connsiteY0" fmla="*/ 0 h 1427748"/>
                <a:gd name="connsiteX1" fmla="*/ 3259214 w 3384884"/>
                <a:gd name="connsiteY1" fmla="*/ 0 h 1427748"/>
                <a:gd name="connsiteX2" fmla="*/ 3384884 w 3384884"/>
                <a:gd name="connsiteY2" fmla="*/ 125670 h 1427748"/>
                <a:gd name="connsiteX3" fmla="*/ 3384884 w 3384884"/>
                <a:gd name="connsiteY3" fmla="*/ 1302078 h 1427748"/>
                <a:gd name="connsiteX4" fmla="*/ 3259214 w 3384884"/>
                <a:gd name="connsiteY4" fmla="*/ 1427748 h 1427748"/>
                <a:gd name="connsiteX5" fmla="*/ 125670 w 3384884"/>
                <a:gd name="connsiteY5" fmla="*/ 1427748 h 1427748"/>
                <a:gd name="connsiteX6" fmla="*/ 0 w 3384884"/>
                <a:gd name="connsiteY6" fmla="*/ 1302078 h 1427748"/>
                <a:gd name="connsiteX7" fmla="*/ 0 w 3384884"/>
                <a:gd name="connsiteY7" fmla="*/ 125670 h 1427748"/>
                <a:gd name="connsiteX8" fmla="*/ 125670 w 3384884"/>
                <a:gd name="connsiteY8" fmla="*/ 0 h 1427748"/>
              </a:gdLst>
              <a:ahLst/>
              <a:cxnLst/>
              <a:rect l="l" t="t" r="r" b="b"/>
              <a:pathLst>
                <a:path w="3384884" h="1427748">
                  <a:moveTo>
                    <a:pt x="125670" y="0"/>
                  </a:moveTo>
                  <a:lnTo>
                    <a:pt x="3259214" y="0"/>
                  </a:lnTo>
                  <a:cubicBezTo>
                    <a:pt x="3328620" y="0"/>
                    <a:pt x="3384884" y="56264"/>
                    <a:pt x="3384884" y="125670"/>
                  </a:cubicBezTo>
                  <a:lnTo>
                    <a:pt x="3384884" y="1302078"/>
                  </a:lnTo>
                  <a:cubicBezTo>
                    <a:pt x="3384884" y="1371484"/>
                    <a:pt x="3328620" y="1427748"/>
                    <a:pt x="3259214" y="1427748"/>
                  </a:cubicBezTo>
                  <a:lnTo>
                    <a:pt x="125670" y="1427748"/>
                  </a:lnTo>
                  <a:cubicBezTo>
                    <a:pt x="56264" y="1427748"/>
                    <a:pt x="0" y="1371484"/>
                    <a:pt x="0" y="1302078"/>
                  </a:cubicBezTo>
                  <a:lnTo>
                    <a:pt x="0" y="125670"/>
                  </a:lnTo>
                  <a:cubicBezTo>
                    <a:pt x="0" y="56264"/>
                    <a:pt x="56264" y="0"/>
                    <a:pt x="125670" y="0"/>
                  </a:cubicBezTo>
                  <a:close/>
                </a:path>
              </a:pathLst>
            </a:cu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9341176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42F577C-606F-0190-AA56-F077034AFB3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产品介绍</a:t>
            </a:r>
          </a:p>
        </p:txBody>
      </p:sp>
      <p:sp>
        <p:nvSpPr>
          <p:cNvPr id="3" name="标题 1">
            <a:extLst>
              <a:ext uri="{FF2B5EF4-FFF2-40B4-BE49-F238E27FC236}">
                <a16:creationId xmlns:a16="http://schemas.microsoft.com/office/drawing/2014/main" id="{A958694D-B41E-22CA-F091-C9B888DCE1F5}"/>
              </a:ext>
            </a:extLst>
          </p:cNvPr>
          <p:cNvSpPr txBox="1"/>
          <p:nvPr/>
        </p:nvSpPr>
        <p:spPr>
          <a:xfrm>
            <a:off x="980646" y="1359000"/>
            <a:ext cx="3105000" cy="4140000"/>
          </a:xfrm>
          <a:prstGeom prst="roundRect">
            <a:avLst>
              <a:gd name="adj" fmla="val 6196"/>
            </a:avLst>
          </a:prstGeom>
          <a:solidFill>
            <a:schemeClr val="bg1"/>
          </a:solidFill>
          <a:ln w="38100" cap="sq">
            <a:noFill/>
            <a:miter/>
          </a:ln>
          <a:effectLst>
            <a:outerShdw blurRad="175260" dist="73025" algn="l" rotWithShape="0">
              <a:schemeClr val="accent1">
                <a:alpha val="20000"/>
              </a:schemeClr>
            </a:outerShdw>
          </a:effectLst>
        </p:spPr>
        <p:txBody>
          <a:bodyPr vert="horz" wrap="square" lIns="105156" tIns="52578" rIns="105156" bIns="52578" rtlCol="0" anchor="ctr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D7F117F0-C67B-4BBD-066F-6B0056102D86}"/>
              </a:ext>
            </a:extLst>
          </p:cNvPr>
          <p:cNvSpPr txBox="1"/>
          <p:nvPr/>
        </p:nvSpPr>
        <p:spPr>
          <a:xfrm>
            <a:off x="1173888" y="1565998"/>
            <a:ext cx="2718516" cy="1449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cap="sq">
            <a:noFill/>
            <a:miter/>
          </a:ln>
          <a:effectLst/>
        </p:spPr>
        <p:txBody>
          <a:bodyPr vert="horz" wrap="square" lIns="105156" tIns="52578" rIns="105156" bIns="52578" rtlCol="0" anchor="ctr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52256477-949A-5683-B57B-53D185D7C4C9}"/>
              </a:ext>
            </a:extLst>
          </p:cNvPr>
          <p:cNvSpPr txBox="1"/>
          <p:nvPr/>
        </p:nvSpPr>
        <p:spPr>
          <a:xfrm>
            <a:off x="2310315" y="2777720"/>
            <a:ext cx="445663" cy="447120"/>
          </a:xfrm>
          <a:prstGeom prst="ellipse">
            <a:avLst/>
          </a:prstGeom>
          <a:solidFill>
            <a:schemeClr val="accent1"/>
          </a:solidFill>
          <a:ln w="21908" cap="sq">
            <a:solidFill>
              <a:schemeClr val="bg1"/>
            </a:solidFill>
            <a:miter/>
          </a:ln>
          <a:effectLst>
            <a:outerShdw blurRad="146050" algn="ctr" rotWithShape="0">
              <a:schemeClr val="accent1">
                <a:alpha val="15000"/>
              </a:schemeClr>
            </a:outerShdw>
          </a:effectLst>
        </p:spPr>
        <p:txBody>
          <a:bodyPr vert="horz" wrap="square" lIns="105156" tIns="52578" rIns="105156" bIns="52578" rtlCol="0" anchor="ctr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6" name="标题 1">
            <a:extLst>
              <a:ext uri="{FF2B5EF4-FFF2-40B4-BE49-F238E27FC236}">
                <a16:creationId xmlns:a16="http://schemas.microsoft.com/office/drawing/2014/main" id="{CB96B5C8-E437-19ED-8758-55BE1708D9A0}"/>
              </a:ext>
            </a:extLst>
          </p:cNvPr>
          <p:cNvSpPr txBox="1"/>
          <p:nvPr/>
        </p:nvSpPr>
        <p:spPr>
          <a:xfrm rot="5400000">
            <a:off x="2453478" y="2892895"/>
            <a:ext cx="159337" cy="216768"/>
          </a:xfrm>
          <a:prstGeom prst="chevron">
            <a:avLst>
              <a:gd name="adj" fmla="val 59091"/>
            </a:avLst>
          </a:prstGeom>
          <a:solidFill>
            <a:schemeClr val="bg1"/>
          </a:solidFill>
          <a:ln w="12700" cap="sq">
            <a:noFill/>
            <a:miter/>
          </a:ln>
          <a:effectLst/>
        </p:spPr>
        <p:txBody>
          <a:bodyPr vert="horz" wrap="square" lIns="105156" tIns="52578" rIns="105156" bIns="52578" rtlCol="0" anchor="ctr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A7231553-1FDF-CBBA-F099-2B5CCD400DCA}"/>
              </a:ext>
            </a:extLst>
          </p:cNvPr>
          <p:cNvSpPr txBox="1"/>
          <p:nvPr/>
        </p:nvSpPr>
        <p:spPr>
          <a:xfrm>
            <a:off x="1234157" y="3327399"/>
            <a:ext cx="2597978" cy="204346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52578" rIns="0" bIns="52578" rtlCol="0" anchor="t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spc="114" dirty="0">
                <a:solidFill>
                  <a:schemeClr val="tx1">
                    <a:lumMod val="65000"/>
                  </a:schemeClr>
                </a:solidFill>
                <a:latin typeface="+mn-ea"/>
                <a:sym typeface="华文细黑" panose="02010600040101010101" charset="-122"/>
              </a:rPr>
              <a:t>点击输入文字内容，根据具体情况输入想表达的文字内容</a:t>
            </a:r>
            <a:endParaRPr lang="en-US" altLang="zh-CN" sz="1400" spc="114" dirty="0">
              <a:solidFill>
                <a:schemeClr val="tx1">
                  <a:lumMod val="65000"/>
                </a:schemeClr>
              </a:solidFill>
              <a:latin typeface="+mn-ea"/>
              <a:sym typeface="华文细黑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spc="114" dirty="0">
                <a:solidFill>
                  <a:schemeClr val="tx1">
                    <a:lumMod val="65000"/>
                  </a:schemeClr>
                </a:solidFill>
                <a:latin typeface="+mn-ea"/>
                <a:sym typeface="华文细黑" panose="02010600040101010101" charset="-122"/>
              </a:rPr>
              <a:t>点击输入文字内容，根据具体情况输入想表达的文字内容</a:t>
            </a:r>
            <a:endParaRPr lang="en-US" altLang="zh-CN" sz="1400" spc="114" dirty="0">
              <a:solidFill>
                <a:schemeClr val="tx1">
                  <a:lumMod val="65000"/>
                </a:schemeClr>
              </a:solidFill>
              <a:latin typeface="+mn-ea"/>
              <a:sym typeface="华文细黑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spc="114" dirty="0">
                <a:solidFill>
                  <a:schemeClr val="tx1">
                    <a:lumMod val="65000"/>
                  </a:schemeClr>
                </a:solidFill>
                <a:latin typeface="+mn-ea"/>
                <a:sym typeface="华文细黑" panose="02010600040101010101" charset="-122"/>
              </a:rPr>
              <a:t>点击输入文字内容，根据具体情况输入想表达的文字内容</a:t>
            </a:r>
            <a:endParaRPr lang="en-US" altLang="zh-CN" sz="1400" spc="114" dirty="0">
              <a:solidFill>
                <a:schemeClr val="tx1">
                  <a:lumMod val="65000"/>
                </a:schemeClr>
              </a:solidFill>
              <a:latin typeface="+mn-ea"/>
              <a:sym typeface="华文细黑" panose="02010600040101010101" charset="-122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E6A69BD6-8233-249C-96AC-49D08A7CB9E0}"/>
              </a:ext>
            </a:extLst>
          </p:cNvPr>
          <p:cNvSpPr txBox="1"/>
          <p:nvPr/>
        </p:nvSpPr>
        <p:spPr>
          <a:xfrm>
            <a:off x="2383392" y="1482468"/>
            <a:ext cx="1532365" cy="1628174"/>
          </a:xfrm>
          <a:custGeom>
            <a:avLst/>
            <a:gdLst>
              <a:gd name="connsiteX0" fmla="*/ 0 w 907291"/>
              <a:gd name="connsiteY0" fmla="*/ 0 h 1133322"/>
              <a:gd name="connsiteX1" fmla="*/ 817189 w 907291"/>
              <a:gd name="connsiteY1" fmla="*/ 0 h 1133322"/>
              <a:gd name="connsiteX2" fmla="*/ 907291 w 907291"/>
              <a:gd name="connsiteY2" fmla="*/ 90102 h 1133322"/>
              <a:gd name="connsiteX3" fmla="*/ 907291 w 907291"/>
              <a:gd name="connsiteY3" fmla="*/ 1133322 h 1133322"/>
              <a:gd name="connsiteX4" fmla="*/ 887139 w 907291"/>
              <a:gd name="connsiteY4" fmla="*/ 1001282 h 1133322"/>
              <a:gd name="connsiteX5" fmla="*/ 94166 w 907291"/>
              <a:gd name="connsiteY5" fmla="*/ 34465 h 1133322"/>
              <a:gd name="connsiteX6" fmla="*/ 0 w 907291"/>
              <a:gd name="connsiteY6" fmla="*/ 0 h 1133322"/>
            </a:gdLst>
            <a:ahLst/>
            <a:cxnLst/>
            <a:rect l="l" t="t" r="r" b="b"/>
            <a:pathLst>
              <a:path w="907291" h="1133322">
                <a:moveTo>
                  <a:pt x="0" y="0"/>
                </a:moveTo>
                <a:lnTo>
                  <a:pt x="817189" y="0"/>
                </a:lnTo>
                <a:cubicBezTo>
                  <a:pt x="866951" y="0"/>
                  <a:pt x="907291" y="40340"/>
                  <a:pt x="907291" y="90102"/>
                </a:cubicBezTo>
                <a:lnTo>
                  <a:pt x="907291" y="1133322"/>
                </a:lnTo>
                <a:lnTo>
                  <a:pt x="887139" y="1001282"/>
                </a:lnTo>
                <a:cubicBezTo>
                  <a:pt x="797688" y="564143"/>
                  <a:pt x="495859" y="204367"/>
                  <a:pt x="94166" y="34465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12700" cap="sq">
            <a:noFill/>
            <a:miter/>
          </a:ln>
          <a:effectLst/>
        </p:spPr>
        <p:txBody>
          <a:bodyPr vert="horz" wrap="square" lIns="105156" tIns="52578" rIns="105156" bIns="52578" rtlCol="0" anchor="ctr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id="{875937FD-AB4C-E0B7-FF9D-3BB689393B44}"/>
              </a:ext>
            </a:extLst>
          </p:cNvPr>
          <p:cNvSpPr txBox="1"/>
          <p:nvPr/>
        </p:nvSpPr>
        <p:spPr>
          <a:xfrm>
            <a:off x="2880756" y="1543581"/>
            <a:ext cx="1035001" cy="978693"/>
          </a:xfrm>
          <a:custGeom>
            <a:avLst/>
            <a:gdLst>
              <a:gd name="connsiteX0" fmla="*/ 0 w 907291"/>
              <a:gd name="connsiteY0" fmla="*/ 0 h 1133322"/>
              <a:gd name="connsiteX1" fmla="*/ 817189 w 907291"/>
              <a:gd name="connsiteY1" fmla="*/ 0 h 1133322"/>
              <a:gd name="connsiteX2" fmla="*/ 907291 w 907291"/>
              <a:gd name="connsiteY2" fmla="*/ 90102 h 1133322"/>
              <a:gd name="connsiteX3" fmla="*/ 907291 w 907291"/>
              <a:gd name="connsiteY3" fmla="*/ 1133322 h 1133322"/>
              <a:gd name="connsiteX4" fmla="*/ 887139 w 907291"/>
              <a:gd name="connsiteY4" fmla="*/ 1001282 h 1133322"/>
              <a:gd name="connsiteX5" fmla="*/ 94166 w 907291"/>
              <a:gd name="connsiteY5" fmla="*/ 34465 h 1133322"/>
              <a:gd name="connsiteX6" fmla="*/ 0 w 907291"/>
              <a:gd name="connsiteY6" fmla="*/ 0 h 1133322"/>
            </a:gdLst>
            <a:ahLst/>
            <a:cxnLst/>
            <a:rect l="l" t="t" r="r" b="b"/>
            <a:pathLst>
              <a:path w="907291" h="1133322">
                <a:moveTo>
                  <a:pt x="0" y="0"/>
                </a:moveTo>
                <a:lnTo>
                  <a:pt x="817189" y="0"/>
                </a:lnTo>
                <a:cubicBezTo>
                  <a:pt x="866951" y="0"/>
                  <a:pt x="907291" y="40340"/>
                  <a:pt x="907291" y="90102"/>
                </a:cubicBezTo>
                <a:lnTo>
                  <a:pt x="907291" y="1133322"/>
                </a:lnTo>
                <a:lnTo>
                  <a:pt x="887139" y="1001282"/>
                </a:lnTo>
                <a:cubicBezTo>
                  <a:pt x="797688" y="564143"/>
                  <a:pt x="495859" y="204367"/>
                  <a:pt x="94166" y="34465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12700" cap="sq">
            <a:noFill/>
            <a:miter/>
          </a:ln>
          <a:effectLst/>
        </p:spPr>
        <p:txBody>
          <a:bodyPr vert="horz" wrap="square" lIns="105156" tIns="52578" rIns="105156" bIns="52578" rtlCol="0" anchor="ctr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10" name="标题 1">
            <a:extLst>
              <a:ext uri="{FF2B5EF4-FFF2-40B4-BE49-F238E27FC236}">
                <a16:creationId xmlns:a16="http://schemas.microsoft.com/office/drawing/2014/main" id="{6CDADC4D-28E8-2463-62E5-0EE69C8381DD}"/>
              </a:ext>
            </a:extLst>
          </p:cNvPr>
          <p:cNvSpPr txBox="1"/>
          <p:nvPr/>
        </p:nvSpPr>
        <p:spPr>
          <a:xfrm>
            <a:off x="3377557" y="1571905"/>
            <a:ext cx="538200" cy="571850"/>
          </a:xfrm>
          <a:custGeom>
            <a:avLst/>
            <a:gdLst>
              <a:gd name="connsiteX0" fmla="*/ 0 w 907291"/>
              <a:gd name="connsiteY0" fmla="*/ 0 h 1133322"/>
              <a:gd name="connsiteX1" fmla="*/ 817189 w 907291"/>
              <a:gd name="connsiteY1" fmla="*/ 0 h 1133322"/>
              <a:gd name="connsiteX2" fmla="*/ 907291 w 907291"/>
              <a:gd name="connsiteY2" fmla="*/ 90102 h 1133322"/>
              <a:gd name="connsiteX3" fmla="*/ 907291 w 907291"/>
              <a:gd name="connsiteY3" fmla="*/ 1133322 h 1133322"/>
              <a:gd name="connsiteX4" fmla="*/ 887139 w 907291"/>
              <a:gd name="connsiteY4" fmla="*/ 1001282 h 1133322"/>
              <a:gd name="connsiteX5" fmla="*/ 94166 w 907291"/>
              <a:gd name="connsiteY5" fmla="*/ 34465 h 1133322"/>
              <a:gd name="connsiteX6" fmla="*/ 0 w 907291"/>
              <a:gd name="connsiteY6" fmla="*/ 0 h 1133322"/>
            </a:gdLst>
            <a:ahLst/>
            <a:cxnLst/>
            <a:rect l="l" t="t" r="r" b="b"/>
            <a:pathLst>
              <a:path w="907291" h="1133322">
                <a:moveTo>
                  <a:pt x="0" y="0"/>
                </a:moveTo>
                <a:lnTo>
                  <a:pt x="817189" y="0"/>
                </a:lnTo>
                <a:cubicBezTo>
                  <a:pt x="866951" y="0"/>
                  <a:pt x="907291" y="40340"/>
                  <a:pt x="907291" y="90102"/>
                </a:cubicBezTo>
                <a:lnTo>
                  <a:pt x="907291" y="1133322"/>
                </a:lnTo>
                <a:lnTo>
                  <a:pt x="887139" y="1001282"/>
                </a:lnTo>
                <a:cubicBezTo>
                  <a:pt x="797688" y="564143"/>
                  <a:pt x="495859" y="204367"/>
                  <a:pt x="94166" y="34465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12700" cap="sq">
            <a:noFill/>
            <a:miter/>
          </a:ln>
          <a:effectLst/>
        </p:spPr>
        <p:txBody>
          <a:bodyPr vert="horz" wrap="square" lIns="105156" tIns="52578" rIns="105156" bIns="52578" rtlCol="0" anchor="ctr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11" name="标题 1">
            <a:extLst>
              <a:ext uri="{FF2B5EF4-FFF2-40B4-BE49-F238E27FC236}">
                <a16:creationId xmlns:a16="http://schemas.microsoft.com/office/drawing/2014/main" id="{1A8EC9C3-7BEA-3E32-E6A9-8A63B08EC864}"/>
              </a:ext>
            </a:extLst>
          </p:cNvPr>
          <p:cNvSpPr txBox="1"/>
          <p:nvPr/>
        </p:nvSpPr>
        <p:spPr>
          <a:xfrm>
            <a:off x="4543499" y="1359000"/>
            <a:ext cx="3105000" cy="4140000"/>
          </a:xfrm>
          <a:prstGeom prst="roundRect">
            <a:avLst>
              <a:gd name="adj" fmla="val 6196"/>
            </a:avLst>
          </a:prstGeom>
          <a:solidFill>
            <a:schemeClr val="bg1"/>
          </a:solidFill>
          <a:ln w="38100" cap="sq">
            <a:noFill/>
            <a:miter/>
          </a:ln>
          <a:effectLst>
            <a:outerShdw blurRad="175260" dist="73025" algn="l" rotWithShape="0">
              <a:schemeClr val="accent1">
                <a:alpha val="20000"/>
              </a:schemeClr>
            </a:outerShdw>
          </a:effectLst>
        </p:spPr>
        <p:txBody>
          <a:bodyPr vert="horz" wrap="square" lIns="105156" tIns="52578" rIns="105156" bIns="52578" rtlCol="0" anchor="ctr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12" name="标题 1">
            <a:extLst>
              <a:ext uri="{FF2B5EF4-FFF2-40B4-BE49-F238E27FC236}">
                <a16:creationId xmlns:a16="http://schemas.microsoft.com/office/drawing/2014/main" id="{838935EC-9F27-EDCF-A4B7-23C6B41CB498}"/>
              </a:ext>
            </a:extLst>
          </p:cNvPr>
          <p:cNvSpPr txBox="1"/>
          <p:nvPr/>
        </p:nvSpPr>
        <p:spPr>
          <a:xfrm>
            <a:off x="4736741" y="1565998"/>
            <a:ext cx="2718516" cy="1449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cap="sq">
            <a:noFill/>
            <a:miter/>
          </a:ln>
          <a:effectLst/>
        </p:spPr>
        <p:txBody>
          <a:bodyPr vert="horz" wrap="square" lIns="105156" tIns="52578" rIns="105156" bIns="52578" rtlCol="0" anchor="ctr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13" name="标题 1">
            <a:extLst>
              <a:ext uri="{FF2B5EF4-FFF2-40B4-BE49-F238E27FC236}">
                <a16:creationId xmlns:a16="http://schemas.microsoft.com/office/drawing/2014/main" id="{61F682E4-6978-AE58-7FFC-7BF5F19DE185}"/>
              </a:ext>
            </a:extLst>
          </p:cNvPr>
          <p:cNvSpPr txBox="1"/>
          <p:nvPr/>
        </p:nvSpPr>
        <p:spPr>
          <a:xfrm>
            <a:off x="4963492" y="1786941"/>
            <a:ext cx="2270687" cy="86066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05156" tIns="52578" rIns="105156" bIns="52578" rtlCol="0" anchor="ctr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zh-CN" altLang="en-US" sz="2000" dirty="0">
                <a:ln w="12700">
                  <a:noFill/>
                </a:ln>
                <a:solidFill>
                  <a:schemeClr val="bg1"/>
                </a:solidFill>
                <a:latin typeface="+mj-ea"/>
                <a:ea typeface="+mj-ea"/>
                <a:cs typeface="OPPOSans B" panose="00020600040101010101" pitchFamily="18" charset="-122"/>
              </a:rPr>
              <a:t>输入标题内容</a:t>
            </a:r>
            <a:endParaRPr kumimoji="1" lang="zh-CN" altLang="en-US" sz="2000" dirty="0">
              <a:latin typeface="+mj-ea"/>
              <a:ea typeface="+mj-ea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id="{CAFE06D4-128F-4593-5B27-3BC51BDDE1A8}"/>
              </a:ext>
            </a:extLst>
          </p:cNvPr>
          <p:cNvSpPr txBox="1"/>
          <p:nvPr/>
        </p:nvSpPr>
        <p:spPr>
          <a:xfrm>
            <a:off x="5864796" y="2777720"/>
            <a:ext cx="445663" cy="447120"/>
          </a:xfrm>
          <a:prstGeom prst="ellipse">
            <a:avLst/>
          </a:prstGeom>
          <a:solidFill>
            <a:schemeClr val="accent1"/>
          </a:solidFill>
          <a:ln w="21908" cap="sq">
            <a:solidFill>
              <a:schemeClr val="bg1"/>
            </a:solidFill>
            <a:miter/>
          </a:ln>
          <a:effectLst>
            <a:outerShdw blurRad="146050" algn="ctr" rotWithShape="0">
              <a:schemeClr val="accent1">
                <a:alpha val="15000"/>
              </a:schemeClr>
            </a:outerShdw>
          </a:effectLst>
        </p:spPr>
        <p:txBody>
          <a:bodyPr vert="horz" wrap="square" lIns="105156" tIns="52578" rIns="105156" bIns="52578" rtlCol="0" anchor="ctr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15" name="标题 1">
            <a:extLst>
              <a:ext uri="{FF2B5EF4-FFF2-40B4-BE49-F238E27FC236}">
                <a16:creationId xmlns:a16="http://schemas.microsoft.com/office/drawing/2014/main" id="{276E7EF5-103A-19F9-1466-7B17463BABB8}"/>
              </a:ext>
            </a:extLst>
          </p:cNvPr>
          <p:cNvSpPr txBox="1"/>
          <p:nvPr/>
        </p:nvSpPr>
        <p:spPr>
          <a:xfrm rot="5400000">
            <a:off x="6007959" y="2892895"/>
            <a:ext cx="159337" cy="216768"/>
          </a:xfrm>
          <a:prstGeom prst="chevron">
            <a:avLst>
              <a:gd name="adj" fmla="val 59091"/>
            </a:avLst>
          </a:prstGeom>
          <a:solidFill>
            <a:schemeClr val="bg1"/>
          </a:solidFill>
          <a:ln w="12700" cap="sq">
            <a:noFill/>
            <a:miter/>
          </a:ln>
          <a:effectLst/>
        </p:spPr>
        <p:txBody>
          <a:bodyPr vert="horz" wrap="square" lIns="105156" tIns="52578" rIns="105156" bIns="52578" rtlCol="0" anchor="ctr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16" name="标题 1">
            <a:extLst>
              <a:ext uri="{FF2B5EF4-FFF2-40B4-BE49-F238E27FC236}">
                <a16:creationId xmlns:a16="http://schemas.microsoft.com/office/drawing/2014/main" id="{DF7250E9-2BDD-2F2B-96B1-886118183E46}"/>
              </a:ext>
            </a:extLst>
          </p:cNvPr>
          <p:cNvSpPr txBox="1"/>
          <p:nvPr/>
        </p:nvSpPr>
        <p:spPr>
          <a:xfrm>
            <a:off x="5955890" y="1482468"/>
            <a:ext cx="1532365" cy="1628174"/>
          </a:xfrm>
          <a:custGeom>
            <a:avLst/>
            <a:gdLst>
              <a:gd name="connsiteX0" fmla="*/ 0 w 907291"/>
              <a:gd name="connsiteY0" fmla="*/ 0 h 1133322"/>
              <a:gd name="connsiteX1" fmla="*/ 817189 w 907291"/>
              <a:gd name="connsiteY1" fmla="*/ 0 h 1133322"/>
              <a:gd name="connsiteX2" fmla="*/ 907291 w 907291"/>
              <a:gd name="connsiteY2" fmla="*/ 90102 h 1133322"/>
              <a:gd name="connsiteX3" fmla="*/ 907291 w 907291"/>
              <a:gd name="connsiteY3" fmla="*/ 1133322 h 1133322"/>
              <a:gd name="connsiteX4" fmla="*/ 887139 w 907291"/>
              <a:gd name="connsiteY4" fmla="*/ 1001282 h 1133322"/>
              <a:gd name="connsiteX5" fmla="*/ 94166 w 907291"/>
              <a:gd name="connsiteY5" fmla="*/ 34465 h 1133322"/>
              <a:gd name="connsiteX6" fmla="*/ 0 w 907291"/>
              <a:gd name="connsiteY6" fmla="*/ 0 h 1133322"/>
            </a:gdLst>
            <a:ahLst/>
            <a:cxnLst/>
            <a:rect l="l" t="t" r="r" b="b"/>
            <a:pathLst>
              <a:path w="907291" h="1133322">
                <a:moveTo>
                  <a:pt x="0" y="0"/>
                </a:moveTo>
                <a:lnTo>
                  <a:pt x="817189" y="0"/>
                </a:lnTo>
                <a:cubicBezTo>
                  <a:pt x="866951" y="0"/>
                  <a:pt x="907291" y="40340"/>
                  <a:pt x="907291" y="90102"/>
                </a:cubicBezTo>
                <a:lnTo>
                  <a:pt x="907291" y="1133322"/>
                </a:lnTo>
                <a:lnTo>
                  <a:pt x="887139" y="1001282"/>
                </a:lnTo>
                <a:cubicBezTo>
                  <a:pt x="797688" y="564143"/>
                  <a:pt x="495859" y="204367"/>
                  <a:pt x="94166" y="34465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12700" cap="sq">
            <a:noFill/>
            <a:miter/>
          </a:ln>
          <a:effectLst/>
        </p:spPr>
        <p:txBody>
          <a:bodyPr vert="horz" wrap="square" lIns="105156" tIns="52578" rIns="105156" bIns="52578" rtlCol="0" anchor="ctr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17" name="标题 1">
            <a:extLst>
              <a:ext uri="{FF2B5EF4-FFF2-40B4-BE49-F238E27FC236}">
                <a16:creationId xmlns:a16="http://schemas.microsoft.com/office/drawing/2014/main" id="{9C000CFE-513D-9F98-D285-8730A239946E}"/>
              </a:ext>
            </a:extLst>
          </p:cNvPr>
          <p:cNvSpPr txBox="1"/>
          <p:nvPr/>
        </p:nvSpPr>
        <p:spPr>
          <a:xfrm>
            <a:off x="6421415" y="1543581"/>
            <a:ext cx="1035001" cy="978693"/>
          </a:xfrm>
          <a:custGeom>
            <a:avLst/>
            <a:gdLst>
              <a:gd name="connsiteX0" fmla="*/ 0 w 907291"/>
              <a:gd name="connsiteY0" fmla="*/ 0 h 1133322"/>
              <a:gd name="connsiteX1" fmla="*/ 817189 w 907291"/>
              <a:gd name="connsiteY1" fmla="*/ 0 h 1133322"/>
              <a:gd name="connsiteX2" fmla="*/ 907291 w 907291"/>
              <a:gd name="connsiteY2" fmla="*/ 90102 h 1133322"/>
              <a:gd name="connsiteX3" fmla="*/ 907291 w 907291"/>
              <a:gd name="connsiteY3" fmla="*/ 1133322 h 1133322"/>
              <a:gd name="connsiteX4" fmla="*/ 887139 w 907291"/>
              <a:gd name="connsiteY4" fmla="*/ 1001282 h 1133322"/>
              <a:gd name="connsiteX5" fmla="*/ 94166 w 907291"/>
              <a:gd name="connsiteY5" fmla="*/ 34465 h 1133322"/>
              <a:gd name="connsiteX6" fmla="*/ 0 w 907291"/>
              <a:gd name="connsiteY6" fmla="*/ 0 h 1133322"/>
            </a:gdLst>
            <a:ahLst/>
            <a:cxnLst/>
            <a:rect l="l" t="t" r="r" b="b"/>
            <a:pathLst>
              <a:path w="907291" h="1133322">
                <a:moveTo>
                  <a:pt x="0" y="0"/>
                </a:moveTo>
                <a:lnTo>
                  <a:pt x="817189" y="0"/>
                </a:lnTo>
                <a:cubicBezTo>
                  <a:pt x="866951" y="0"/>
                  <a:pt x="907291" y="40340"/>
                  <a:pt x="907291" y="90102"/>
                </a:cubicBezTo>
                <a:lnTo>
                  <a:pt x="907291" y="1133322"/>
                </a:lnTo>
                <a:lnTo>
                  <a:pt x="887139" y="1001282"/>
                </a:lnTo>
                <a:cubicBezTo>
                  <a:pt x="797688" y="564143"/>
                  <a:pt x="495859" y="204367"/>
                  <a:pt x="94166" y="34465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12700" cap="sq">
            <a:noFill/>
            <a:miter/>
          </a:ln>
          <a:effectLst/>
        </p:spPr>
        <p:txBody>
          <a:bodyPr vert="horz" wrap="square" lIns="105156" tIns="52578" rIns="105156" bIns="52578" rtlCol="0" anchor="ctr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18" name="标题 1">
            <a:extLst>
              <a:ext uri="{FF2B5EF4-FFF2-40B4-BE49-F238E27FC236}">
                <a16:creationId xmlns:a16="http://schemas.microsoft.com/office/drawing/2014/main" id="{F1416955-D470-6EC5-CC9D-2CCCDCB691C3}"/>
              </a:ext>
            </a:extLst>
          </p:cNvPr>
          <p:cNvSpPr txBox="1"/>
          <p:nvPr/>
        </p:nvSpPr>
        <p:spPr>
          <a:xfrm>
            <a:off x="6918214" y="1571905"/>
            <a:ext cx="538200" cy="571850"/>
          </a:xfrm>
          <a:custGeom>
            <a:avLst/>
            <a:gdLst>
              <a:gd name="connsiteX0" fmla="*/ 0 w 907291"/>
              <a:gd name="connsiteY0" fmla="*/ 0 h 1133322"/>
              <a:gd name="connsiteX1" fmla="*/ 817189 w 907291"/>
              <a:gd name="connsiteY1" fmla="*/ 0 h 1133322"/>
              <a:gd name="connsiteX2" fmla="*/ 907291 w 907291"/>
              <a:gd name="connsiteY2" fmla="*/ 90102 h 1133322"/>
              <a:gd name="connsiteX3" fmla="*/ 907291 w 907291"/>
              <a:gd name="connsiteY3" fmla="*/ 1133322 h 1133322"/>
              <a:gd name="connsiteX4" fmla="*/ 887139 w 907291"/>
              <a:gd name="connsiteY4" fmla="*/ 1001282 h 1133322"/>
              <a:gd name="connsiteX5" fmla="*/ 94166 w 907291"/>
              <a:gd name="connsiteY5" fmla="*/ 34465 h 1133322"/>
              <a:gd name="connsiteX6" fmla="*/ 0 w 907291"/>
              <a:gd name="connsiteY6" fmla="*/ 0 h 1133322"/>
            </a:gdLst>
            <a:ahLst/>
            <a:cxnLst/>
            <a:rect l="l" t="t" r="r" b="b"/>
            <a:pathLst>
              <a:path w="907291" h="1133322">
                <a:moveTo>
                  <a:pt x="0" y="0"/>
                </a:moveTo>
                <a:lnTo>
                  <a:pt x="817189" y="0"/>
                </a:lnTo>
                <a:cubicBezTo>
                  <a:pt x="866951" y="0"/>
                  <a:pt x="907291" y="40340"/>
                  <a:pt x="907291" y="90102"/>
                </a:cubicBezTo>
                <a:lnTo>
                  <a:pt x="907291" y="1133322"/>
                </a:lnTo>
                <a:lnTo>
                  <a:pt x="887139" y="1001282"/>
                </a:lnTo>
                <a:cubicBezTo>
                  <a:pt x="797688" y="564143"/>
                  <a:pt x="495859" y="204367"/>
                  <a:pt x="94166" y="34465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12700" cap="sq">
            <a:noFill/>
            <a:miter/>
          </a:ln>
          <a:effectLst/>
        </p:spPr>
        <p:txBody>
          <a:bodyPr vert="horz" wrap="square" lIns="105156" tIns="52578" rIns="105156" bIns="52578" rtlCol="0" anchor="ctr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19" name="标题 1">
            <a:extLst>
              <a:ext uri="{FF2B5EF4-FFF2-40B4-BE49-F238E27FC236}">
                <a16:creationId xmlns:a16="http://schemas.microsoft.com/office/drawing/2014/main" id="{23FE15B8-7365-39FC-62E9-3DBC39ACAD33}"/>
              </a:ext>
            </a:extLst>
          </p:cNvPr>
          <p:cNvSpPr txBox="1"/>
          <p:nvPr/>
        </p:nvSpPr>
        <p:spPr>
          <a:xfrm>
            <a:off x="8106354" y="1359000"/>
            <a:ext cx="3105000" cy="4140000"/>
          </a:xfrm>
          <a:prstGeom prst="roundRect">
            <a:avLst>
              <a:gd name="adj" fmla="val 6196"/>
            </a:avLst>
          </a:prstGeom>
          <a:solidFill>
            <a:schemeClr val="bg1"/>
          </a:solidFill>
          <a:ln w="38100" cap="sq">
            <a:noFill/>
            <a:miter/>
          </a:ln>
          <a:effectLst>
            <a:outerShdw blurRad="175260" dist="73025" algn="l" rotWithShape="0">
              <a:schemeClr val="accent1">
                <a:alpha val="20000"/>
              </a:schemeClr>
            </a:outerShdw>
          </a:effectLst>
        </p:spPr>
        <p:txBody>
          <a:bodyPr vert="horz" wrap="square" lIns="105156" tIns="52578" rIns="105156" bIns="52578" rtlCol="0" anchor="ctr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20" name="标题 1">
            <a:extLst>
              <a:ext uri="{FF2B5EF4-FFF2-40B4-BE49-F238E27FC236}">
                <a16:creationId xmlns:a16="http://schemas.microsoft.com/office/drawing/2014/main" id="{55E579B1-ED0C-E567-6BE1-60E364BAA66D}"/>
              </a:ext>
            </a:extLst>
          </p:cNvPr>
          <p:cNvSpPr txBox="1"/>
          <p:nvPr/>
        </p:nvSpPr>
        <p:spPr>
          <a:xfrm>
            <a:off x="8299595" y="1565998"/>
            <a:ext cx="2718516" cy="1449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cap="sq">
            <a:noFill/>
            <a:miter/>
          </a:ln>
          <a:effectLst/>
        </p:spPr>
        <p:txBody>
          <a:bodyPr vert="horz" wrap="square" lIns="105156" tIns="52578" rIns="105156" bIns="52578" rtlCol="0" anchor="ctr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21" name="标题 1">
            <a:extLst>
              <a:ext uri="{FF2B5EF4-FFF2-40B4-BE49-F238E27FC236}">
                <a16:creationId xmlns:a16="http://schemas.microsoft.com/office/drawing/2014/main" id="{35E7AA4D-7F54-1A0D-5C98-22612E933675}"/>
              </a:ext>
            </a:extLst>
          </p:cNvPr>
          <p:cNvSpPr txBox="1"/>
          <p:nvPr/>
        </p:nvSpPr>
        <p:spPr>
          <a:xfrm>
            <a:off x="8519492" y="1786941"/>
            <a:ext cx="2277540" cy="86066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05156" tIns="52578" rIns="105156" bIns="52578" rtlCol="0" anchor="ctr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zh-CN" altLang="en-US" sz="2000" dirty="0">
                <a:ln w="12700">
                  <a:noFill/>
                </a:ln>
                <a:solidFill>
                  <a:schemeClr val="bg1"/>
                </a:solidFill>
                <a:latin typeface="+mj-ea"/>
                <a:ea typeface="+mj-ea"/>
                <a:cs typeface="OPPOSans B" panose="00020600040101010101" pitchFamily="18" charset="-122"/>
              </a:rPr>
              <a:t>输入标题内容</a:t>
            </a:r>
            <a:endParaRPr kumimoji="1" lang="zh-CN" altLang="en-US" sz="2000" dirty="0">
              <a:latin typeface="+mj-ea"/>
              <a:ea typeface="+mj-ea"/>
            </a:endParaRPr>
          </a:p>
        </p:txBody>
      </p:sp>
      <p:sp>
        <p:nvSpPr>
          <p:cNvPr id="22" name="标题 1">
            <a:extLst>
              <a:ext uri="{FF2B5EF4-FFF2-40B4-BE49-F238E27FC236}">
                <a16:creationId xmlns:a16="http://schemas.microsoft.com/office/drawing/2014/main" id="{0182E059-DE88-5898-140E-2E242C3161C8}"/>
              </a:ext>
            </a:extLst>
          </p:cNvPr>
          <p:cNvSpPr txBox="1"/>
          <p:nvPr/>
        </p:nvSpPr>
        <p:spPr>
          <a:xfrm>
            <a:off x="8384112" y="3327399"/>
            <a:ext cx="2549484" cy="195869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52578" rIns="0" bIns="52578" rtlCol="0" anchor="t"/>
          <a:lstStyle>
            <a:defPPr>
              <a:defRPr lang="zh-CN"/>
            </a:defPPr>
            <a:lvl1pPr>
              <a:lnSpc>
                <a:spcPct val="120000"/>
              </a:lnSpc>
              <a:defRPr sz="1200" spc="114">
                <a:solidFill>
                  <a:schemeClr val="tx1">
                    <a:lumMod val="65000"/>
                  </a:schemeClr>
                </a:solidFill>
                <a:latin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ym typeface="华文细黑" panose="02010600040101010101" charset="-122"/>
              </a:rPr>
              <a:t>点击输入文字内容，根据具体情况输入想表达的文字内容</a:t>
            </a:r>
            <a:endParaRPr lang="en-US" altLang="zh-CN" sz="1400" dirty="0">
              <a:sym typeface="华文细黑" panose="02010600040101010101" charset="-122"/>
            </a:endParaRPr>
          </a:p>
          <a:p>
            <a:r>
              <a:rPr lang="zh-CN" altLang="en-US" sz="1400" dirty="0">
                <a:sym typeface="华文细黑" panose="02010600040101010101" charset="-122"/>
              </a:rPr>
              <a:t>点击输入文字内容，根据具体情况输入想表达的文字内容</a:t>
            </a:r>
            <a:endParaRPr lang="en-US" altLang="zh-CN" sz="1400" dirty="0">
              <a:sym typeface="华文细黑" panose="02010600040101010101" charset="-122"/>
            </a:endParaRPr>
          </a:p>
          <a:p>
            <a:r>
              <a:rPr lang="zh-CN" altLang="en-US" sz="1400" dirty="0">
                <a:sym typeface="华文细黑" panose="02010600040101010101" charset="-122"/>
              </a:rPr>
              <a:t>点击输入文字内容，根据具体情况输入想表达的文字内容</a:t>
            </a:r>
            <a:endParaRPr lang="en-US" altLang="zh-CN" sz="1400" dirty="0">
              <a:sym typeface="华文细黑" panose="02010600040101010101" charset="-122"/>
            </a:endParaRPr>
          </a:p>
        </p:txBody>
      </p:sp>
      <p:sp>
        <p:nvSpPr>
          <p:cNvPr id="23" name="标题 1">
            <a:extLst>
              <a:ext uri="{FF2B5EF4-FFF2-40B4-BE49-F238E27FC236}">
                <a16:creationId xmlns:a16="http://schemas.microsoft.com/office/drawing/2014/main" id="{B1A239A0-A5A6-ED3F-A40A-749C6E10654A}"/>
              </a:ext>
            </a:extLst>
          </p:cNvPr>
          <p:cNvSpPr txBox="1"/>
          <p:nvPr/>
        </p:nvSpPr>
        <p:spPr>
          <a:xfrm rot="5400000">
            <a:off x="9591250" y="2869866"/>
            <a:ext cx="159337" cy="216768"/>
          </a:xfrm>
          <a:prstGeom prst="chevron">
            <a:avLst>
              <a:gd name="adj" fmla="val 59091"/>
            </a:avLst>
          </a:prstGeom>
          <a:solidFill>
            <a:schemeClr val="bg1"/>
          </a:solidFill>
          <a:ln w="12700" cap="sq">
            <a:noFill/>
            <a:miter/>
          </a:ln>
          <a:effectLst/>
        </p:spPr>
        <p:txBody>
          <a:bodyPr vert="horz" wrap="square" lIns="105156" tIns="52578" rIns="105156" bIns="52578" rtlCol="0" anchor="ctr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24" name="标题 1">
            <a:extLst>
              <a:ext uri="{FF2B5EF4-FFF2-40B4-BE49-F238E27FC236}">
                <a16:creationId xmlns:a16="http://schemas.microsoft.com/office/drawing/2014/main" id="{F4280C32-0615-56BD-1548-CAF04A2B3238}"/>
              </a:ext>
            </a:extLst>
          </p:cNvPr>
          <p:cNvSpPr txBox="1"/>
          <p:nvPr/>
        </p:nvSpPr>
        <p:spPr>
          <a:xfrm>
            <a:off x="9523380" y="1482468"/>
            <a:ext cx="1532365" cy="1628174"/>
          </a:xfrm>
          <a:custGeom>
            <a:avLst/>
            <a:gdLst>
              <a:gd name="connsiteX0" fmla="*/ 0 w 907291"/>
              <a:gd name="connsiteY0" fmla="*/ 0 h 1133322"/>
              <a:gd name="connsiteX1" fmla="*/ 817189 w 907291"/>
              <a:gd name="connsiteY1" fmla="*/ 0 h 1133322"/>
              <a:gd name="connsiteX2" fmla="*/ 907291 w 907291"/>
              <a:gd name="connsiteY2" fmla="*/ 90102 h 1133322"/>
              <a:gd name="connsiteX3" fmla="*/ 907291 w 907291"/>
              <a:gd name="connsiteY3" fmla="*/ 1133322 h 1133322"/>
              <a:gd name="connsiteX4" fmla="*/ 887139 w 907291"/>
              <a:gd name="connsiteY4" fmla="*/ 1001282 h 1133322"/>
              <a:gd name="connsiteX5" fmla="*/ 94166 w 907291"/>
              <a:gd name="connsiteY5" fmla="*/ 34465 h 1133322"/>
              <a:gd name="connsiteX6" fmla="*/ 0 w 907291"/>
              <a:gd name="connsiteY6" fmla="*/ 0 h 1133322"/>
            </a:gdLst>
            <a:ahLst/>
            <a:cxnLst/>
            <a:rect l="l" t="t" r="r" b="b"/>
            <a:pathLst>
              <a:path w="907291" h="1133322">
                <a:moveTo>
                  <a:pt x="0" y="0"/>
                </a:moveTo>
                <a:lnTo>
                  <a:pt x="817189" y="0"/>
                </a:lnTo>
                <a:cubicBezTo>
                  <a:pt x="866951" y="0"/>
                  <a:pt x="907291" y="40340"/>
                  <a:pt x="907291" y="90102"/>
                </a:cubicBezTo>
                <a:lnTo>
                  <a:pt x="907291" y="1133322"/>
                </a:lnTo>
                <a:lnTo>
                  <a:pt x="887139" y="1001282"/>
                </a:lnTo>
                <a:cubicBezTo>
                  <a:pt x="797688" y="564143"/>
                  <a:pt x="495859" y="204367"/>
                  <a:pt x="94166" y="34465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12700" cap="sq">
            <a:noFill/>
            <a:miter/>
          </a:ln>
          <a:effectLst/>
        </p:spPr>
        <p:txBody>
          <a:bodyPr vert="horz" wrap="square" lIns="105156" tIns="52578" rIns="105156" bIns="52578" rtlCol="0" anchor="ctr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25" name="标题 1">
            <a:extLst>
              <a:ext uri="{FF2B5EF4-FFF2-40B4-BE49-F238E27FC236}">
                <a16:creationId xmlns:a16="http://schemas.microsoft.com/office/drawing/2014/main" id="{63B1598D-165C-D073-373D-633D2B1CDE1C}"/>
              </a:ext>
            </a:extLst>
          </p:cNvPr>
          <p:cNvSpPr txBox="1"/>
          <p:nvPr/>
        </p:nvSpPr>
        <p:spPr>
          <a:xfrm>
            <a:off x="9988904" y="1543581"/>
            <a:ext cx="1035001" cy="978693"/>
          </a:xfrm>
          <a:custGeom>
            <a:avLst/>
            <a:gdLst>
              <a:gd name="connsiteX0" fmla="*/ 0 w 907291"/>
              <a:gd name="connsiteY0" fmla="*/ 0 h 1133322"/>
              <a:gd name="connsiteX1" fmla="*/ 817189 w 907291"/>
              <a:gd name="connsiteY1" fmla="*/ 0 h 1133322"/>
              <a:gd name="connsiteX2" fmla="*/ 907291 w 907291"/>
              <a:gd name="connsiteY2" fmla="*/ 90102 h 1133322"/>
              <a:gd name="connsiteX3" fmla="*/ 907291 w 907291"/>
              <a:gd name="connsiteY3" fmla="*/ 1133322 h 1133322"/>
              <a:gd name="connsiteX4" fmla="*/ 887139 w 907291"/>
              <a:gd name="connsiteY4" fmla="*/ 1001282 h 1133322"/>
              <a:gd name="connsiteX5" fmla="*/ 94166 w 907291"/>
              <a:gd name="connsiteY5" fmla="*/ 34465 h 1133322"/>
              <a:gd name="connsiteX6" fmla="*/ 0 w 907291"/>
              <a:gd name="connsiteY6" fmla="*/ 0 h 1133322"/>
            </a:gdLst>
            <a:ahLst/>
            <a:cxnLst/>
            <a:rect l="l" t="t" r="r" b="b"/>
            <a:pathLst>
              <a:path w="907291" h="1133322">
                <a:moveTo>
                  <a:pt x="0" y="0"/>
                </a:moveTo>
                <a:lnTo>
                  <a:pt x="817189" y="0"/>
                </a:lnTo>
                <a:cubicBezTo>
                  <a:pt x="866951" y="0"/>
                  <a:pt x="907291" y="40340"/>
                  <a:pt x="907291" y="90102"/>
                </a:cubicBezTo>
                <a:lnTo>
                  <a:pt x="907291" y="1133322"/>
                </a:lnTo>
                <a:lnTo>
                  <a:pt x="887139" y="1001282"/>
                </a:lnTo>
                <a:cubicBezTo>
                  <a:pt x="797688" y="564143"/>
                  <a:pt x="495859" y="204367"/>
                  <a:pt x="94166" y="34465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12700" cap="sq">
            <a:noFill/>
            <a:miter/>
          </a:ln>
          <a:effectLst/>
        </p:spPr>
        <p:txBody>
          <a:bodyPr vert="horz" wrap="square" lIns="105156" tIns="52578" rIns="105156" bIns="52578" rtlCol="0" anchor="ctr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26" name="标题 1">
            <a:extLst>
              <a:ext uri="{FF2B5EF4-FFF2-40B4-BE49-F238E27FC236}">
                <a16:creationId xmlns:a16="http://schemas.microsoft.com/office/drawing/2014/main" id="{CF5BBCCD-EDF6-728D-0146-5256EAC38AEC}"/>
              </a:ext>
            </a:extLst>
          </p:cNvPr>
          <p:cNvSpPr txBox="1"/>
          <p:nvPr/>
        </p:nvSpPr>
        <p:spPr>
          <a:xfrm>
            <a:off x="10485705" y="1571905"/>
            <a:ext cx="538200" cy="571850"/>
          </a:xfrm>
          <a:custGeom>
            <a:avLst/>
            <a:gdLst>
              <a:gd name="connsiteX0" fmla="*/ 0 w 907291"/>
              <a:gd name="connsiteY0" fmla="*/ 0 h 1133322"/>
              <a:gd name="connsiteX1" fmla="*/ 817189 w 907291"/>
              <a:gd name="connsiteY1" fmla="*/ 0 h 1133322"/>
              <a:gd name="connsiteX2" fmla="*/ 907291 w 907291"/>
              <a:gd name="connsiteY2" fmla="*/ 90102 h 1133322"/>
              <a:gd name="connsiteX3" fmla="*/ 907291 w 907291"/>
              <a:gd name="connsiteY3" fmla="*/ 1133322 h 1133322"/>
              <a:gd name="connsiteX4" fmla="*/ 887139 w 907291"/>
              <a:gd name="connsiteY4" fmla="*/ 1001282 h 1133322"/>
              <a:gd name="connsiteX5" fmla="*/ 94166 w 907291"/>
              <a:gd name="connsiteY5" fmla="*/ 34465 h 1133322"/>
              <a:gd name="connsiteX6" fmla="*/ 0 w 907291"/>
              <a:gd name="connsiteY6" fmla="*/ 0 h 1133322"/>
            </a:gdLst>
            <a:ahLst/>
            <a:cxnLst/>
            <a:rect l="l" t="t" r="r" b="b"/>
            <a:pathLst>
              <a:path w="907291" h="1133322">
                <a:moveTo>
                  <a:pt x="0" y="0"/>
                </a:moveTo>
                <a:lnTo>
                  <a:pt x="817189" y="0"/>
                </a:lnTo>
                <a:cubicBezTo>
                  <a:pt x="866951" y="0"/>
                  <a:pt x="907291" y="40340"/>
                  <a:pt x="907291" y="90102"/>
                </a:cubicBezTo>
                <a:lnTo>
                  <a:pt x="907291" y="1133322"/>
                </a:lnTo>
                <a:lnTo>
                  <a:pt x="887139" y="1001282"/>
                </a:lnTo>
                <a:cubicBezTo>
                  <a:pt x="797688" y="564143"/>
                  <a:pt x="495859" y="204367"/>
                  <a:pt x="94166" y="34465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12700" cap="sq">
            <a:noFill/>
            <a:miter/>
          </a:ln>
          <a:effectLst/>
        </p:spPr>
        <p:txBody>
          <a:bodyPr vert="horz" wrap="square" lIns="105156" tIns="52578" rIns="105156" bIns="52578" rtlCol="0" anchor="ctr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27" name="标题 1">
            <a:extLst>
              <a:ext uri="{FF2B5EF4-FFF2-40B4-BE49-F238E27FC236}">
                <a16:creationId xmlns:a16="http://schemas.microsoft.com/office/drawing/2014/main" id="{44C048EF-0380-5855-7563-38B0D23F3AAC}"/>
              </a:ext>
            </a:extLst>
          </p:cNvPr>
          <p:cNvSpPr txBox="1"/>
          <p:nvPr/>
        </p:nvSpPr>
        <p:spPr>
          <a:xfrm>
            <a:off x="1369392" y="1786941"/>
            <a:ext cx="2301933" cy="86652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05156" tIns="52578" rIns="105156" bIns="52578" rtlCol="0" anchor="ctr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zh-CN" altLang="en-US" sz="2000" dirty="0">
                <a:ln w="12700">
                  <a:noFill/>
                </a:ln>
                <a:solidFill>
                  <a:schemeClr val="bg1"/>
                </a:solidFill>
                <a:latin typeface="+mj-ea"/>
                <a:ea typeface="+mj-ea"/>
                <a:cs typeface="OPPOSans B" panose="00020600040101010101" pitchFamily="18" charset="-122"/>
              </a:rPr>
              <a:t>输入标题内容</a:t>
            </a:r>
            <a:endParaRPr kumimoji="1" lang="zh-CN" altLang="en-US" sz="2000" dirty="0">
              <a:latin typeface="+mj-ea"/>
              <a:ea typeface="+mj-ea"/>
            </a:endParaRPr>
          </a:p>
        </p:txBody>
      </p:sp>
      <p:sp>
        <p:nvSpPr>
          <p:cNvPr id="28" name="标题 1">
            <a:extLst>
              <a:ext uri="{FF2B5EF4-FFF2-40B4-BE49-F238E27FC236}">
                <a16:creationId xmlns:a16="http://schemas.microsoft.com/office/drawing/2014/main" id="{3ED6DF9C-7B89-A433-DF78-58BE9DCE958F}"/>
              </a:ext>
            </a:extLst>
          </p:cNvPr>
          <p:cNvSpPr txBox="1"/>
          <p:nvPr/>
        </p:nvSpPr>
        <p:spPr>
          <a:xfrm>
            <a:off x="4819058" y="3327399"/>
            <a:ext cx="2553882" cy="204346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52578" rIns="0" bIns="52578" rtlCol="0" anchor="t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spc="114" dirty="0">
                <a:solidFill>
                  <a:schemeClr val="tx1">
                    <a:lumMod val="65000"/>
                  </a:schemeClr>
                </a:solidFill>
                <a:latin typeface="+mn-ea"/>
                <a:sym typeface="华文细黑" panose="02010600040101010101" charset="-122"/>
              </a:rPr>
              <a:t>点击输入文字内容，根据具体情况输入想表达的文字内容</a:t>
            </a:r>
            <a:endParaRPr lang="en-US" altLang="zh-CN" sz="1400" spc="114" dirty="0">
              <a:solidFill>
                <a:schemeClr val="tx1">
                  <a:lumMod val="65000"/>
                </a:schemeClr>
              </a:solidFill>
              <a:latin typeface="+mn-ea"/>
              <a:sym typeface="华文细黑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spc="114" dirty="0">
                <a:solidFill>
                  <a:schemeClr val="tx1">
                    <a:lumMod val="65000"/>
                  </a:schemeClr>
                </a:solidFill>
                <a:latin typeface="+mn-ea"/>
                <a:sym typeface="华文细黑" panose="02010600040101010101" charset="-122"/>
              </a:rPr>
              <a:t>点击输入文字内容，根据具体情况输入想表达的文字内容</a:t>
            </a:r>
            <a:endParaRPr lang="en-US" altLang="zh-CN" sz="1400" spc="114" dirty="0">
              <a:solidFill>
                <a:schemeClr val="tx1">
                  <a:lumMod val="65000"/>
                </a:schemeClr>
              </a:solidFill>
              <a:latin typeface="+mn-ea"/>
              <a:sym typeface="华文细黑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spc="114" dirty="0">
                <a:solidFill>
                  <a:schemeClr val="tx1">
                    <a:lumMod val="65000"/>
                  </a:schemeClr>
                </a:solidFill>
                <a:latin typeface="+mn-ea"/>
                <a:sym typeface="华文细黑" panose="02010600040101010101" charset="-122"/>
              </a:rPr>
              <a:t>点击输入文字内容，根据具体情况输入想表达的文字内容</a:t>
            </a:r>
            <a:endParaRPr lang="en-US" altLang="zh-CN" sz="1400" spc="114" dirty="0">
              <a:solidFill>
                <a:schemeClr val="tx1">
                  <a:lumMod val="65000"/>
                </a:schemeClr>
              </a:solidFill>
              <a:latin typeface="+mn-ea"/>
              <a:sym typeface="华文细黑" panose="02010600040101010101" charset="-122"/>
            </a:endParaRPr>
          </a:p>
        </p:txBody>
      </p:sp>
      <p:sp>
        <p:nvSpPr>
          <p:cNvPr id="29" name="标题 1">
            <a:extLst>
              <a:ext uri="{FF2B5EF4-FFF2-40B4-BE49-F238E27FC236}">
                <a16:creationId xmlns:a16="http://schemas.microsoft.com/office/drawing/2014/main" id="{9667FBF9-9325-EA49-DAAD-6EC37A95006F}"/>
              </a:ext>
            </a:extLst>
          </p:cNvPr>
          <p:cNvSpPr txBox="1"/>
          <p:nvPr/>
        </p:nvSpPr>
        <p:spPr>
          <a:xfrm>
            <a:off x="9448087" y="2754689"/>
            <a:ext cx="445663" cy="447120"/>
          </a:xfrm>
          <a:prstGeom prst="ellipse">
            <a:avLst/>
          </a:prstGeom>
          <a:solidFill>
            <a:schemeClr val="accent1"/>
          </a:solidFill>
          <a:ln w="21908" cap="sq">
            <a:solidFill>
              <a:schemeClr val="bg1"/>
            </a:solidFill>
            <a:miter/>
          </a:ln>
          <a:effectLst>
            <a:outerShdw blurRad="146050" algn="ctr" rotWithShape="0">
              <a:schemeClr val="accent1">
                <a:alpha val="15000"/>
              </a:schemeClr>
            </a:outerShdw>
          </a:effectLst>
        </p:spPr>
        <p:txBody>
          <a:bodyPr vert="horz" wrap="square" lIns="105156" tIns="52578" rIns="105156" bIns="52578" rtlCol="0" anchor="ctr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30" name="标题 1">
            <a:extLst>
              <a:ext uri="{FF2B5EF4-FFF2-40B4-BE49-F238E27FC236}">
                <a16:creationId xmlns:a16="http://schemas.microsoft.com/office/drawing/2014/main" id="{789CBA07-AE06-537D-3C46-5C5516A749BC}"/>
              </a:ext>
            </a:extLst>
          </p:cNvPr>
          <p:cNvSpPr txBox="1"/>
          <p:nvPr/>
        </p:nvSpPr>
        <p:spPr>
          <a:xfrm rot="5400000">
            <a:off x="9591251" y="2869865"/>
            <a:ext cx="159337" cy="216768"/>
          </a:xfrm>
          <a:prstGeom prst="chevron">
            <a:avLst>
              <a:gd name="adj" fmla="val 59091"/>
            </a:avLst>
          </a:prstGeom>
          <a:solidFill>
            <a:schemeClr val="bg1"/>
          </a:solidFill>
          <a:ln w="12700" cap="sq">
            <a:noFill/>
            <a:miter/>
          </a:ln>
          <a:effectLst/>
        </p:spPr>
        <p:txBody>
          <a:bodyPr vert="horz" wrap="square" lIns="105156" tIns="52578" rIns="105156" bIns="52578" rtlCol="0" anchor="ctr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08770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>
            <a:extLst>
              <a:ext uri="{FF2B5EF4-FFF2-40B4-BE49-F238E27FC236}">
                <a16:creationId xmlns:a16="http://schemas.microsoft.com/office/drawing/2014/main" id="{081B8D6E-A21D-1FA9-358C-C663E906E99A}"/>
              </a:ext>
            </a:extLst>
          </p:cNvPr>
          <p:cNvSpPr txBox="1"/>
          <p:nvPr/>
        </p:nvSpPr>
        <p:spPr>
          <a:xfrm rot="20654033">
            <a:off x="8498104" y="-351280"/>
            <a:ext cx="3476736" cy="4527231"/>
          </a:xfrm>
          <a:custGeom>
            <a:avLst/>
            <a:gdLst>
              <a:gd name="connsiteX0" fmla="*/ 589304 w 3476736"/>
              <a:gd name="connsiteY0" fmla="*/ 0 h 4527231"/>
              <a:gd name="connsiteX1" fmla="*/ 1951710 w 3476736"/>
              <a:gd name="connsiteY1" fmla="*/ 384652 h 4527231"/>
              <a:gd name="connsiteX2" fmla="*/ 1923030 w 3476736"/>
              <a:gd name="connsiteY2" fmla="*/ 402076 h 4527231"/>
              <a:gd name="connsiteX3" fmla="*/ 1223701 w 3476736"/>
              <a:gd name="connsiteY3" fmla="*/ 1717356 h 4527231"/>
              <a:gd name="connsiteX4" fmla="*/ 2809875 w 3476736"/>
              <a:gd name="connsiteY4" fmla="*/ 3303530 h 4527231"/>
              <a:gd name="connsiteX5" fmla="*/ 3427285 w 3476736"/>
              <a:gd name="connsiteY5" fmla="*/ 3178880 h 4527231"/>
              <a:gd name="connsiteX6" fmla="*/ 3476736 w 3476736"/>
              <a:gd name="connsiteY6" fmla="*/ 3155059 h 4527231"/>
              <a:gd name="connsiteX7" fmla="*/ 3093369 w 3476736"/>
              <a:gd name="connsiteY7" fmla="*/ 4512916 h 4527231"/>
              <a:gd name="connsiteX8" fmla="*/ 2809875 w 3476736"/>
              <a:gd name="connsiteY8" fmla="*/ 4527231 h 4527231"/>
              <a:gd name="connsiteX9" fmla="*/ 0 w 3476736"/>
              <a:gd name="connsiteY9" fmla="*/ 1717356 h 4527231"/>
              <a:gd name="connsiteX10" fmla="*/ 479883 w 3476736"/>
              <a:gd name="connsiteY10" fmla="*/ 146328 h 4527231"/>
            </a:gdLst>
            <a:ahLst/>
            <a:cxnLst/>
            <a:rect l="l" t="t" r="r" b="b"/>
            <a:pathLst>
              <a:path w="3476736" h="4527231">
                <a:moveTo>
                  <a:pt x="589304" y="0"/>
                </a:moveTo>
                <a:lnTo>
                  <a:pt x="1951710" y="384652"/>
                </a:lnTo>
                <a:lnTo>
                  <a:pt x="1923030" y="402076"/>
                </a:lnTo>
                <a:cubicBezTo>
                  <a:pt x="1501105" y="687122"/>
                  <a:pt x="1223701" y="1169844"/>
                  <a:pt x="1223701" y="1717356"/>
                </a:cubicBezTo>
                <a:cubicBezTo>
                  <a:pt x="1223701" y="2593376"/>
                  <a:pt x="1933855" y="3303530"/>
                  <a:pt x="2809875" y="3303530"/>
                </a:cubicBezTo>
                <a:cubicBezTo>
                  <a:pt x="3028880" y="3303530"/>
                  <a:pt x="3237518" y="3259145"/>
                  <a:pt x="3427285" y="3178880"/>
                </a:cubicBezTo>
                <a:lnTo>
                  <a:pt x="3476736" y="3155059"/>
                </a:lnTo>
                <a:lnTo>
                  <a:pt x="3093369" y="4512916"/>
                </a:lnTo>
                <a:lnTo>
                  <a:pt x="2809875" y="4527231"/>
                </a:lnTo>
                <a:cubicBezTo>
                  <a:pt x="1258024" y="4527231"/>
                  <a:pt x="0" y="3269207"/>
                  <a:pt x="0" y="1717356"/>
                </a:cubicBezTo>
                <a:cubicBezTo>
                  <a:pt x="0" y="1135412"/>
                  <a:pt x="176910" y="594787"/>
                  <a:pt x="479883" y="146328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5700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2700000" scaled="1"/>
          </a:gradFill>
          <a:ln w="12700" cap="flat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11" name="标题 1">
            <a:extLst>
              <a:ext uri="{FF2B5EF4-FFF2-40B4-BE49-F238E27FC236}">
                <a16:creationId xmlns:a16="http://schemas.microsoft.com/office/drawing/2014/main" id="{F71566E1-BD3D-C48B-9BF4-C5CFA69E3F19}"/>
              </a:ext>
            </a:extLst>
          </p:cNvPr>
          <p:cNvSpPr txBox="1"/>
          <p:nvPr/>
        </p:nvSpPr>
        <p:spPr>
          <a:xfrm>
            <a:off x="4925151" y="3826541"/>
            <a:ext cx="505030" cy="50800"/>
          </a:xfrm>
          <a:prstGeom prst="rect">
            <a:avLst/>
          </a:prstGeom>
          <a:solidFill>
            <a:schemeClr val="accent1">
              <a:alpha val="80000"/>
            </a:schemeClr>
          </a:solidFill>
          <a:ln w="9525" cap="flat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cxnSp>
        <p:nvCxnSpPr>
          <p:cNvPr id="12" name="标题 1">
            <a:extLst>
              <a:ext uri="{FF2B5EF4-FFF2-40B4-BE49-F238E27FC236}">
                <a16:creationId xmlns:a16="http://schemas.microsoft.com/office/drawing/2014/main" id="{C914E5A9-BE3F-90A5-0BB5-3DE09C88F1E1}"/>
              </a:ext>
            </a:extLst>
          </p:cNvPr>
          <p:cNvCxnSpPr/>
          <p:nvPr/>
        </p:nvCxnSpPr>
        <p:spPr>
          <a:xfrm>
            <a:off x="5420655" y="3839241"/>
            <a:ext cx="5652000" cy="25400"/>
          </a:xfrm>
          <a:prstGeom prst="line">
            <a:avLst/>
          </a:prstGeom>
          <a:noFill/>
          <a:ln w="6350" cap="sq">
            <a:solidFill>
              <a:schemeClr val="accent1">
                <a:lumMod val="60000"/>
                <a:lumOff val="40000"/>
              </a:schemeClr>
            </a:solidFill>
            <a:prstDash val="solid"/>
            <a:miter/>
          </a:ln>
        </p:spPr>
      </p:cxnSp>
      <p:sp>
        <p:nvSpPr>
          <p:cNvPr id="13" name="标题 1">
            <a:extLst>
              <a:ext uri="{FF2B5EF4-FFF2-40B4-BE49-F238E27FC236}">
                <a16:creationId xmlns:a16="http://schemas.microsoft.com/office/drawing/2014/main" id="{0FC58415-7D5D-B751-787B-12554CDDC2A0}"/>
              </a:ext>
            </a:extLst>
          </p:cNvPr>
          <p:cNvSpPr txBox="1"/>
          <p:nvPr/>
        </p:nvSpPr>
        <p:spPr>
          <a:xfrm>
            <a:off x="4930211" y="1912336"/>
            <a:ext cx="2150269" cy="59116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152400" dist="76200" dir="5400000" algn="t" rotWithShape="0">
              <a:schemeClr val="accent1">
                <a:alpha val="30000"/>
              </a:schemeClr>
            </a:outerShdw>
          </a:effectLst>
        </p:spPr>
        <p:txBody>
          <a:bodyPr vert="horz" wrap="square" lIns="0" tIns="0" rIns="0" bIns="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en-US" altLang="zh-CN" sz="2800" b="1" dirty="0">
                <a:solidFill>
                  <a:srgbClr val="FFFFFF"/>
                </a:solidFill>
              </a:rPr>
              <a:t>03</a:t>
            </a:r>
            <a:endParaRPr kumimoji="1" lang="zh-CN" altLang="en-US" sz="2800" b="1" dirty="0">
              <a:solidFill>
                <a:srgbClr val="FFFFFF"/>
              </a:solidFill>
            </a:endParaRPr>
          </a:p>
        </p:txBody>
      </p:sp>
      <p:sp>
        <p:nvSpPr>
          <p:cNvPr id="14" name="内容占位符 13">
            <a:extLst>
              <a:ext uri="{FF2B5EF4-FFF2-40B4-BE49-F238E27FC236}">
                <a16:creationId xmlns:a16="http://schemas.microsoft.com/office/drawing/2014/main" id="{A27C8F94-2399-05E1-B931-D184E6526C49}"/>
              </a:ext>
            </a:extLst>
          </p:cNvPr>
          <p:cNvSpPr txBox="1">
            <a:spLocks/>
          </p:cNvSpPr>
          <p:nvPr/>
        </p:nvSpPr>
        <p:spPr>
          <a:xfrm>
            <a:off x="4848951" y="2790291"/>
            <a:ext cx="6400800" cy="102355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6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+mj-ea"/>
                <a:ea typeface="+mj-ea"/>
              </a:rPr>
              <a:t>市场分析</a:t>
            </a:r>
          </a:p>
        </p:txBody>
      </p:sp>
    </p:spTree>
    <p:extLst>
      <p:ext uri="{BB962C8B-B14F-4D97-AF65-F5344CB8AC3E}">
        <p14:creationId xmlns:p14="http://schemas.microsoft.com/office/powerpoint/2010/main" val="10694239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Office 主题">
  <a:themeElements>
    <a:clrScheme name="蓝色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自定义 2">
      <a:majorFont>
        <a:latin typeface="OPPOSans B"/>
        <a:ea typeface="OPPOSans B"/>
        <a:cs typeface=""/>
      </a:majorFont>
      <a:minorFont>
        <a:latin typeface="OPPOSans B"/>
        <a:ea typeface="OPPOSans 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483</TotalTime>
  <Words>1079</Words>
  <Application>Microsoft Office PowerPoint</Application>
  <PresentationFormat>宽屏</PresentationFormat>
  <Paragraphs>138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OPPOSans B</vt:lpstr>
      <vt:lpstr>OPPOSans H</vt:lpstr>
      <vt:lpstr>OPPOSans M</vt:lpstr>
      <vt:lpstr>阿里巴巴普惠体 2.0 55 Regular</vt:lpstr>
      <vt:lpstr>阿里巴巴普惠体 2.0 65 Medium</vt:lpstr>
      <vt:lpstr>等线</vt:lpstr>
      <vt:lpstr>Arial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蓝色简约几何风商业计划书ppt模板</dc:title>
  <dc:creator>©daisy</dc:creator>
  <cp:keywords>P界达人</cp:keywords>
  <dc:description>51PPT模板网，幻灯片演示模板及素材免费下载！_x000d_
51PPT模板网 唯一访问网址：www.51pptmoban.com</dc:description>
  <cp:lastModifiedBy>51pptmoban .com</cp:lastModifiedBy>
  <cp:revision>20</cp:revision>
  <dcterms:created xsi:type="dcterms:W3CDTF">2023-08-19T08:18:32Z</dcterms:created>
  <dcterms:modified xsi:type="dcterms:W3CDTF">2023-12-05T13:30:56Z</dcterms:modified>
  <cp:contentStatus>蓝色简约几何风商业计划书ppt模板，www.51pptmoban.com</cp:contentStatus>
  <cp:version>51pptmoban.com（V51-120501版）</cp:version>
</cp:coreProperties>
</file>